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12192000"/>
  <p:notesSz cx="6858000" cy="9144000"/>
  <p:embeddedFontLst>
    <p:embeddedFont>
      <p:font typeface="Quattrocento Sans"/>
      <p:regular r:id="rId23"/>
      <p:bold r:id="rId24"/>
      <p:italic r:id="rId25"/>
      <p:boldItalic r:id="rId26"/>
    </p:embeddedFont>
    <p:embeddedFont>
      <p:font typeface="Gill Sans"/>
      <p:regular r:id="rId27"/>
      <p:bold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792">
          <p15:clr>
            <a:srgbClr val="A4A3A4"/>
          </p15:clr>
        </p15:guide>
      </p15:sldGuideLst>
    </p:ext>
    <p:ext uri="http://customooxmlschemas.google.com/">
      <go:slidesCustomData xmlns:go="http://customooxmlschemas.google.com/" r:id="rId29" roundtripDataSignature="AMtx7mgM6EtRZ/g7Qch1Mbnis/CBFREpM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792"/>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QuattrocentoSans-bold.fntdata"/><Relationship Id="rId23" Type="http://schemas.openxmlformats.org/officeDocument/2006/relationships/font" Target="fonts/QuattrocentoSans-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QuattrocentoSans-boldItalic.fntdata"/><Relationship Id="rId25" Type="http://schemas.openxmlformats.org/officeDocument/2006/relationships/font" Target="fonts/QuattrocentoSans-italic.fntdata"/><Relationship Id="rId28" Type="http://schemas.openxmlformats.org/officeDocument/2006/relationships/font" Target="fonts/GillSans-bold.fntdata"/><Relationship Id="rId27" Type="http://schemas.openxmlformats.org/officeDocument/2006/relationships/font" Target="fonts/GillSans-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0" name="Google Shape;40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1" name="Google Shape;41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2" name="Google Shape;42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p:spTree>
      <p:nvGrpSpPr>
        <p:cNvPr id="19" name="Shape 19"/>
        <p:cNvGrpSpPr/>
        <p:nvPr/>
      </p:nvGrpSpPr>
      <p:grpSpPr>
        <a:xfrm>
          <a:off x="0" y="0"/>
          <a:ext cx="0" cy="0"/>
          <a:chOff x="0" y="0"/>
          <a:chExt cx="0" cy="0"/>
        </a:xfrm>
      </p:grpSpPr>
      <p:sp>
        <p:nvSpPr>
          <p:cNvPr id="20" name="Google Shape;20;p19"/>
          <p:cNvSpPr/>
          <p:nvPr>
            <p:ph idx="2" type="pic"/>
          </p:nvPr>
        </p:nvSpPr>
        <p:spPr>
          <a:xfrm>
            <a:off x="0" y="0"/>
            <a:ext cx="12192000" cy="6858000"/>
          </a:xfrm>
          <a:prstGeom prst="rect">
            <a:avLst/>
          </a:prstGeom>
          <a:solidFill>
            <a:srgbClr val="F2F2F2">
              <a:alpha val="44705"/>
            </a:srgbClr>
          </a:solid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9_Custom Layout">
  <p:cSld name="159_Custom Layout">
    <p:spTree>
      <p:nvGrpSpPr>
        <p:cNvPr id="49" name="Shape 49"/>
        <p:cNvGrpSpPr/>
        <p:nvPr/>
      </p:nvGrpSpPr>
      <p:grpSpPr>
        <a:xfrm>
          <a:off x="0" y="0"/>
          <a:ext cx="0" cy="0"/>
          <a:chOff x="0" y="0"/>
          <a:chExt cx="0" cy="0"/>
        </a:xfrm>
      </p:grpSpPr>
      <p:sp>
        <p:nvSpPr>
          <p:cNvPr id="50" name="Google Shape;50;p28"/>
          <p:cNvSpPr/>
          <p:nvPr/>
        </p:nvSpPr>
        <p:spPr>
          <a:xfrm>
            <a:off x="1" y="0"/>
            <a:ext cx="5171606" cy="6858000"/>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 name="Google Shape;51;p28"/>
          <p:cNvSpPr/>
          <p:nvPr>
            <p:ph idx="2" type="pic"/>
          </p:nvPr>
        </p:nvSpPr>
        <p:spPr>
          <a:xfrm>
            <a:off x="1533832" y="-907025"/>
            <a:ext cx="3893574" cy="2020528"/>
          </a:xfrm>
          <a:prstGeom prst="rect">
            <a:avLst/>
          </a:prstGeom>
          <a:noFill/>
          <a:ln>
            <a:noFill/>
          </a:ln>
          <a:effectLst>
            <a:outerShdw blurRad="1066800" sx="85000" rotWithShape="0" algn="t" dir="5400000" dist="736600" sy="85000">
              <a:srgbClr val="000000">
                <a:alpha val="40000"/>
              </a:srgbClr>
            </a:outerShdw>
          </a:effectLst>
        </p:spPr>
      </p:sp>
      <p:sp>
        <p:nvSpPr>
          <p:cNvPr id="52" name="Google Shape;52;p28"/>
          <p:cNvSpPr/>
          <p:nvPr>
            <p:ph idx="3" type="pic"/>
          </p:nvPr>
        </p:nvSpPr>
        <p:spPr>
          <a:xfrm>
            <a:off x="1533832" y="5744497"/>
            <a:ext cx="3893574" cy="2020528"/>
          </a:xfrm>
          <a:prstGeom prst="rect">
            <a:avLst/>
          </a:prstGeom>
          <a:noFill/>
          <a:ln>
            <a:noFill/>
          </a:ln>
          <a:effectLst>
            <a:outerShdw blurRad="1066800" sx="85000" rotWithShape="0" algn="t" dir="5400000" dist="736600" sy="85000">
              <a:srgbClr val="000000">
                <a:alpha val="40000"/>
              </a:srgbClr>
            </a:outerShdw>
          </a:effectLst>
        </p:spPr>
      </p:sp>
      <p:sp>
        <p:nvSpPr>
          <p:cNvPr id="53" name="Google Shape;53;p28"/>
          <p:cNvSpPr/>
          <p:nvPr>
            <p:ph idx="4" type="pic"/>
          </p:nvPr>
        </p:nvSpPr>
        <p:spPr>
          <a:xfrm>
            <a:off x="1533832" y="3527323"/>
            <a:ext cx="3893574" cy="2020528"/>
          </a:xfrm>
          <a:prstGeom prst="rect">
            <a:avLst/>
          </a:prstGeom>
          <a:noFill/>
          <a:ln>
            <a:noFill/>
          </a:ln>
          <a:effectLst>
            <a:outerShdw blurRad="1066800" sx="85000" rotWithShape="0" algn="t" dir="5400000" dist="736600" sy="85000">
              <a:srgbClr val="000000">
                <a:alpha val="40000"/>
              </a:srgbClr>
            </a:outerShdw>
          </a:effectLst>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3_Custom Layout">
  <p:cSld name="33_Custom Layout">
    <p:spTree>
      <p:nvGrpSpPr>
        <p:cNvPr id="54" name="Shape 54"/>
        <p:cNvGrpSpPr/>
        <p:nvPr/>
      </p:nvGrpSpPr>
      <p:grpSpPr>
        <a:xfrm>
          <a:off x="0" y="0"/>
          <a:ext cx="0" cy="0"/>
          <a:chOff x="0" y="0"/>
          <a:chExt cx="0" cy="0"/>
        </a:xfrm>
      </p:grpSpPr>
      <p:sp>
        <p:nvSpPr>
          <p:cNvPr id="55" name="Google Shape;55;p29"/>
          <p:cNvSpPr/>
          <p:nvPr>
            <p:ph idx="2" type="pic"/>
          </p:nvPr>
        </p:nvSpPr>
        <p:spPr>
          <a:xfrm>
            <a:off x="1897572" y="2789523"/>
            <a:ext cx="8396857" cy="2620154"/>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4_Custom Layout">
  <p:cSld name="34_Custom Layout">
    <p:spTree>
      <p:nvGrpSpPr>
        <p:cNvPr id="56" name="Shape 56"/>
        <p:cNvGrpSpPr/>
        <p:nvPr/>
      </p:nvGrpSpPr>
      <p:grpSpPr>
        <a:xfrm>
          <a:off x="0" y="0"/>
          <a:ext cx="0" cy="0"/>
          <a:chOff x="0" y="0"/>
          <a:chExt cx="0" cy="0"/>
        </a:xfrm>
      </p:grpSpPr>
      <p:sp>
        <p:nvSpPr>
          <p:cNvPr id="57" name="Google Shape;57;p30"/>
          <p:cNvSpPr/>
          <p:nvPr>
            <p:ph idx="2" type="pic"/>
          </p:nvPr>
        </p:nvSpPr>
        <p:spPr>
          <a:xfrm>
            <a:off x="774319" y="647700"/>
            <a:ext cx="4222492" cy="5102226"/>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0_Custom Layout" showMasterSp="0">
  <p:cSld name="140_Custom Layout">
    <p:spTree>
      <p:nvGrpSpPr>
        <p:cNvPr id="58" name="Shape 58"/>
        <p:cNvGrpSpPr/>
        <p:nvPr/>
      </p:nvGrpSpPr>
      <p:grpSpPr>
        <a:xfrm>
          <a:off x="0" y="0"/>
          <a:ext cx="0" cy="0"/>
          <a:chOff x="0" y="0"/>
          <a:chExt cx="0" cy="0"/>
        </a:xfrm>
      </p:grpSpPr>
      <p:sp>
        <p:nvSpPr>
          <p:cNvPr id="59" name="Google Shape;59;p31"/>
          <p:cNvSpPr/>
          <p:nvPr>
            <p:ph idx="2" type="pic"/>
          </p:nvPr>
        </p:nvSpPr>
        <p:spPr>
          <a:xfrm>
            <a:off x="1180340" y="898662"/>
            <a:ext cx="3405942" cy="4115554"/>
          </a:xfrm>
          <a:prstGeom prst="rect">
            <a:avLst/>
          </a:prstGeom>
          <a:noFill/>
          <a:ln>
            <a:noFill/>
          </a:ln>
        </p:spPr>
      </p:sp>
      <p:sp>
        <p:nvSpPr>
          <p:cNvPr id="60" name="Google Shape;60;p31"/>
          <p:cNvSpPr/>
          <p:nvPr>
            <p:ph idx="3" type="pic"/>
          </p:nvPr>
        </p:nvSpPr>
        <p:spPr>
          <a:xfrm>
            <a:off x="5176684" y="0"/>
            <a:ext cx="7015316" cy="685800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1_Custom Layout">
  <p:cSld name="141_Custom Layout">
    <p:spTree>
      <p:nvGrpSpPr>
        <p:cNvPr id="61" name="Shape 61"/>
        <p:cNvGrpSpPr/>
        <p:nvPr/>
      </p:nvGrpSpPr>
      <p:grpSpPr>
        <a:xfrm>
          <a:off x="0" y="0"/>
          <a:ext cx="0" cy="0"/>
          <a:chOff x="0" y="0"/>
          <a:chExt cx="0" cy="0"/>
        </a:xfrm>
      </p:grpSpPr>
      <p:sp>
        <p:nvSpPr>
          <p:cNvPr id="62" name="Google Shape;62;p32"/>
          <p:cNvSpPr/>
          <p:nvPr/>
        </p:nvSpPr>
        <p:spPr>
          <a:xfrm>
            <a:off x="3" y="2"/>
            <a:ext cx="6934199" cy="6857999"/>
          </a:xfrm>
          <a:custGeom>
            <a:rect b="b" l="l" r="r" t="t"/>
            <a:pathLst>
              <a:path extrusionOk="0" h="6857999" w="6934199">
                <a:moveTo>
                  <a:pt x="0" y="0"/>
                </a:moveTo>
                <a:lnTo>
                  <a:pt x="4597856" y="0"/>
                </a:lnTo>
                <a:lnTo>
                  <a:pt x="4607441" y="164244"/>
                </a:lnTo>
                <a:cubicBezTo>
                  <a:pt x="4612929" y="568571"/>
                  <a:pt x="4517278" y="1036982"/>
                  <a:pt x="4396674" y="1711081"/>
                </a:cubicBezTo>
                <a:cubicBezTo>
                  <a:pt x="4076072" y="3508680"/>
                  <a:pt x="4974361" y="4326712"/>
                  <a:pt x="6033960" y="5239591"/>
                </a:cubicBezTo>
                <a:cubicBezTo>
                  <a:pt x="6696209" y="5811065"/>
                  <a:pt x="6881541" y="6414379"/>
                  <a:pt x="6927411" y="6786501"/>
                </a:cubicBezTo>
                <a:lnTo>
                  <a:pt x="6934199" y="6857999"/>
                </a:lnTo>
                <a:lnTo>
                  <a:pt x="0" y="6857999"/>
                </a:lnTo>
                <a:close/>
              </a:path>
            </a:pathLst>
          </a:custGeom>
          <a:gradFill>
            <a:gsLst>
              <a:gs pos="0">
                <a:schemeClr val="accent1"/>
              </a:gs>
              <a:gs pos="3000">
                <a:schemeClr val="accent1"/>
              </a:gs>
              <a:gs pos="100000">
                <a:schemeClr val="accent2"/>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2_Custom Layout">
  <p:cSld name="142_Custom Layout">
    <p:spTree>
      <p:nvGrpSpPr>
        <p:cNvPr id="63" name="Shape 63"/>
        <p:cNvGrpSpPr/>
        <p:nvPr/>
      </p:nvGrpSpPr>
      <p:grpSpPr>
        <a:xfrm>
          <a:off x="0" y="0"/>
          <a:ext cx="0" cy="0"/>
          <a:chOff x="0" y="0"/>
          <a:chExt cx="0" cy="0"/>
        </a:xfrm>
      </p:grpSpPr>
      <p:sp>
        <p:nvSpPr>
          <p:cNvPr id="64" name="Google Shape;64;p33"/>
          <p:cNvSpPr/>
          <p:nvPr>
            <p:ph idx="2" type="pic"/>
          </p:nvPr>
        </p:nvSpPr>
        <p:spPr>
          <a:xfrm>
            <a:off x="6405595" y="1094329"/>
            <a:ext cx="4669342" cy="4669342"/>
          </a:xfrm>
          <a:prstGeom prst="rect">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5_Custom Layout">
  <p:cSld name="145_Custom Layout">
    <p:spTree>
      <p:nvGrpSpPr>
        <p:cNvPr id="65" name="Shape 65"/>
        <p:cNvGrpSpPr/>
        <p:nvPr/>
      </p:nvGrpSpPr>
      <p:grpSpPr>
        <a:xfrm>
          <a:off x="0" y="0"/>
          <a:ext cx="0" cy="0"/>
          <a:chOff x="0" y="0"/>
          <a:chExt cx="0" cy="0"/>
        </a:xfrm>
      </p:grpSpPr>
      <p:sp>
        <p:nvSpPr>
          <p:cNvPr id="66" name="Google Shape;66;p34"/>
          <p:cNvSpPr/>
          <p:nvPr>
            <p:ph idx="2" type="pic"/>
          </p:nvPr>
        </p:nvSpPr>
        <p:spPr>
          <a:xfrm>
            <a:off x="0" y="1679402"/>
            <a:ext cx="7692571" cy="3499196"/>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7_Custom Layout">
  <p:cSld name="147_Custom Layout">
    <p:spTree>
      <p:nvGrpSpPr>
        <p:cNvPr id="67" name="Shape 67"/>
        <p:cNvGrpSpPr/>
        <p:nvPr/>
      </p:nvGrpSpPr>
      <p:grpSpPr>
        <a:xfrm>
          <a:off x="0" y="0"/>
          <a:ext cx="0" cy="0"/>
          <a:chOff x="0" y="0"/>
          <a:chExt cx="0" cy="0"/>
        </a:xfrm>
      </p:grpSpPr>
      <p:sp>
        <p:nvSpPr>
          <p:cNvPr id="68" name="Google Shape;68;p35"/>
          <p:cNvSpPr/>
          <p:nvPr>
            <p:ph idx="2" type="pic"/>
          </p:nvPr>
        </p:nvSpPr>
        <p:spPr>
          <a:xfrm>
            <a:off x="0" y="4671033"/>
            <a:ext cx="12192000" cy="2186967"/>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8_Custom Layout">
  <p:cSld name="148_Custom Layout">
    <p:spTree>
      <p:nvGrpSpPr>
        <p:cNvPr id="69" name="Shape 69"/>
        <p:cNvGrpSpPr/>
        <p:nvPr/>
      </p:nvGrpSpPr>
      <p:grpSpPr>
        <a:xfrm>
          <a:off x="0" y="0"/>
          <a:ext cx="0" cy="0"/>
          <a:chOff x="0" y="0"/>
          <a:chExt cx="0" cy="0"/>
        </a:xfrm>
      </p:grpSpPr>
      <p:sp>
        <p:nvSpPr>
          <p:cNvPr id="70" name="Google Shape;70;p36"/>
          <p:cNvSpPr/>
          <p:nvPr>
            <p:ph idx="2" type="pic"/>
          </p:nvPr>
        </p:nvSpPr>
        <p:spPr>
          <a:xfrm>
            <a:off x="0" y="0"/>
            <a:ext cx="12192000" cy="4625916"/>
          </a:xfrm>
          <a:prstGeom prst="rect">
            <a:avLst/>
          </a:prstGeom>
          <a:no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9_Custom Layout">
  <p:cSld name="149_Custom Layout">
    <p:spTree>
      <p:nvGrpSpPr>
        <p:cNvPr id="71" name="Shape 71"/>
        <p:cNvGrpSpPr/>
        <p:nvPr/>
      </p:nvGrpSpPr>
      <p:grpSpPr>
        <a:xfrm>
          <a:off x="0" y="0"/>
          <a:ext cx="0" cy="0"/>
          <a:chOff x="0" y="0"/>
          <a:chExt cx="0" cy="0"/>
        </a:xfrm>
      </p:grpSpPr>
      <p:sp>
        <p:nvSpPr>
          <p:cNvPr id="72" name="Google Shape;72;p37"/>
          <p:cNvSpPr/>
          <p:nvPr/>
        </p:nvSpPr>
        <p:spPr>
          <a:xfrm>
            <a:off x="11547423" y="1648918"/>
            <a:ext cx="644577" cy="359763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 name="Google Shape;73;p37"/>
          <p:cNvSpPr/>
          <p:nvPr>
            <p:ph idx="2" type="pic"/>
          </p:nvPr>
        </p:nvSpPr>
        <p:spPr>
          <a:xfrm>
            <a:off x="0" y="0"/>
            <a:ext cx="12192000" cy="3255818"/>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8_Custom Layout" showMasterSp="0">
  <p:cSld name="38_Custom Layout">
    <p:bg>
      <p:bgPr>
        <a:gradFill>
          <a:gsLst>
            <a:gs pos="0">
              <a:schemeClr val="accent1"/>
            </a:gs>
            <a:gs pos="4000">
              <a:schemeClr val="accent1"/>
            </a:gs>
            <a:gs pos="100000">
              <a:schemeClr val="accent2"/>
            </a:gs>
          </a:gsLst>
          <a:lin ang="2700000" scaled="0"/>
        </a:gradFill>
      </p:bgPr>
    </p:bg>
    <p:spTree>
      <p:nvGrpSpPr>
        <p:cNvPr id="21" name="Shape 21"/>
        <p:cNvGrpSpPr/>
        <p:nvPr/>
      </p:nvGrpSpPr>
      <p:grpSpPr>
        <a:xfrm>
          <a:off x="0" y="0"/>
          <a:ext cx="0" cy="0"/>
          <a:chOff x="0" y="0"/>
          <a:chExt cx="0" cy="0"/>
        </a:xfrm>
      </p:grpSpPr>
      <p:sp>
        <p:nvSpPr>
          <p:cNvPr id="22" name="Google Shape;22;p20"/>
          <p:cNvSpPr/>
          <p:nvPr>
            <p:ph idx="2" type="pic"/>
          </p:nvPr>
        </p:nvSpPr>
        <p:spPr>
          <a:xfrm>
            <a:off x="8815281" y="3589665"/>
            <a:ext cx="2099849" cy="2612308"/>
          </a:xfrm>
          <a:prstGeom prst="rect">
            <a:avLst/>
          </a:prstGeom>
          <a:noFill/>
          <a:ln>
            <a:noFill/>
          </a:ln>
        </p:spPr>
      </p:sp>
      <p:sp>
        <p:nvSpPr>
          <p:cNvPr id="23" name="Google Shape;23;p20"/>
          <p:cNvSpPr/>
          <p:nvPr>
            <p:ph idx="3" type="pic"/>
          </p:nvPr>
        </p:nvSpPr>
        <p:spPr>
          <a:xfrm>
            <a:off x="3661766" y="3591995"/>
            <a:ext cx="2203089" cy="2609974"/>
          </a:xfrm>
          <a:prstGeom prst="rect">
            <a:avLst/>
          </a:prstGeom>
          <a:noFill/>
          <a:ln>
            <a:noFill/>
          </a:ln>
        </p:spPr>
      </p:sp>
      <p:sp>
        <p:nvSpPr>
          <p:cNvPr id="24" name="Google Shape;24;p20"/>
          <p:cNvSpPr/>
          <p:nvPr>
            <p:ph idx="4" type="pic"/>
          </p:nvPr>
        </p:nvSpPr>
        <p:spPr>
          <a:xfrm>
            <a:off x="883507" y="714072"/>
            <a:ext cx="2034415" cy="2544069"/>
          </a:xfrm>
          <a:prstGeom prst="rect">
            <a:avLst/>
          </a:prstGeom>
          <a:noFill/>
          <a:ln>
            <a:noFill/>
          </a:ln>
        </p:spPr>
      </p:sp>
      <p:sp>
        <p:nvSpPr>
          <p:cNvPr id="25" name="Google Shape;25;p20"/>
          <p:cNvSpPr/>
          <p:nvPr>
            <p:ph idx="5" type="pic"/>
          </p:nvPr>
        </p:nvSpPr>
        <p:spPr>
          <a:xfrm>
            <a:off x="6728975" y="756653"/>
            <a:ext cx="1208986" cy="2515318"/>
          </a:xfrm>
          <a:prstGeom prst="rect">
            <a:avLst/>
          </a:prstGeom>
          <a:no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0_Custom Layout">
  <p:cSld name="150_Custom Layout">
    <p:spTree>
      <p:nvGrpSpPr>
        <p:cNvPr id="74" name="Shape 74"/>
        <p:cNvGrpSpPr/>
        <p:nvPr/>
      </p:nvGrpSpPr>
      <p:grpSpPr>
        <a:xfrm>
          <a:off x="0" y="0"/>
          <a:ext cx="0" cy="0"/>
          <a:chOff x="0" y="0"/>
          <a:chExt cx="0" cy="0"/>
        </a:xfrm>
      </p:grpSpPr>
      <p:sp>
        <p:nvSpPr>
          <p:cNvPr id="75" name="Google Shape;75;p38"/>
          <p:cNvSpPr/>
          <p:nvPr>
            <p:ph idx="2" type="pic"/>
          </p:nvPr>
        </p:nvSpPr>
        <p:spPr>
          <a:xfrm>
            <a:off x="0" y="0"/>
            <a:ext cx="4283772" cy="6858000"/>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1_Custom Layout">
  <p:cSld name="151_Custom Layout">
    <p:spTree>
      <p:nvGrpSpPr>
        <p:cNvPr id="76" name="Shape 76"/>
        <p:cNvGrpSpPr/>
        <p:nvPr/>
      </p:nvGrpSpPr>
      <p:grpSpPr>
        <a:xfrm>
          <a:off x="0" y="0"/>
          <a:ext cx="0" cy="0"/>
          <a:chOff x="0" y="0"/>
          <a:chExt cx="0" cy="0"/>
        </a:xfrm>
      </p:grpSpPr>
      <p:sp>
        <p:nvSpPr>
          <p:cNvPr id="77" name="Google Shape;77;p39"/>
          <p:cNvSpPr/>
          <p:nvPr>
            <p:ph idx="2" type="pic"/>
          </p:nvPr>
        </p:nvSpPr>
        <p:spPr>
          <a:xfrm>
            <a:off x="8964155" y="1161144"/>
            <a:ext cx="2502127" cy="3280228"/>
          </a:xfrm>
          <a:prstGeom prst="roundRect">
            <a:avLst>
              <a:gd fmla="val 7081" name="adj"/>
            </a:avLst>
          </a:prstGeom>
          <a:noFill/>
          <a:ln>
            <a:noFill/>
          </a:ln>
          <a:effectLst>
            <a:outerShdw blurRad="1155700" sx="78000" rotWithShape="0" algn="t" dir="5400000" dist="1028700" sy="78000">
              <a:srgbClr val="000000">
                <a:alpha val="40000"/>
              </a:srgbClr>
            </a:outerShdw>
          </a:effectLst>
        </p:spPr>
      </p:sp>
      <p:sp>
        <p:nvSpPr>
          <p:cNvPr id="78" name="Google Shape;78;p39"/>
          <p:cNvSpPr/>
          <p:nvPr>
            <p:ph idx="3" type="pic"/>
          </p:nvPr>
        </p:nvSpPr>
        <p:spPr>
          <a:xfrm>
            <a:off x="6337071" y="1161144"/>
            <a:ext cx="2502127" cy="3280228"/>
          </a:xfrm>
          <a:prstGeom prst="roundRect">
            <a:avLst>
              <a:gd fmla="val 7081" name="adj"/>
            </a:avLst>
          </a:prstGeom>
          <a:noFill/>
          <a:ln>
            <a:noFill/>
          </a:ln>
          <a:effectLst>
            <a:outerShdw blurRad="1155700" sx="78000" rotWithShape="0" algn="t" dir="5400000" dist="1028700" sy="78000">
              <a:srgbClr val="000000">
                <a:alpha val="40000"/>
              </a:srgbClr>
            </a:outerShdw>
          </a:effectLst>
        </p:spPr>
      </p:sp>
      <p:sp>
        <p:nvSpPr>
          <p:cNvPr id="79" name="Google Shape;79;p39"/>
          <p:cNvSpPr/>
          <p:nvPr>
            <p:ph idx="4" type="pic"/>
          </p:nvPr>
        </p:nvSpPr>
        <p:spPr>
          <a:xfrm>
            <a:off x="3709987" y="1161144"/>
            <a:ext cx="2502127" cy="3280228"/>
          </a:xfrm>
          <a:prstGeom prst="roundRect">
            <a:avLst>
              <a:gd fmla="val 7081" name="adj"/>
            </a:avLst>
          </a:prstGeom>
          <a:noFill/>
          <a:ln>
            <a:noFill/>
          </a:ln>
          <a:effectLst>
            <a:outerShdw blurRad="1155700" sx="78000" rotWithShape="0" algn="t" dir="5400000" dist="1028700" sy="78000">
              <a:srgbClr val="000000">
                <a:alpha val="40000"/>
              </a:srgbClr>
            </a:outerShdw>
          </a:effectLst>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2_Custom Layout" showMasterSp="0">
  <p:cSld name="152_Custom Layout">
    <p:spTree>
      <p:nvGrpSpPr>
        <p:cNvPr id="80" name="Shape 80"/>
        <p:cNvGrpSpPr/>
        <p:nvPr/>
      </p:nvGrpSpPr>
      <p:grpSpPr>
        <a:xfrm>
          <a:off x="0" y="0"/>
          <a:ext cx="0" cy="0"/>
          <a:chOff x="0" y="0"/>
          <a:chExt cx="0" cy="0"/>
        </a:xfrm>
      </p:grpSpPr>
      <p:sp>
        <p:nvSpPr>
          <p:cNvPr id="81" name="Google Shape;81;p40"/>
          <p:cNvSpPr/>
          <p:nvPr>
            <p:ph idx="2" type="pic"/>
          </p:nvPr>
        </p:nvSpPr>
        <p:spPr>
          <a:xfrm>
            <a:off x="109429" y="1609726"/>
            <a:ext cx="2914295" cy="2524559"/>
          </a:xfrm>
          <a:prstGeom prst="rect">
            <a:avLst/>
          </a:prstGeom>
          <a:noFill/>
          <a:ln>
            <a:noFill/>
          </a:ln>
        </p:spPr>
      </p:sp>
      <p:sp>
        <p:nvSpPr>
          <p:cNvPr id="82" name="Google Shape;82;p40"/>
          <p:cNvSpPr/>
          <p:nvPr>
            <p:ph idx="3" type="pic"/>
          </p:nvPr>
        </p:nvSpPr>
        <p:spPr>
          <a:xfrm>
            <a:off x="6148660" y="1609726"/>
            <a:ext cx="2914295" cy="2524559"/>
          </a:xfrm>
          <a:prstGeom prst="rect">
            <a:avLst/>
          </a:prstGeom>
          <a:noFill/>
          <a:ln>
            <a:noFill/>
          </a:ln>
        </p:spPr>
      </p:sp>
      <p:sp>
        <p:nvSpPr>
          <p:cNvPr id="83" name="Google Shape;83;p40"/>
          <p:cNvSpPr/>
          <p:nvPr>
            <p:ph idx="4" type="pic"/>
          </p:nvPr>
        </p:nvSpPr>
        <p:spPr>
          <a:xfrm>
            <a:off x="9168276" y="1609726"/>
            <a:ext cx="2914295" cy="2524559"/>
          </a:xfrm>
          <a:prstGeom prst="rect">
            <a:avLst/>
          </a:prstGeom>
          <a:noFill/>
          <a:ln>
            <a:noFill/>
          </a:ln>
        </p:spPr>
      </p:sp>
      <p:sp>
        <p:nvSpPr>
          <p:cNvPr id="84" name="Google Shape;84;p40"/>
          <p:cNvSpPr/>
          <p:nvPr>
            <p:ph idx="5" type="pic"/>
          </p:nvPr>
        </p:nvSpPr>
        <p:spPr>
          <a:xfrm>
            <a:off x="9168168" y="4219142"/>
            <a:ext cx="2914295" cy="2524559"/>
          </a:xfrm>
          <a:prstGeom prst="rect">
            <a:avLst/>
          </a:prstGeom>
          <a:noFill/>
          <a:ln>
            <a:noFill/>
          </a:ln>
        </p:spPr>
      </p:sp>
      <p:sp>
        <p:nvSpPr>
          <p:cNvPr id="85" name="Google Shape;85;p40"/>
          <p:cNvSpPr/>
          <p:nvPr>
            <p:ph idx="6" type="pic"/>
          </p:nvPr>
        </p:nvSpPr>
        <p:spPr>
          <a:xfrm>
            <a:off x="3129045" y="4219142"/>
            <a:ext cx="2914295" cy="2524559"/>
          </a:xfrm>
          <a:prstGeom prst="rect">
            <a:avLst/>
          </a:prstGeom>
          <a:noFill/>
          <a:ln>
            <a:noFill/>
          </a:ln>
        </p:spPr>
      </p:sp>
      <p:sp>
        <p:nvSpPr>
          <p:cNvPr id="86" name="Google Shape;86;p40"/>
          <p:cNvSpPr/>
          <p:nvPr>
            <p:ph idx="7" type="pic"/>
          </p:nvPr>
        </p:nvSpPr>
        <p:spPr>
          <a:xfrm>
            <a:off x="109429" y="4219142"/>
            <a:ext cx="2914295" cy="2524559"/>
          </a:xfrm>
          <a:prstGeom prst="rect">
            <a:avLst/>
          </a:prstGeom>
          <a:no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3_Custom Layout">
  <p:cSld name="153_Custom Layout">
    <p:spTree>
      <p:nvGrpSpPr>
        <p:cNvPr id="87" name="Shape 87"/>
        <p:cNvGrpSpPr/>
        <p:nvPr/>
      </p:nvGrpSpPr>
      <p:grpSpPr>
        <a:xfrm>
          <a:off x="0" y="0"/>
          <a:ext cx="0" cy="0"/>
          <a:chOff x="0" y="0"/>
          <a:chExt cx="0" cy="0"/>
        </a:xfrm>
      </p:grpSpPr>
      <p:sp>
        <p:nvSpPr>
          <p:cNvPr id="88" name="Google Shape;88;p41"/>
          <p:cNvSpPr/>
          <p:nvPr>
            <p:ph idx="2" type="pic"/>
          </p:nvPr>
        </p:nvSpPr>
        <p:spPr>
          <a:xfrm>
            <a:off x="1093124" y="1925092"/>
            <a:ext cx="1799274" cy="1797686"/>
          </a:xfrm>
          <a:prstGeom prst="rect">
            <a:avLst/>
          </a:prstGeom>
          <a:noFill/>
          <a:ln>
            <a:noFill/>
          </a:ln>
        </p:spPr>
      </p:sp>
      <p:sp>
        <p:nvSpPr>
          <p:cNvPr id="89" name="Google Shape;89;p41"/>
          <p:cNvSpPr/>
          <p:nvPr>
            <p:ph idx="3" type="pic"/>
          </p:nvPr>
        </p:nvSpPr>
        <p:spPr>
          <a:xfrm>
            <a:off x="3145995" y="1925092"/>
            <a:ext cx="1799274" cy="1797686"/>
          </a:xfrm>
          <a:prstGeom prst="rect">
            <a:avLst/>
          </a:prstGeom>
          <a:noFill/>
          <a:ln>
            <a:noFill/>
          </a:ln>
        </p:spPr>
      </p:sp>
      <p:sp>
        <p:nvSpPr>
          <p:cNvPr id="90" name="Google Shape;90;p41"/>
          <p:cNvSpPr/>
          <p:nvPr>
            <p:ph idx="4" type="pic"/>
          </p:nvPr>
        </p:nvSpPr>
        <p:spPr>
          <a:xfrm>
            <a:off x="5198866" y="1925092"/>
            <a:ext cx="1799274" cy="1797686"/>
          </a:xfrm>
          <a:prstGeom prst="rect">
            <a:avLst/>
          </a:prstGeom>
          <a:noFill/>
          <a:ln>
            <a:noFill/>
          </a:ln>
        </p:spPr>
      </p:sp>
      <p:sp>
        <p:nvSpPr>
          <p:cNvPr id="91" name="Google Shape;91;p41"/>
          <p:cNvSpPr/>
          <p:nvPr>
            <p:ph idx="5" type="pic"/>
          </p:nvPr>
        </p:nvSpPr>
        <p:spPr>
          <a:xfrm>
            <a:off x="5198866" y="3922984"/>
            <a:ext cx="1799274" cy="1797686"/>
          </a:xfrm>
          <a:prstGeom prst="rect">
            <a:avLst/>
          </a:prstGeom>
          <a:noFill/>
          <a:ln>
            <a:noFill/>
          </a:ln>
        </p:spPr>
      </p:sp>
      <p:sp>
        <p:nvSpPr>
          <p:cNvPr id="92" name="Google Shape;92;p41"/>
          <p:cNvSpPr/>
          <p:nvPr>
            <p:ph idx="6" type="pic"/>
          </p:nvPr>
        </p:nvSpPr>
        <p:spPr>
          <a:xfrm>
            <a:off x="7251737" y="3922984"/>
            <a:ext cx="1799274" cy="1797686"/>
          </a:xfrm>
          <a:prstGeom prst="rect">
            <a:avLst/>
          </a:prstGeom>
          <a:noFill/>
          <a:ln>
            <a:noFill/>
          </a:ln>
        </p:spPr>
      </p:sp>
      <p:sp>
        <p:nvSpPr>
          <p:cNvPr id="93" name="Google Shape;93;p41"/>
          <p:cNvSpPr/>
          <p:nvPr>
            <p:ph idx="7" type="pic"/>
          </p:nvPr>
        </p:nvSpPr>
        <p:spPr>
          <a:xfrm>
            <a:off x="9304608" y="3922984"/>
            <a:ext cx="1799274" cy="1797686"/>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4_Custom Layout">
  <p:cSld name="154_Custom Layout">
    <p:spTree>
      <p:nvGrpSpPr>
        <p:cNvPr id="94" name="Shape 94"/>
        <p:cNvGrpSpPr/>
        <p:nvPr/>
      </p:nvGrpSpPr>
      <p:grpSpPr>
        <a:xfrm>
          <a:off x="0" y="0"/>
          <a:ext cx="0" cy="0"/>
          <a:chOff x="0" y="0"/>
          <a:chExt cx="0" cy="0"/>
        </a:xfrm>
      </p:grpSpPr>
      <p:sp>
        <p:nvSpPr>
          <p:cNvPr id="95" name="Google Shape;95;p42"/>
          <p:cNvSpPr/>
          <p:nvPr>
            <p:ph idx="2" type="pic"/>
          </p:nvPr>
        </p:nvSpPr>
        <p:spPr>
          <a:xfrm>
            <a:off x="0" y="0"/>
            <a:ext cx="8877300" cy="6858000"/>
          </a:xfrm>
          <a:prstGeom prst="rect">
            <a:avLst/>
          </a:prstGeom>
          <a:no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5_Custom Layout">
  <p:cSld name="155_Custom Layout">
    <p:spTree>
      <p:nvGrpSpPr>
        <p:cNvPr id="96" name="Shape 96"/>
        <p:cNvGrpSpPr/>
        <p:nvPr/>
      </p:nvGrpSpPr>
      <p:grpSpPr>
        <a:xfrm>
          <a:off x="0" y="0"/>
          <a:ext cx="0" cy="0"/>
          <a:chOff x="0" y="0"/>
          <a:chExt cx="0" cy="0"/>
        </a:xfrm>
      </p:grpSpPr>
      <p:sp>
        <p:nvSpPr>
          <p:cNvPr id="97" name="Google Shape;97;p43"/>
          <p:cNvSpPr/>
          <p:nvPr>
            <p:ph idx="2" type="pic"/>
          </p:nvPr>
        </p:nvSpPr>
        <p:spPr>
          <a:xfrm>
            <a:off x="5238013" y="1753647"/>
            <a:ext cx="2928868" cy="1770276"/>
          </a:xfrm>
          <a:prstGeom prst="rect">
            <a:avLst/>
          </a:prstGeom>
          <a:noFill/>
          <a:ln>
            <a:noFill/>
          </a:ln>
        </p:spPr>
      </p:sp>
      <p:sp>
        <p:nvSpPr>
          <p:cNvPr id="98" name="Google Shape;98;p43"/>
          <p:cNvSpPr/>
          <p:nvPr>
            <p:ph idx="3" type="pic"/>
          </p:nvPr>
        </p:nvSpPr>
        <p:spPr>
          <a:xfrm>
            <a:off x="8453161" y="485286"/>
            <a:ext cx="2928868" cy="1770276"/>
          </a:xfrm>
          <a:prstGeom prst="rect">
            <a:avLst/>
          </a:prstGeom>
          <a:no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6_Custom Layout" showMasterSp="0">
  <p:cSld name="156_Custom Layout">
    <p:bg>
      <p:bgPr>
        <a:gradFill>
          <a:gsLst>
            <a:gs pos="0">
              <a:schemeClr val="accent1"/>
            </a:gs>
            <a:gs pos="3000">
              <a:schemeClr val="accent1"/>
            </a:gs>
            <a:gs pos="100000">
              <a:schemeClr val="accent2"/>
            </a:gs>
          </a:gsLst>
          <a:lin ang="2700000" scaled="0"/>
        </a:gradFill>
      </p:bgPr>
    </p:bg>
    <p:spTree>
      <p:nvGrpSpPr>
        <p:cNvPr id="99" name="Shape 99"/>
        <p:cNvGrpSpPr/>
        <p:nvPr/>
      </p:nvGrpSpPr>
      <p:grpSpPr>
        <a:xfrm>
          <a:off x="0" y="0"/>
          <a:ext cx="0" cy="0"/>
          <a:chOff x="0" y="0"/>
          <a:chExt cx="0" cy="0"/>
        </a:xfrm>
      </p:grpSpPr>
      <p:sp>
        <p:nvSpPr>
          <p:cNvPr id="100" name="Google Shape;100;p44"/>
          <p:cNvSpPr/>
          <p:nvPr/>
        </p:nvSpPr>
        <p:spPr>
          <a:xfrm>
            <a:off x="2976656" y="6199094"/>
            <a:ext cx="6329269" cy="174811"/>
          </a:xfrm>
          <a:prstGeom prst="roundRect">
            <a:avLst>
              <a:gd fmla="val 50000" name="adj"/>
            </a:avLst>
          </a:prstGeom>
          <a:solidFill>
            <a:schemeClr val="lt1">
              <a:alpha val="1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44"/>
          <p:cNvSpPr txBox="1"/>
          <p:nvPr/>
        </p:nvSpPr>
        <p:spPr>
          <a:xfrm>
            <a:off x="830853" y="6141844"/>
            <a:ext cx="2145803" cy="301621"/>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b="1" lang="en-US" sz="1600">
                <a:solidFill>
                  <a:schemeClr val="lt1"/>
                </a:solidFill>
                <a:latin typeface="Arial"/>
                <a:ea typeface="Arial"/>
                <a:cs typeface="Arial"/>
                <a:sym typeface="Arial"/>
              </a:rPr>
              <a:t>2019 Epic Business</a:t>
            </a:r>
            <a:endParaRPr b="0" sz="1600">
              <a:solidFill>
                <a:schemeClr val="lt1"/>
              </a:solidFill>
              <a:latin typeface="Arial"/>
              <a:ea typeface="Arial"/>
              <a:cs typeface="Arial"/>
              <a:sym typeface="Arial"/>
            </a:endParaRPr>
          </a:p>
        </p:txBody>
      </p:sp>
      <p:grpSp>
        <p:nvGrpSpPr>
          <p:cNvPr id="102" name="Google Shape;102;p44"/>
          <p:cNvGrpSpPr/>
          <p:nvPr/>
        </p:nvGrpSpPr>
        <p:grpSpPr>
          <a:xfrm>
            <a:off x="9596438" y="6169620"/>
            <a:ext cx="1300925" cy="233758"/>
            <a:chOff x="7252748" y="4797701"/>
            <a:chExt cx="1834865" cy="329700"/>
          </a:xfrm>
        </p:grpSpPr>
        <p:sp>
          <p:nvSpPr>
            <p:cNvPr id="103" name="Google Shape;103;p44"/>
            <p:cNvSpPr/>
            <p:nvPr/>
          </p:nvSpPr>
          <p:spPr>
            <a:xfrm>
              <a:off x="8738820" y="4846267"/>
              <a:ext cx="348793" cy="280359"/>
            </a:xfrm>
            <a:custGeom>
              <a:rect b="b" l="l" r="r" t="t"/>
              <a:pathLst>
                <a:path extrusionOk="0" h="374" w="462">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lt1">
                <a:alpha val="20000"/>
              </a:schemeClr>
            </a:solidFill>
            <a:ln>
              <a:noFill/>
            </a:ln>
          </p:spPr>
          <p:txBody>
            <a:bodyPr anchorCtr="0" anchor="ctr" bIns="17125" lIns="34275" spcFirstLastPara="1" rIns="34275" wrap="square" tIns="171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 name="Google Shape;104;p44"/>
            <p:cNvSpPr/>
            <p:nvPr/>
          </p:nvSpPr>
          <p:spPr>
            <a:xfrm>
              <a:off x="7995784" y="4797701"/>
              <a:ext cx="322302" cy="328925"/>
            </a:xfrm>
            <a:custGeom>
              <a:rect b="b" l="l" r="r" t="t"/>
              <a:pathLst>
                <a:path extrusionOk="0" h="435" w="426">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solidFill>
              <a:schemeClr val="lt1">
                <a:alpha val="20000"/>
              </a:schemeClr>
            </a:solidFill>
            <a:ln>
              <a:noFill/>
            </a:ln>
          </p:spPr>
          <p:txBody>
            <a:bodyPr anchorCtr="0" anchor="ctr" bIns="17125" lIns="34275" spcFirstLastPara="1" rIns="34275" wrap="square" tIns="171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 name="Google Shape;105;p44"/>
            <p:cNvSpPr/>
            <p:nvPr/>
          </p:nvSpPr>
          <p:spPr>
            <a:xfrm>
              <a:off x="7252748" y="4802892"/>
              <a:ext cx="322302" cy="324509"/>
            </a:xfrm>
            <a:custGeom>
              <a:rect b="b" l="l" r="r" t="t"/>
              <a:pathLst>
                <a:path extrusionOk="0" h="427" w="426">
                  <a:moveTo>
                    <a:pt x="372" y="0"/>
                  </a:moveTo>
                  <a:lnTo>
                    <a:pt x="372" y="0"/>
                  </a:lnTo>
                  <a:cubicBezTo>
                    <a:pt x="53" y="0"/>
                    <a:pt x="53" y="0"/>
                    <a:pt x="53" y="0"/>
                  </a:cubicBezTo>
                  <a:cubicBezTo>
                    <a:pt x="27" y="0"/>
                    <a:pt x="0" y="27"/>
                    <a:pt x="0" y="53"/>
                  </a:cubicBezTo>
                  <a:cubicBezTo>
                    <a:pt x="0" y="372"/>
                    <a:pt x="0" y="372"/>
                    <a:pt x="0" y="372"/>
                  </a:cubicBezTo>
                  <a:cubicBezTo>
                    <a:pt x="0" y="399"/>
                    <a:pt x="27" y="426"/>
                    <a:pt x="53" y="426"/>
                  </a:cubicBezTo>
                  <a:cubicBezTo>
                    <a:pt x="213" y="426"/>
                    <a:pt x="213" y="426"/>
                    <a:pt x="213" y="426"/>
                  </a:cubicBezTo>
                  <a:cubicBezTo>
                    <a:pt x="213" y="274"/>
                    <a:pt x="213" y="274"/>
                    <a:pt x="213" y="274"/>
                  </a:cubicBezTo>
                  <a:cubicBezTo>
                    <a:pt x="160" y="274"/>
                    <a:pt x="160" y="274"/>
                    <a:pt x="160" y="274"/>
                  </a:cubicBezTo>
                  <a:cubicBezTo>
                    <a:pt x="160" y="204"/>
                    <a:pt x="160" y="204"/>
                    <a:pt x="160" y="204"/>
                  </a:cubicBezTo>
                  <a:cubicBezTo>
                    <a:pt x="213" y="204"/>
                    <a:pt x="213" y="204"/>
                    <a:pt x="213" y="204"/>
                  </a:cubicBezTo>
                  <a:cubicBezTo>
                    <a:pt x="213" y="168"/>
                    <a:pt x="213" y="168"/>
                    <a:pt x="213" y="168"/>
                  </a:cubicBezTo>
                  <a:cubicBezTo>
                    <a:pt x="213" y="124"/>
                    <a:pt x="257" y="80"/>
                    <a:pt x="301" y="80"/>
                  </a:cubicBezTo>
                  <a:cubicBezTo>
                    <a:pt x="346" y="80"/>
                    <a:pt x="346" y="80"/>
                    <a:pt x="346" y="80"/>
                  </a:cubicBezTo>
                  <a:cubicBezTo>
                    <a:pt x="346" y="160"/>
                    <a:pt x="346" y="160"/>
                    <a:pt x="346" y="160"/>
                  </a:cubicBezTo>
                  <a:cubicBezTo>
                    <a:pt x="310" y="160"/>
                    <a:pt x="310" y="160"/>
                    <a:pt x="310" y="160"/>
                  </a:cubicBezTo>
                  <a:cubicBezTo>
                    <a:pt x="292" y="160"/>
                    <a:pt x="292" y="160"/>
                    <a:pt x="292" y="168"/>
                  </a:cubicBezTo>
                  <a:cubicBezTo>
                    <a:pt x="292" y="204"/>
                    <a:pt x="292" y="204"/>
                    <a:pt x="292" y="204"/>
                  </a:cubicBezTo>
                  <a:cubicBezTo>
                    <a:pt x="346" y="204"/>
                    <a:pt x="346" y="204"/>
                    <a:pt x="346" y="204"/>
                  </a:cubicBezTo>
                  <a:cubicBezTo>
                    <a:pt x="346" y="274"/>
                    <a:pt x="346" y="274"/>
                    <a:pt x="346" y="274"/>
                  </a:cubicBezTo>
                  <a:cubicBezTo>
                    <a:pt x="292" y="274"/>
                    <a:pt x="292" y="274"/>
                    <a:pt x="292" y="274"/>
                  </a:cubicBezTo>
                  <a:cubicBezTo>
                    <a:pt x="292" y="426"/>
                    <a:pt x="292" y="426"/>
                    <a:pt x="292" y="426"/>
                  </a:cubicBezTo>
                  <a:cubicBezTo>
                    <a:pt x="372" y="426"/>
                    <a:pt x="372" y="426"/>
                    <a:pt x="372" y="426"/>
                  </a:cubicBezTo>
                  <a:cubicBezTo>
                    <a:pt x="399" y="426"/>
                    <a:pt x="425" y="399"/>
                    <a:pt x="425" y="372"/>
                  </a:cubicBezTo>
                  <a:cubicBezTo>
                    <a:pt x="425" y="53"/>
                    <a:pt x="425" y="53"/>
                    <a:pt x="425" y="53"/>
                  </a:cubicBezTo>
                  <a:cubicBezTo>
                    <a:pt x="425" y="27"/>
                    <a:pt x="399" y="0"/>
                    <a:pt x="372" y="0"/>
                  </a:cubicBezTo>
                </a:path>
              </a:pathLst>
            </a:custGeom>
            <a:solidFill>
              <a:schemeClr val="lt1">
                <a:alpha val="20000"/>
              </a:schemeClr>
            </a:solidFill>
            <a:ln>
              <a:noFill/>
            </a:ln>
          </p:spPr>
          <p:txBody>
            <a:bodyPr anchorCtr="0" anchor="ctr" bIns="17125" lIns="34275" spcFirstLastPara="1" rIns="34275" wrap="square" tIns="171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06" name="Google Shape;106;p44"/>
          <p:cNvSpPr/>
          <p:nvPr/>
        </p:nvSpPr>
        <p:spPr>
          <a:xfrm>
            <a:off x="11768220" y="2144806"/>
            <a:ext cx="423780" cy="2568388"/>
          </a:xfrm>
          <a:custGeom>
            <a:rect b="b" l="l" r="r" t="t"/>
            <a:pathLst>
              <a:path extrusionOk="0" h="2568388" w="423780">
                <a:moveTo>
                  <a:pt x="219640" y="0"/>
                </a:moveTo>
                <a:lnTo>
                  <a:pt x="423780" y="0"/>
                </a:lnTo>
                <a:lnTo>
                  <a:pt x="423780" y="2568388"/>
                </a:lnTo>
                <a:lnTo>
                  <a:pt x="219640" y="2568388"/>
                </a:lnTo>
                <a:cubicBezTo>
                  <a:pt x="98336" y="2568388"/>
                  <a:pt x="0" y="2470052"/>
                  <a:pt x="0" y="2348748"/>
                </a:cubicBezTo>
                <a:lnTo>
                  <a:pt x="0" y="219640"/>
                </a:lnTo>
                <a:cubicBezTo>
                  <a:pt x="0" y="98336"/>
                  <a:pt x="98336" y="0"/>
                  <a:pt x="219640" y="0"/>
                </a:cubicBez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 name="Google Shape;107;p44"/>
          <p:cNvSpPr txBox="1"/>
          <p:nvPr/>
        </p:nvSpPr>
        <p:spPr>
          <a:xfrm rot="-5400000">
            <a:off x="10907208" y="3304350"/>
            <a:ext cx="2145803" cy="249299"/>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rPr b="0" lang="en-US" sz="1200">
                <a:solidFill>
                  <a:schemeClr val="lt1"/>
                </a:solidFill>
                <a:latin typeface="Arial"/>
                <a:ea typeface="Arial"/>
                <a:cs typeface="Arial"/>
                <a:sym typeface="Arial"/>
              </a:rPr>
              <a:t>www.website.com</a:t>
            </a:r>
            <a:endParaRPr/>
          </a:p>
        </p:txBody>
      </p:sp>
      <p:sp>
        <p:nvSpPr>
          <p:cNvPr id="108" name="Google Shape;108;p44"/>
          <p:cNvSpPr txBox="1"/>
          <p:nvPr/>
        </p:nvSpPr>
        <p:spPr>
          <a:xfrm>
            <a:off x="8972787" y="157648"/>
            <a:ext cx="2987231" cy="144655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b="0" i="0" lang="en-US" sz="8800" strike="noStrike">
                <a:solidFill>
                  <a:srgbClr val="F2F2F2"/>
                </a:solidFill>
                <a:latin typeface="Arial"/>
                <a:ea typeface="Arial"/>
                <a:cs typeface="Arial"/>
                <a:sym typeface="Arial"/>
              </a:rPr>
              <a:t>‹#›</a:t>
            </a:fld>
            <a:endParaRPr b="0" i="0" sz="11500" strike="noStrike">
              <a:solidFill>
                <a:srgbClr val="F2F2F2"/>
              </a:solidFill>
              <a:latin typeface="Arial"/>
              <a:ea typeface="Arial"/>
              <a:cs typeface="Arial"/>
              <a:sym typeface="Arial"/>
            </a:endParaRPr>
          </a:p>
        </p:txBody>
      </p:sp>
      <p:sp>
        <p:nvSpPr>
          <p:cNvPr id="109" name="Google Shape;109;p44"/>
          <p:cNvSpPr/>
          <p:nvPr>
            <p:ph idx="2" type="pic"/>
          </p:nvPr>
        </p:nvSpPr>
        <p:spPr>
          <a:xfrm>
            <a:off x="5379721" y="670561"/>
            <a:ext cx="6187440" cy="6187440"/>
          </a:xfrm>
          <a:prstGeom prst="rect">
            <a:avLst/>
          </a:prstGeom>
          <a:no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7_Custom Layout">
  <p:cSld name="157_Custom Layout">
    <p:spTree>
      <p:nvGrpSpPr>
        <p:cNvPr id="110" name="Shape 110"/>
        <p:cNvGrpSpPr/>
        <p:nvPr/>
      </p:nvGrpSpPr>
      <p:grpSpPr>
        <a:xfrm>
          <a:off x="0" y="0"/>
          <a:ext cx="0" cy="0"/>
          <a:chOff x="0" y="0"/>
          <a:chExt cx="0" cy="0"/>
        </a:xfrm>
      </p:grpSpPr>
      <p:sp>
        <p:nvSpPr>
          <p:cNvPr id="111" name="Google Shape;111;p45"/>
          <p:cNvSpPr/>
          <p:nvPr>
            <p:ph idx="2" type="pic"/>
          </p:nvPr>
        </p:nvSpPr>
        <p:spPr>
          <a:xfrm>
            <a:off x="1304730" y="0"/>
            <a:ext cx="9580296" cy="5096778"/>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showMasterSp="0">
  <p:cSld name="2_Custom Layout">
    <p:spTree>
      <p:nvGrpSpPr>
        <p:cNvPr id="26" name="Shape 26"/>
        <p:cNvGrpSpPr/>
        <p:nvPr/>
      </p:nvGrpSpPr>
      <p:grpSpPr>
        <a:xfrm>
          <a:off x="0" y="0"/>
          <a:ext cx="0" cy="0"/>
          <a:chOff x="0" y="0"/>
          <a:chExt cx="0" cy="0"/>
        </a:xfrm>
      </p:grpSpPr>
      <p:sp>
        <p:nvSpPr>
          <p:cNvPr id="27" name="Google Shape;27;p21"/>
          <p:cNvSpPr/>
          <p:nvPr>
            <p:ph idx="2" type="pic"/>
          </p:nvPr>
        </p:nvSpPr>
        <p:spPr>
          <a:xfrm>
            <a:off x="4676205" y="673269"/>
            <a:ext cx="2839593" cy="886067"/>
          </a:xfrm>
          <a:prstGeom prst="rect">
            <a:avLst/>
          </a:prstGeom>
          <a:noFill/>
          <a:ln>
            <a:noFill/>
          </a:ln>
        </p:spPr>
      </p:sp>
      <p:sp>
        <p:nvSpPr>
          <p:cNvPr id="28" name="Google Shape;28;p21"/>
          <p:cNvSpPr/>
          <p:nvPr>
            <p:ph idx="3" type="pic"/>
          </p:nvPr>
        </p:nvSpPr>
        <p:spPr>
          <a:xfrm>
            <a:off x="8419485" y="3487043"/>
            <a:ext cx="4109011" cy="2378388"/>
          </a:xfrm>
          <a:prstGeom prst="roundRect">
            <a:avLst>
              <a:gd fmla="val 6326" name="adj"/>
            </a:avLst>
          </a:prstGeom>
          <a:solidFill>
            <a:srgbClr val="D8D8D8"/>
          </a:solidFill>
          <a:ln>
            <a:noFill/>
          </a:ln>
        </p:spPr>
      </p:sp>
      <p:sp>
        <p:nvSpPr>
          <p:cNvPr id="29" name="Google Shape;29;p21"/>
          <p:cNvSpPr/>
          <p:nvPr>
            <p:ph idx="4" type="pic"/>
          </p:nvPr>
        </p:nvSpPr>
        <p:spPr>
          <a:xfrm>
            <a:off x="4863509" y="3298371"/>
            <a:ext cx="4760930" cy="2755733"/>
          </a:xfrm>
          <a:prstGeom prst="roundRect">
            <a:avLst>
              <a:gd fmla="val 6326" name="adj"/>
            </a:avLst>
          </a:prstGeom>
          <a:solidFill>
            <a:srgbClr val="D8D8D8"/>
          </a:solidFill>
          <a:ln>
            <a:noFill/>
          </a:ln>
          <a:effectLst>
            <a:outerShdw blurRad="1270000" sx="67000" rotWithShape="0" algn="l" dist="2108200" sy="67000">
              <a:srgbClr val="000000">
                <a:alpha val="97647"/>
              </a:srgbClr>
            </a:outerShdw>
          </a:effectLst>
        </p:spPr>
      </p:sp>
      <p:sp>
        <p:nvSpPr>
          <p:cNvPr id="30" name="Google Shape;30;p21"/>
          <p:cNvSpPr/>
          <p:nvPr>
            <p:ph idx="5" type="pic"/>
          </p:nvPr>
        </p:nvSpPr>
        <p:spPr>
          <a:xfrm>
            <a:off x="552766" y="3053375"/>
            <a:ext cx="5610482" cy="3247473"/>
          </a:xfrm>
          <a:prstGeom prst="roundRect">
            <a:avLst>
              <a:gd fmla="val 6326" name="adj"/>
            </a:avLst>
          </a:prstGeom>
          <a:solidFill>
            <a:srgbClr val="D8D8D8"/>
          </a:solidFill>
          <a:ln>
            <a:noFill/>
          </a:ln>
          <a:effectLst>
            <a:outerShdw blurRad="1270000" sx="67000" rotWithShape="0" algn="l" dist="2108200" sy="67000">
              <a:srgbClr val="000000">
                <a:alpha val="97647"/>
              </a:srgbClr>
            </a:outerShdw>
          </a:effectLst>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8_Custom Layout" showMasterSp="0">
  <p:cSld name="158_Custom Layout">
    <p:spTree>
      <p:nvGrpSpPr>
        <p:cNvPr id="31" name="Shape 31"/>
        <p:cNvGrpSpPr/>
        <p:nvPr/>
      </p:nvGrpSpPr>
      <p:grpSpPr>
        <a:xfrm>
          <a:off x="0" y="0"/>
          <a:ext cx="0" cy="0"/>
          <a:chOff x="0" y="0"/>
          <a:chExt cx="0" cy="0"/>
        </a:xfrm>
      </p:grpSpPr>
      <p:sp>
        <p:nvSpPr>
          <p:cNvPr id="32" name="Google Shape;32;p22"/>
          <p:cNvSpPr/>
          <p:nvPr>
            <p:ph idx="2" type="pic"/>
          </p:nvPr>
        </p:nvSpPr>
        <p:spPr>
          <a:xfrm>
            <a:off x="6096000" y="-1"/>
            <a:ext cx="6096000" cy="3428997"/>
          </a:xfrm>
          <a:prstGeom prst="rect">
            <a:avLst/>
          </a:prstGeom>
          <a:noFill/>
          <a:ln>
            <a:noFill/>
          </a:ln>
        </p:spPr>
      </p:sp>
      <p:sp>
        <p:nvSpPr>
          <p:cNvPr id="33" name="Google Shape;33;p22"/>
          <p:cNvSpPr/>
          <p:nvPr>
            <p:ph idx="3" type="pic"/>
          </p:nvPr>
        </p:nvSpPr>
        <p:spPr>
          <a:xfrm>
            <a:off x="0" y="3429003"/>
            <a:ext cx="6096000" cy="3428997"/>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7_Custom Layout" showMasterSp="0">
  <p:cSld name="57_Custom Layout">
    <p:spTree>
      <p:nvGrpSpPr>
        <p:cNvPr id="34" name="Shape 3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3_Custom Layout">
  <p:cSld name="143_Custom Layout">
    <p:spTree>
      <p:nvGrpSpPr>
        <p:cNvPr id="35" name="Shape 35"/>
        <p:cNvGrpSpPr/>
        <p:nvPr/>
      </p:nvGrpSpPr>
      <p:grpSpPr>
        <a:xfrm>
          <a:off x="0" y="0"/>
          <a:ext cx="0" cy="0"/>
          <a:chOff x="0" y="0"/>
          <a:chExt cx="0" cy="0"/>
        </a:xfrm>
      </p:grpSpPr>
      <p:sp>
        <p:nvSpPr>
          <p:cNvPr id="36" name="Google Shape;36;p24"/>
          <p:cNvSpPr/>
          <p:nvPr>
            <p:ph idx="2" type="pic"/>
          </p:nvPr>
        </p:nvSpPr>
        <p:spPr>
          <a:xfrm>
            <a:off x="6516304" y="1373038"/>
            <a:ext cx="5675698" cy="4111924"/>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4_Custom Layout">
  <p:cSld name="144_Custom Layout">
    <p:spTree>
      <p:nvGrpSpPr>
        <p:cNvPr id="37" name="Shape 37"/>
        <p:cNvGrpSpPr/>
        <p:nvPr/>
      </p:nvGrpSpPr>
      <p:grpSpPr>
        <a:xfrm>
          <a:off x="0" y="0"/>
          <a:ext cx="0" cy="0"/>
          <a:chOff x="0" y="0"/>
          <a:chExt cx="0" cy="0"/>
        </a:xfrm>
      </p:grpSpPr>
      <p:sp>
        <p:nvSpPr>
          <p:cNvPr id="38" name="Google Shape;38;p25"/>
          <p:cNvSpPr/>
          <p:nvPr>
            <p:ph idx="2" type="pic"/>
          </p:nvPr>
        </p:nvSpPr>
        <p:spPr>
          <a:xfrm>
            <a:off x="3" y="1373038"/>
            <a:ext cx="5675698" cy="4111924"/>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6_Custom Layout">
  <p:cSld name="146_Custom Layout">
    <p:spTree>
      <p:nvGrpSpPr>
        <p:cNvPr id="39" name="Shape 39"/>
        <p:cNvGrpSpPr/>
        <p:nvPr/>
      </p:nvGrpSpPr>
      <p:grpSpPr>
        <a:xfrm>
          <a:off x="0" y="0"/>
          <a:ext cx="0" cy="0"/>
          <a:chOff x="0" y="0"/>
          <a:chExt cx="0" cy="0"/>
        </a:xfrm>
      </p:grpSpPr>
      <p:sp>
        <p:nvSpPr>
          <p:cNvPr id="40" name="Google Shape;40;p26"/>
          <p:cNvSpPr/>
          <p:nvPr>
            <p:ph idx="2" type="pic"/>
          </p:nvPr>
        </p:nvSpPr>
        <p:spPr>
          <a:xfrm>
            <a:off x="5412941" y="2655262"/>
            <a:ext cx="1629666" cy="1629668"/>
          </a:xfrm>
          <a:prstGeom prst="rect">
            <a:avLst/>
          </a:prstGeom>
          <a:noFill/>
          <a:ln>
            <a:noFill/>
          </a:ln>
        </p:spPr>
      </p:sp>
      <p:sp>
        <p:nvSpPr>
          <p:cNvPr id="41" name="Google Shape;41;p26"/>
          <p:cNvSpPr/>
          <p:nvPr>
            <p:ph idx="3" type="pic"/>
          </p:nvPr>
        </p:nvSpPr>
        <p:spPr>
          <a:xfrm>
            <a:off x="7564814" y="2243516"/>
            <a:ext cx="1629666" cy="1629668"/>
          </a:xfrm>
          <a:prstGeom prst="rect">
            <a:avLst/>
          </a:prstGeom>
          <a:noFill/>
          <a:ln>
            <a:noFill/>
          </a:ln>
        </p:spPr>
      </p:sp>
      <p:sp>
        <p:nvSpPr>
          <p:cNvPr id="42" name="Google Shape;42;p26"/>
          <p:cNvSpPr/>
          <p:nvPr>
            <p:ph idx="4" type="pic"/>
          </p:nvPr>
        </p:nvSpPr>
        <p:spPr>
          <a:xfrm>
            <a:off x="6293514" y="891421"/>
            <a:ext cx="1629666" cy="1629668"/>
          </a:xfrm>
          <a:prstGeom prst="rect">
            <a:avLst/>
          </a:prstGeom>
          <a:noFill/>
          <a:ln>
            <a:noFill/>
          </a:ln>
        </p:spPr>
      </p:sp>
      <p:sp>
        <p:nvSpPr>
          <p:cNvPr id="43" name="Google Shape;43;p26"/>
          <p:cNvSpPr/>
          <p:nvPr>
            <p:ph idx="5" type="pic"/>
          </p:nvPr>
        </p:nvSpPr>
        <p:spPr>
          <a:xfrm>
            <a:off x="8295190" y="387086"/>
            <a:ext cx="1629666" cy="1629668"/>
          </a:xfrm>
          <a:prstGeom prst="rect">
            <a:avLst/>
          </a:prstGeom>
          <a:noFill/>
          <a:ln>
            <a:noFill/>
          </a:ln>
        </p:spPr>
      </p:sp>
      <p:sp>
        <p:nvSpPr>
          <p:cNvPr id="44" name="Google Shape;44;p26"/>
          <p:cNvSpPr/>
          <p:nvPr>
            <p:ph idx="6" type="pic"/>
          </p:nvPr>
        </p:nvSpPr>
        <p:spPr>
          <a:xfrm>
            <a:off x="9517827" y="2370238"/>
            <a:ext cx="1629666" cy="1629668"/>
          </a:xfrm>
          <a:prstGeom prst="rect">
            <a:avLst/>
          </a:prstGeom>
          <a:noFill/>
          <a:ln>
            <a:noFill/>
          </a:ln>
        </p:spPr>
      </p:sp>
      <p:sp>
        <p:nvSpPr>
          <p:cNvPr id="45" name="Google Shape;45;p26"/>
          <p:cNvSpPr/>
          <p:nvPr>
            <p:ph idx="7" type="pic"/>
          </p:nvPr>
        </p:nvSpPr>
        <p:spPr>
          <a:xfrm>
            <a:off x="8823209" y="4284930"/>
            <a:ext cx="1629666" cy="1629668"/>
          </a:xfrm>
          <a:prstGeom prst="rect">
            <a:avLst/>
          </a:prstGeom>
          <a:noFill/>
          <a:ln>
            <a:noFill/>
          </a:ln>
        </p:spPr>
      </p:sp>
      <p:sp>
        <p:nvSpPr>
          <p:cNvPr id="46" name="Google Shape;46;p26"/>
          <p:cNvSpPr/>
          <p:nvPr>
            <p:ph idx="8" type="pic"/>
          </p:nvPr>
        </p:nvSpPr>
        <p:spPr>
          <a:xfrm>
            <a:off x="6665524" y="4068432"/>
            <a:ext cx="1629666" cy="1629668"/>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0_Custom Layout">
  <p:cSld name="160_Custom Layout">
    <p:spTree>
      <p:nvGrpSpPr>
        <p:cNvPr id="47" name="Shape 47"/>
        <p:cNvGrpSpPr/>
        <p:nvPr/>
      </p:nvGrpSpPr>
      <p:grpSpPr>
        <a:xfrm>
          <a:off x="0" y="0"/>
          <a:ext cx="0" cy="0"/>
          <a:chOff x="0" y="0"/>
          <a:chExt cx="0" cy="0"/>
        </a:xfrm>
      </p:grpSpPr>
      <p:sp>
        <p:nvSpPr>
          <p:cNvPr id="48" name="Google Shape;48;p27"/>
          <p:cNvSpPr/>
          <p:nvPr>
            <p:ph idx="2" type="pic"/>
          </p:nvPr>
        </p:nvSpPr>
        <p:spPr>
          <a:xfrm>
            <a:off x="3" y="2"/>
            <a:ext cx="12191999" cy="3538633"/>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theme" Target="../theme/theme1.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8"/>
          <p:cNvSpPr/>
          <p:nvPr/>
        </p:nvSpPr>
        <p:spPr>
          <a:xfrm>
            <a:off x="2976656" y="6199094"/>
            <a:ext cx="6329269" cy="174811"/>
          </a:xfrm>
          <a:prstGeom prst="roundRect">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 name="Google Shape;11;p18"/>
          <p:cNvSpPr txBox="1"/>
          <p:nvPr/>
        </p:nvSpPr>
        <p:spPr>
          <a:xfrm>
            <a:off x="830853" y="6141844"/>
            <a:ext cx="2145803" cy="301621"/>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b="1" i="0" lang="en-US" sz="1600" u="none" cap="none" strike="noStrike">
                <a:solidFill>
                  <a:schemeClr val="accent1"/>
                </a:solidFill>
                <a:latin typeface="Arial"/>
                <a:ea typeface="Arial"/>
                <a:cs typeface="Arial"/>
                <a:sym typeface="Arial"/>
              </a:rPr>
              <a:t>2019 Epic </a:t>
            </a:r>
            <a:r>
              <a:rPr b="1" i="0" lang="en-US" sz="1600" u="none" cap="none" strike="noStrike">
                <a:solidFill>
                  <a:srgbClr val="BFBFBF"/>
                </a:solidFill>
                <a:latin typeface="Arial"/>
                <a:ea typeface="Arial"/>
                <a:cs typeface="Arial"/>
                <a:sym typeface="Arial"/>
              </a:rPr>
              <a:t>Business</a:t>
            </a:r>
            <a:endParaRPr b="0" i="0" sz="1600" u="none" cap="none" strike="noStrike">
              <a:solidFill>
                <a:srgbClr val="BFBFBF"/>
              </a:solidFill>
              <a:latin typeface="Arial"/>
              <a:ea typeface="Arial"/>
              <a:cs typeface="Arial"/>
              <a:sym typeface="Arial"/>
            </a:endParaRPr>
          </a:p>
        </p:txBody>
      </p:sp>
      <p:grpSp>
        <p:nvGrpSpPr>
          <p:cNvPr id="12" name="Google Shape;12;p18"/>
          <p:cNvGrpSpPr/>
          <p:nvPr/>
        </p:nvGrpSpPr>
        <p:grpSpPr>
          <a:xfrm>
            <a:off x="9596438" y="6169620"/>
            <a:ext cx="1300925" cy="233758"/>
            <a:chOff x="7252748" y="4797701"/>
            <a:chExt cx="1834865" cy="329700"/>
          </a:xfrm>
        </p:grpSpPr>
        <p:sp>
          <p:nvSpPr>
            <p:cNvPr id="13" name="Google Shape;13;p18"/>
            <p:cNvSpPr/>
            <p:nvPr/>
          </p:nvSpPr>
          <p:spPr>
            <a:xfrm>
              <a:off x="8738820" y="4846267"/>
              <a:ext cx="348793" cy="280359"/>
            </a:xfrm>
            <a:custGeom>
              <a:rect b="b" l="l" r="r" t="t"/>
              <a:pathLst>
                <a:path extrusionOk="0" h="374" w="462">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rgbClr val="BFBFBF">
                <a:alpha val="20000"/>
              </a:srgbClr>
            </a:solidFill>
            <a:ln>
              <a:noFill/>
            </a:ln>
          </p:spPr>
          <p:txBody>
            <a:bodyPr anchorCtr="0" anchor="ctr" bIns="17125" lIns="34275" spcFirstLastPara="1" rIns="34275" wrap="square" tIns="171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 name="Google Shape;14;p18"/>
            <p:cNvSpPr/>
            <p:nvPr/>
          </p:nvSpPr>
          <p:spPr>
            <a:xfrm>
              <a:off x="7995784" y="4797701"/>
              <a:ext cx="322302" cy="328925"/>
            </a:xfrm>
            <a:custGeom>
              <a:rect b="b" l="l" r="r" t="t"/>
              <a:pathLst>
                <a:path extrusionOk="0" h="435" w="426">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solidFill>
              <a:srgbClr val="BFBFBF">
                <a:alpha val="20000"/>
              </a:srgbClr>
            </a:solidFill>
            <a:ln>
              <a:noFill/>
            </a:ln>
          </p:spPr>
          <p:txBody>
            <a:bodyPr anchorCtr="0" anchor="ctr" bIns="17125" lIns="34275" spcFirstLastPara="1" rIns="34275" wrap="square" tIns="171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 name="Google Shape;15;p18"/>
            <p:cNvSpPr/>
            <p:nvPr/>
          </p:nvSpPr>
          <p:spPr>
            <a:xfrm>
              <a:off x="7252748" y="4802892"/>
              <a:ext cx="322302" cy="324509"/>
            </a:xfrm>
            <a:custGeom>
              <a:rect b="b" l="l" r="r" t="t"/>
              <a:pathLst>
                <a:path extrusionOk="0" h="427" w="426">
                  <a:moveTo>
                    <a:pt x="372" y="0"/>
                  </a:moveTo>
                  <a:lnTo>
                    <a:pt x="372" y="0"/>
                  </a:lnTo>
                  <a:cubicBezTo>
                    <a:pt x="53" y="0"/>
                    <a:pt x="53" y="0"/>
                    <a:pt x="53" y="0"/>
                  </a:cubicBezTo>
                  <a:cubicBezTo>
                    <a:pt x="27" y="0"/>
                    <a:pt x="0" y="27"/>
                    <a:pt x="0" y="53"/>
                  </a:cubicBezTo>
                  <a:cubicBezTo>
                    <a:pt x="0" y="372"/>
                    <a:pt x="0" y="372"/>
                    <a:pt x="0" y="372"/>
                  </a:cubicBezTo>
                  <a:cubicBezTo>
                    <a:pt x="0" y="399"/>
                    <a:pt x="27" y="426"/>
                    <a:pt x="53" y="426"/>
                  </a:cubicBezTo>
                  <a:cubicBezTo>
                    <a:pt x="213" y="426"/>
                    <a:pt x="213" y="426"/>
                    <a:pt x="213" y="426"/>
                  </a:cubicBezTo>
                  <a:cubicBezTo>
                    <a:pt x="213" y="274"/>
                    <a:pt x="213" y="274"/>
                    <a:pt x="213" y="274"/>
                  </a:cubicBezTo>
                  <a:cubicBezTo>
                    <a:pt x="160" y="274"/>
                    <a:pt x="160" y="274"/>
                    <a:pt x="160" y="274"/>
                  </a:cubicBezTo>
                  <a:cubicBezTo>
                    <a:pt x="160" y="204"/>
                    <a:pt x="160" y="204"/>
                    <a:pt x="160" y="204"/>
                  </a:cubicBezTo>
                  <a:cubicBezTo>
                    <a:pt x="213" y="204"/>
                    <a:pt x="213" y="204"/>
                    <a:pt x="213" y="204"/>
                  </a:cubicBezTo>
                  <a:cubicBezTo>
                    <a:pt x="213" y="168"/>
                    <a:pt x="213" y="168"/>
                    <a:pt x="213" y="168"/>
                  </a:cubicBezTo>
                  <a:cubicBezTo>
                    <a:pt x="213" y="124"/>
                    <a:pt x="257" y="80"/>
                    <a:pt x="301" y="80"/>
                  </a:cubicBezTo>
                  <a:cubicBezTo>
                    <a:pt x="346" y="80"/>
                    <a:pt x="346" y="80"/>
                    <a:pt x="346" y="80"/>
                  </a:cubicBezTo>
                  <a:cubicBezTo>
                    <a:pt x="346" y="160"/>
                    <a:pt x="346" y="160"/>
                    <a:pt x="346" y="160"/>
                  </a:cubicBezTo>
                  <a:cubicBezTo>
                    <a:pt x="310" y="160"/>
                    <a:pt x="310" y="160"/>
                    <a:pt x="310" y="160"/>
                  </a:cubicBezTo>
                  <a:cubicBezTo>
                    <a:pt x="292" y="160"/>
                    <a:pt x="292" y="160"/>
                    <a:pt x="292" y="168"/>
                  </a:cubicBezTo>
                  <a:cubicBezTo>
                    <a:pt x="292" y="204"/>
                    <a:pt x="292" y="204"/>
                    <a:pt x="292" y="204"/>
                  </a:cubicBezTo>
                  <a:cubicBezTo>
                    <a:pt x="346" y="204"/>
                    <a:pt x="346" y="204"/>
                    <a:pt x="346" y="204"/>
                  </a:cubicBezTo>
                  <a:cubicBezTo>
                    <a:pt x="346" y="274"/>
                    <a:pt x="346" y="274"/>
                    <a:pt x="346" y="274"/>
                  </a:cubicBezTo>
                  <a:cubicBezTo>
                    <a:pt x="292" y="274"/>
                    <a:pt x="292" y="274"/>
                    <a:pt x="292" y="274"/>
                  </a:cubicBezTo>
                  <a:cubicBezTo>
                    <a:pt x="292" y="426"/>
                    <a:pt x="292" y="426"/>
                    <a:pt x="292" y="426"/>
                  </a:cubicBezTo>
                  <a:cubicBezTo>
                    <a:pt x="372" y="426"/>
                    <a:pt x="372" y="426"/>
                    <a:pt x="372" y="426"/>
                  </a:cubicBezTo>
                  <a:cubicBezTo>
                    <a:pt x="399" y="426"/>
                    <a:pt x="425" y="399"/>
                    <a:pt x="425" y="372"/>
                  </a:cubicBezTo>
                  <a:cubicBezTo>
                    <a:pt x="425" y="53"/>
                    <a:pt x="425" y="53"/>
                    <a:pt x="425" y="53"/>
                  </a:cubicBezTo>
                  <a:cubicBezTo>
                    <a:pt x="425" y="27"/>
                    <a:pt x="399" y="0"/>
                    <a:pt x="372" y="0"/>
                  </a:cubicBezTo>
                </a:path>
              </a:pathLst>
            </a:custGeom>
            <a:solidFill>
              <a:srgbClr val="BFBFBF">
                <a:alpha val="20000"/>
              </a:srgbClr>
            </a:solidFill>
            <a:ln>
              <a:noFill/>
            </a:ln>
          </p:spPr>
          <p:txBody>
            <a:bodyPr anchorCtr="0" anchor="ctr" bIns="17125" lIns="34275" spcFirstLastPara="1" rIns="34275" wrap="square" tIns="17125">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6" name="Google Shape;16;p18"/>
          <p:cNvSpPr/>
          <p:nvPr/>
        </p:nvSpPr>
        <p:spPr>
          <a:xfrm>
            <a:off x="11768220" y="2144806"/>
            <a:ext cx="423780" cy="2568388"/>
          </a:xfrm>
          <a:custGeom>
            <a:rect b="b" l="l" r="r" t="t"/>
            <a:pathLst>
              <a:path extrusionOk="0" h="2568388" w="423780">
                <a:moveTo>
                  <a:pt x="219640" y="0"/>
                </a:moveTo>
                <a:lnTo>
                  <a:pt x="423780" y="0"/>
                </a:lnTo>
                <a:lnTo>
                  <a:pt x="423780" y="2568388"/>
                </a:lnTo>
                <a:lnTo>
                  <a:pt x="219640" y="2568388"/>
                </a:lnTo>
                <a:cubicBezTo>
                  <a:pt x="98336" y="2568388"/>
                  <a:pt x="0" y="2470052"/>
                  <a:pt x="0" y="2348748"/>
                </a:cubicBezTo>
                <a:lnTo>
                  <a:pt x="0" y="219640"/>
                </a:lnTo>
                <a:cubicBezTo>
                  <a:pt x="0" y="98336"/>
                  <a:pt x="98336" y="0"/>
                  <a:pt x="219640" y="0"/>
                </a:cubicBez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 name="Google Shape;17;p18"/>
          <p:cNvSpPr txBox="1"/>
          <p:nvPr/>
        </p:nvSpPr>
        <p:spPr>
          <a:xfrm rot="-5400000">
            <a:off x="10907208" y="3304350"/>
            <a:ext cx="2145803" cy="249299"/>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rPr b="0" lang="en-US" sz="1200">
                <a:solidFill>
                  <a:schemeClr val="lt1"/>
                </a:solidFill>
                <a:latin typeface="Arial"/>
                <a:ea typeface="Arial"/>
                <a:cs typeface="Arial"/>
                <a:sym typeface="Arial"/>
              </a:rPr>
              <a:t>www.website.com</a:t>
            </a:r>
            <a:endParaRPr/>
          </a:p>
        </p:txBody>
      </p:sp>
      <p:sp>
        <p:nvSpPr>
          <p:cNvPr id="18" name="Google Shape;18;p18"/>
          <p:cNvSpPr txBox="1"/>
          <p:nvPr/>
        </p:nvSpPr>
        <p:spPr>
          <a:xfrm>
            <a:off x="8972787" y="157648"/>
            <a:ext cx="2987231" cy="144655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fld id="{00000000-1234-1234-1234-123412341234}" type="slidenum">
              <a:rPr b="0" i="0" lang="en-US" sz="8800" strike="noStrike">
                <a:solidFill>
                  <a:srgbClr val="F2F2F2"/>
                </a:solidFill>
                <a:latin typeface="Arial"/>
                <a:ea typeface="Arial"/>
                <a:cs typeface="Arial"/>
                <a:sym typeface="Arial"/>
              </a:rPr>
              <a:t>‹#›</a:t>
            </a:fld>
            <a:endParaRPr b="0" i="0" sz="11500" strike="noStrike">
              <a:solidFill>
                <a:srgbClr val="F2F2F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16.jpg"/><Relationship Id="rId4" Type="http://schemas.openxmlformats.org/officeDocument/2006/relationships/image" Target="../media/image21.jpg"/><Relationship Id="rId9" Type="http://schemas.openxmlformats.org/officeDocument/2006/relationships/image" Target="../media/image18.jpg"/><Relationship Id="rId5" Type="http://schemas.openxmlformats.org/officeDocument/2006/relationships/image" Target="../media/image12.jpg"/><Relationship Id="rId6" Type="http://schemas.openxmlformats.org/officeDocument/2006/relationships/image" Target="../media/image13.jpg"/><Relationship Id="rId7" Type="http://schemas.openxmlformats.org/officeDocument/2006/relationships/image" Target="../media/image19.jpg"/><Relationship Id="rId8" Type="http://schemas.openxmlformats.org/officeDocument/2006/relationships/image" Target="../media/image17.jpg"/><Relationship Id="rId10"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15.jpg"/><Relationship Id="rId4" Type="http://schemas.openxmlformats.org/officeDocument/2006/relationships/hyperlink" Target="mailto:netsuite.sales@folio3.com" TargetMode="External"/><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1.jp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descr="A picture containing outdoor, building, skyscraper" id="116" name="Google Shape;116;p1"/>
          <p:cNvPicPr preferRelativeResize="0"/>
          <p:nvPr/>
        </p:nvPicPr>
        <p:blipFill rotWithShape="1">
          <a:blip r:embed="rId3">
            <a:alphaModFix amt="67000"/>
          </a:blip>
          <a:srcRect b="0" l="0" r="0" t="0"/>
          <a:stretch/>
        </p:blipFill>
        <p:spPr>
          <a:xfrm>
            <a:off x="0" y="0"/>
            <a:ext cx="12192000" cy="6858000"/>
          </a:xfrm>
          <a:prstGeom prst="rect">
            <a:avLst/>
          </a:prstGeom>
          <a:noFill/>
          <a:ln>
            <a:noFill/>
          </a:ln>
        </p:spPr>
      </p:pic>
      <p:grpSp>
        <p:nvGrpSpPr>
          <p:cNvPr id="117" name="Google Shape;117;p1"/>
          <p:cNvGrpSpPr/>
          <p:nvPr/>
        </p:nvGrpSpPr>
        <p:grpSpPr>
          <a:xfrm>
            <a:off x="-1" y="3480286"/>
            <a:ext cx="12191999" cy="1922032"/>
            <a:chOff x="0" y="3993932"/>
            <a:chExt cx="8933794" cy="1408386"/>
          </a:xfrm>
        </p:grpSpPr>
        <p:sp>
          <p:nvSpPr>
            <p:cNvPr id="118" name="Google Shape;118;p1"/>
            <p:cNvSpPr/>
            <p:nvPr/>
          </p:nvSpPr>
          <p:spPr>
            <a:xfrm>
              <a:off x="0" y="3993932"/>
              <a:ext cx="8933794" cy="1408386"/>
            </a:xfrm>
            <a:prstGeom prst="rect">
              <a:avLst/>
            </a:prstGeom>
            <a:gradFill>
              <a:gsLst>
                <a:gs pos="0">
                  <a:srgbClr val="22438B"/>
                </a:gs>
                <a:gs pos="23000">
                  <a:srgbClr val="22438B"/>
                </a:gs>
                <a:gs pos="97000">
                  <a:srgbClr val="1B356D"/>
                </a:gs>
                <a:gs pos="100000">
                  <a:schemeClr val="accent1"/>
                </a:gs>
              </a:gsLst>
              <a:path path="circle">
                <a:fillToRect b="50%" l="50%" r="50%" t="50%"/>
              </a:path>
              <a:tileRect/>
            </a:gradFill>
            <a:ln cap="flat" cmpd="sng" w="12700">
              <a:solidFill>
                <a:srgbClr val="1C377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1"/>
            <p:cNvSpPr txBox="1"/>
            <p:nvPr/>
          </p:nvSpPr>
          <p:spPr>
            <a:xfrm>
              <a:off x="1487216" y="4174976"/>
              <a:ext cx="5959364" cy="9697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000">
                  <a:solidFill>
                    <a:schemeClr val="lt1"/>
                  </a:solidFill>
                  <a:latin typeface="Arial"/>
                  <a:ea typeface="Arial"/>
                  <a:cs typeface="Arial"/>
                  <a:sym typeface="Arial"/>
                </a:rPr>
                <a:t>How NetSuite Integration Grows Your Business</a:t>
              </a:r>
              <a:endParaRPr/>
            </a:p>
          </p:txBody>
        </p:sp>
      </p:grpSp>
      <p:pic>
        <p:nvPicPr>
          <p:cNvPr descr="Logo, company name&#10;&#10;Description automatically generated" id="120" name="Google Shape;120;p1"/>
          <p:cNvPicPr preferRelativeResize="0"/>
          <p:nvPr/>
        </p:nvPicPr>
        <p:blipFill rotWithShape="1">
          <a:blip r:embed="rId4">
            <a:alphaModFix/>
          </a:blip>
          <a:srcRect b="33703" l="0" r="0" t="35926"/>
          <a:stretch/>
        </p:blipFill>
        <p:spPr>
          <a:xfrm>
            <a:off x="741680" y="553720"/>
            <a:ext cx="1778000" cy="5384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500"/>
                                        <p:tgtEl>
                                          <p:spTgt spid="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rgbClr val="274C9D">
                <a:alpha val="69803"/>
              </a:srgbClr>
            </a:gs>
            <a:gs pos="100000">
              <a:srgbClr val="9B30C6">
                <a:alpha val="69803"/>
              </a:srgbClr>
            </a:gs>
          </a:gsLst>
          <a:lin ang="2700000" scaled="0"/>
        </a:gradFill>
      </p:bgPr>
    </p:bg>
    <p:spTree>
      <p:nvGrpSpPr>
        <p:cNvPr id="349" name="Shape 349"/>
        <p:cNvGrpSpPr/>
        <p:nvPr/>
      </p:nvGrpSpPr>
      <p:grpSpPr>
        <a:xfrm>
          <a:off x="0" y="0"/>
          <a:ext cx="0" cy="0"/>
          <a:chOff x="0" y="0"/>
          <a:chExt cx="0" cy="0"/>
        </a:xfrm>
      </p:grpSpPr>
      <p:pic>
        <p:nvPicPr>
          <p:cNvPr descr="Chart&#10;&#10;Description automatically generated" id="350" name="Google Shape;350;p10"/>
          <p:cNvPicPr preferRelativeResize="0"/>
          <p:nvPr/>
        </p:nvPicPr>
        <p:blipFill rotWithShape="1">
          <a:blip r:embed="rId3">
            <a:alphaModFix/>
          </a:blip>
          <a:srcRect b="0" l="0" r="0" t="0"/>
          <a:stretch/>
        </p:blipFill>
        <p:spPr>
          <a:xfrm>
            <a:off x="6250827" y="2256011"/>
            <a:ext cx="5420533" cy="2562045"/>
          </a:xfrm>
          <a:prstGeom prst="roundRect">
            <a:avLst>
              <a:gd fmla="val 8594" name="adj"/>
            </a:avLst>
          </a:prstGeom>
          <a:solidFill>
            <a:srgbClr val="ECECEC"/>
          </a:solidFill>
          <a:ln>
            <a:noFill/>
          </a:ln>
          <a:effectLst>
            <a:outerShdw blurRad="149987" algn="ctr" dir="8460000" dist="250190">
              <a:srgbClr val="000000">
                <a:alpha val="27843"/>
              </a:srgbClr>
            </a:outerShdw>
          </a:effectLst>
        </p:spPr>
      </p:pic>
      <p:sp>
        <p:nvSpPr>
          <p:cNvPr id="351" name="Google Shape;351;p10"/>
          <p:cNvSpPr/>
          <p:nvPr/>
        </p:nvSpPr>
        <p:spPr>
          <a:xfrm rot="-5400000">
            <a:off x="897500" y="-434599"/>
            <a:ext cx="4111923" cy="5675696"/>
          </a:xfrm>
          <a:prstGeom prst="ellipse">
            <a:avLst/>
          </a:prstGeom>
          <a:gradFill>
            <a:gsLst>
              <a:gs pos="0">
                <a:srgbClr val="1A3269"/>
              </a:gs>
              <a:gs pos="48000">
                <a:srgbClr val="274EA4"/>
              </a:gs>
              <a:gs pos="100000">
                <a:srgbClr val="678AD9"/>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10"/>
          <p:cNvSpPr txBox="1"/>
          <p:nvPr/>
        </p:nvSpPr>
        <p:spPr>
          <a:xfrm>
            <a:off x="1769589" y="1800403"/>
            <a:ext cx="2827262" cy="546625"/>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lang="en-US" sz="3600">
                <a:solidFill>
                  <a:schemeClr val="lt1"/>
                </a:solidFill>
                <a:latin typeface="Arial"/>
                <a:ea typeface="Arial"/>
                <a:cs typeface="Arial"/>
                <a:sym typeface="Arial"/>
              </a:rPr>
              <a:t>Rapid Growth</a:t>
            </a:r>
            <a:endParaRPr/>
          </a:p>
        </p:txBody>
      </p:sp>
      <p:sp>
        <p:nvSpPr>
          <p:cNvPr id="353" name="Google Shape;353;p10"/>
          <p:cNvSpPr/>
          <p:nvPr/>
        </p:nvSpPr>
        <p:spPr>
          <a:xfrm>
            <a:off x="1769589" y="2347028"/>
            <a:ext cx="2367744" cy="1190006"/>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b="0" i="0" lang="en-US" sz="1400">
                <a:solidFill>
                  <a:schemeClr val="lt1"/>
                </a:solidFill>
                <a:latin typeface="Arial"/>
                <a:ea typeface="Arial"/>
                <a:cs typeface="Arial"/>
                <a:sym typeface="Arial"/>
              </a:rPr>
              <a:t>Its built-in software allows for the expansion of locations and the creation of additional sales.</a:t>
            </a:r>
            <a:endParaRPr sz="14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500"/>
                                        <p:tgtEl>
                                          <p:spTgt spid="35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500"/>
                                        <p:tgtEl>
                                          <p:spTgt spid="35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500"/>
                                        <p:tgtEl>
                                          <p:spTgt spid="352"/>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500"/>
                                        <p:tgtEl>
                                          <p:spTgt spid="3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57" name="Shape 357"/>
        <p:cNvGrpSpPr/>
        <p:nvPr/>
      </p:nvGrpSpPr>
      <p:grpSpPr>
        <a:xfrm>
          <a:off x="0" y="0"/>
          <a:ext cx="0" cy="0"/>
          <a:chOff x="0" y="0"/>
          <a:chExt cx="0" cy="0"/>
        </a:xfrm>
      </p:grpSpPr>
      <p:sp>
        <p:nvSpPr>
          <p:cNvPr id="358" name="Google Shape;358;p11"/>
          <p:cNvSpPr/>
          <p:nvPr/>
        </p:nvSpPr>
        <p:spPr>
          <a:xfrm rot="-5400000">
            <a:off x="7298190" y="591152"/>
            <a:ext cx="4111923" cy="5675696"/>
          </a:xfrm>
          <a:prstGeom prst="round2SameRect">
            <a:avLst>
              <a:gd fmla="val 50000" name="adj1"/>
              <a:gd fmla="val 0" name="adj2"/>
            </a:avLst>
          </a:prstGeom>
          <a:gradFill>
            <a:gsLst>
              <a:gs pos="0">
                <a:srgbClr val="274C9D">
                  <a:alpha val="69803"/>
                </a:srgbClr>
              </a:gs>
              <a:gs pos="100000">
                <a:srgbClr val="9B30C6">
                  <a:alpha val="69803"/>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59" name="Google Shape;359;p11"/>
          <p:cNvSpPr txBox="1"/>
          <p:nvPr/>
        </p:nvSpPr>
        <p:spPr>
          <a:xfrm>
            <a:off x="7580750" y="2298097"/>
            <a:ext cx="3686585" cy="989823"/>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lang="en-US" sz="3600">
                <a:solidFill>
                  <a:schemeClr val="lt1"/>
                </a:solidFill>
                <a:latin typeface="Arial"/>
                <a:ea typeface="Arial"/>
                <a:cs typeface="Arial"/>
                <a:sym typeface="Arial"/>
              </a:rPr>
              <a:t>User-Focused Innovation</a:t>
            </a:r>
            <a:endParaRPr/>
          </a:p>
        </p:txBody>
      </p:sp>
      <p:sp>
        <p:nvSpPr>
          <p:cNvPr id="360" name="Google Shape;360;p11"/>
          <p:cNvSpPr/>
          <p:nvPr/>
        </p:nvSpPr>
        <p:spPr>
          <a:xfrm>
            <a:off x="7580750" y="3287920"/>
            <a:ext cx="3834070" cy="1267655"/>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b="0" i="0" lang="en-US" sz="1200">
                <a:solidFill>
                  <a:schemeClr val="lt1"/>
                </a:solidFill>
                <a:latin typeface="Arial"/>
                <a:ea typeface="Arial"/>
                <a:cs typeface="Arial"/>
                <a:sym typeface="Arial"/>
              </a:rPr>
              <a:t>The process is becoming faster, and business users can use their functional knowledge to modify the apps and processes to increase their efficiency. IT can now focus on strategic projects that add value by constructing value-added solutions.</a:t>
            </a:r>
            <a:endParaRPr sz="1100">
              <a:solidFill>
                <a:schemeClr val="lt1"/>
              </a:solidFill>
              <a:latin typeface="Arial"/>
              <a:ea typeface="Arial"/>
              <a:cs typeface="Arial"/>
              <a:sym typeface="Arial"/>
            </a:endParaRPr>
          </a:p>
        </p:txBody>
      </p:sp>
      <p:pic>
        <p:nvPicPr>
          <p:cNvPr descr="Icon&#10;&#10;Description automatically generated" id="361" name="Google Shape;361;p11"/>
          <p:cNvPicPr preferRelativeResize="0"/>
          <p:nvPr/>
        </p:nvPicPr>
        <p:blipFill rotWithShape="1">
          <a:blip r:embed="rId3">
            <a:alphaModFix/>
          </a:blip>
          <a:srcRect b="0" l="0" r="0" t="0"/>
          <a:stretch/>
        </p:blipFill>
        <p:spPr>
          <a:xfrm>
            <a:off x="924665" y="849520"/>
            <a:ext cx="4876800" cy="4876800"/>
          </a:xfrm>
          <a:prstGeom prst="rect">
            <a:avLst/>
          </a:prstGeom>
          <a:noFill/>
          <a:ln>
            <a:noFill/>
          </a:ln>
          <a:effectLst>
            <a:outerShdw blurRad="292100" rotWithShape="0" algn="tl" dir="2700000" dist="139700">
              <a:srgbClr val="333333">
                <a:alpha val="64705"/>
              </a:srgbClr>
            </a:outerShdw>
          </a:effectLst>
        </p:spPr>
      </p:pic>
      <p:pic>
        <p:nvPicPr>
          <p:cNvPr id="362" name="Google Shape;362;p11"/>
          <p:cNvPicPr preferRelativeResize="0"/>
          <p:nvPr/>
        </p:nvPicPr>
        <p:blipFill rotWithShape="1">
          <a:blip r:embed="rId4">
            <a:alphaModFix/>
          </a:blip>
          <a:srcRect b="31667" l="25000" r="22222" t="30555"/>
          <a:stretch/>
        </p:blipFill>
        <p:spPr>
          <a:xfrm>
            <a:off x="11064240" y="411480"/>
            <a:ext cx="599441" cy="44704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500"/>
                                        <p:tgtEl>
                                          <p:spTgt spid="36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500"/>
                                        <p:tgtEl>
                                          <p:spTgt spid="35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500"/>
                                        <p:tgtEl>
                                          <p:spTgt spid="359"/>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500"/>
                                        <p:tgtEl>
                                          <p:spTgt spid="3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2"/>
        </a:solidFill>
      </p:bgPr>
    </p:bg>
    <p:spTree>
      <p:nvGrpSpPr>
        <p:cNvPr id="366" name="Shape 366"/>
        <p:cNvGrpSpPr/>
        <p:nvPr/>
      </p:nvGrpSpPr>
      <p:grpSpPr>
        <a:xfrm>
          <a:off x="0" y="0"/>
          <a:ext cx="0" cy="0"/>
          <a:chOff x="0" y="0"/>
          <a:chExt cx="0" cy="0"/>
        </a:xfrm>
      </p:grpSpPr>
      <p:grpSp>
        <p:nvGrpSpPr>
          <p:cNvPr id="367" name="Google Shape;367;p12"/>
          <p:cNvGrpSpPr/>
          <p:nvPr/>
        </p:nvGrpSpPr>
        <p:grpSpPr>
          <a:xfrm>
            <a:off x="1093077" y="1373038"/>
            <a:ext cx="5675696" cy="4111923"/>
            <a:chOff x="1093077" y="1373038"/>
            <a:chExt cx="5675696" cy="4111923"/>
          </a:xfrm>
        </p:grpSpPr>
        <p:sp>
          <p:nvSpPr>
            <p:cNvPr id="368" name="Google Shape;368;p12"/>
            <p:cNvSpPr/>
            <p:nvPr/>
          </p:nvSpPr>
          <p:spPr>
            <a:xfrm rot="-5400000">
              <a:off x="1874963" y="591151"/>
              <a:ext cx="4111923" cy="5675696"/>
            </a:xfrm>
            <a:prstGeom prst="roundRect">
              <a:avLst>
                <a:gd fmla="val 16667" name="adj"/>
              </a:avLst>
            </a:prstGeom>
            <a:solidFill>
              <a:schemeClr val="dk2">
                <a:alpha val="32941"/>
              </a:schemeClr>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9" name="Google Shape;369;p12"/>
            <p:cNvSpPr txBox="1"/>
            <p:nvPr/>
          </p:nvSpPr>
          <p:spPr>
            <a:xfrm>
              <a:off x="2087631" y="2150518"/>
              <a:ext cx="3686585" cy="790345"/>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lang="en-US" sz="2800">
                  <a:solidFill>
                    <a:schemeClr val="accent1"/>
                  </a:solidFill>
                  <a:latin typeface="Arial"/>
                  <a:ea typeface="Arial"/>
                  <a:cs typeface="Arial"/>
                  <a:sym typeface="Arial"/>
                </a:rPr>
                <a:t>Superior Stakeholder Management</a:t>
              </a:r>
              <a:endParaRPr/>
            </a:p>
          </p:txBody>
        </p:sp>
        <p:sp>
          <p:nvSpPr>
            <p:cNvPr id="370" name="Google Shape;370;p12"/>
            <p:cNvSpPr/>
            <p:nvPr/>
          </p:nvSpPr>
          <p:spPr>
            <a:xfrm>
              <a:off x="2087631" y="3138644"/>
              <a:ext cx="3834070" cy="1346779"/>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b="0" i="0" lang="en-US" sz="1600">
                  <a:solidFill>
                    <a:schemeClr val="accent1"/>
                  </a:solidFill>
                  <a:latin typeface="Arial"/>
                  <a:ea typeface="Arial"/>
                  <a:cs typeface="Arial"/>
                  <a:sym typeface="Arial"/>
                </a:rPr>
                <a:t>Everyone wants to work closely with their partner within a large company. It provides self-service portals to improve collaboration between B2B &amp; B2C.</a:t>
              </a:r>
              <a:endParaRPr sz="1600">
                <a:solidFill>
                  <a:schemeClr val="accent1"/>
                </a:solidFill>
                <a:latin typeface="Arial"/>
                <a:ea typeface="Arial"/>
                <a:cs typeface="Arial"/>
                <a:sym typeface="Arial"/>
              </a:endParaRPr>
            </a:p>
          </p:txBody>
        </p:sp>
      </p:grpSp>
      <p:pic>
        <p:nvPicPr>
          <p:cNvPr id="371" name="Google Shape;371;p12"/>
          <p:cNvPicPr preferRelativeResize="0"/>
          <p:nvPr/>
        </p:nvPicPr>
        <p:blipFill rotWithShape="1">
          <a:blip r:embed="rId3">
            <a:alphaModFix/>
          </a:blip>
          <a:srcRect b="0" l="0" r="0" t="0"/>
          <a:stretch/>
        </p:blipFill>
        <p:spPr>
          <a:xfrm>
            <a:off x="8590454" y="194441"/>
            <a:ext cx="2987527" cy="6469117"/>
          </a:xfrm>
          <a:prstGeom prst="rect">
            <a:avLst/>
          </a:prstGeom>
          <a:noFill/>
          <a:ln>
            <a:noFill/>
          </a:ln>
        </p:spPr>
      </p:pic>
      <p:pic>
        <p:nvPicPr>
          <p:cNvPr id="372" name="Google Shape;372;p12"/>
          <p:cNvPicPr preferRelativeResize="0"/>
          <p:nvPr/>
        </p:nvPicPr>
        <p:blipFill rotWithShape="1">
          <a:blip r:embed="rId4">
            <a:alphaModFix/>
          </a:blip>
          <a:srcRect b="31667" l="25000" r="22222" t="30555"/>
          <a:stretch/>
        </p:blipFill>
        <p:spPr>
          <a:xfrm>
            <a:off x="11064240" y="411480"/>
            <a:ext cx="599441" cy="44704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500"/>
                                        <p:tgtEl>
                                          <p:spTgt spid="36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500"/>
                                        <p:tgtEl>
                                          <p:spTgt spid="3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76" name="Shape 376"/>
        <p:cNvGrpSpPr/>
        <p:nvPr/>
      </p:nvGrpSpPr>
      <p:grpSpPr>
        <a:xfrm>
          <a:off x="0" y="0"/>
          <a:ext cx="0" cy="0"/>
          <a:chOff x="0" y="0"/>
          <a:chExt cx="0" cy="0"/>
        </a:xfrm>
      </p:grpSpPr>
      <p:pic>
        <p:nvPicPr>
          <p:cNvPr descr="A person holding a paper airplane&#10;&#10;Description automatically generated with medium confidence" id="377" name="Google Shape;377;p13"/>
          <p:cNvPicPr preferRelativeResize="0"/>
          <p:nvPr/>
        </p:nvPicPr>
        <p:blipFill rotWithShape="1">
          <a:blip r:embed="rId3">
            <a:alphaModFix amt="78000"/>
          </a:blip>
          <a:srcRect b="0" l="0" r="0" t="0"/>
          <a:stretch/>
        </p:blipFill>
        <p:spPr>
          <a:xfrm>
            <a:off x="0" y="0"/>
            <a:ext cx="12192000" cy="6858000"/>
          </a:xfrm>
          <a:prstGeom prst="rect">
            <a:avLst/>
          </a:prstGeom>
          <a:solidFill>
            <a:srgbClr val="ECECEC"/>
          </a:solidFill>
          <a:ln cap="sq" cmpd="sng" w="88900">
            <a:solidFill>
              <a:srgbClr val="FFFFFF"/>
            </a:solidFill>
            <a:prstDash val="solid"/>
            <a:miter lim="800000"/>
            <a:headEnd len="sm" w="sm" type="none"/>
            <a:tailEnd len="sm" w="sm" type="none"/>
          </a:ln>
          <a:effectLst>
            <a:outerShdw sx="4000" rotWithShape="0" algn="tl" dir="5400000" dist="18000" sy="4000">
              <a:srgbClr val="000000">
                <a:alpha val="42745"/>
              </a:srgbClr>
            </a:outerShdw>
          </a:effectLst>
        </p:spPr>
      </p:pic>
      <p:sp>
        <p:nvSpPr>
          <p:cNvPr id="378" name="Google Shape;378;p13"/>
          <p:cNvSpPr/>
          <p:nvPr/>
        </p:nvSpPr>
        <p:spPr>
          <a:xfrm rot="-5400000">
            <a:off x="4910957" y="-974835"/>
            <a:ext cx="2522486" cy="12039600"/>
          </a:xfrm>
          <a:prstGeom prst="rect">
            <a:avLst/>
          </a:prstGeom>
          <a:solidFill>
            <a:schemeClr val="dk2">
              <a:alpha val="73725"/>
            </a:schemeClr>
          </a:solidFill>
          <a:ln>
            <a:noFill/>
          </a:ln>
          <a:effectLst>
            <a:outerShdw blurRad="63500" sx="102000" rotWithShape="0" algn="ctr" sy="102000">
              <a:schemeClr val="accent1">
                <a:alpha val="40000"/>
              </a:scheme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79" name="Google Shape;379;p13"/>
          <p:cNvSpPr txBox="1"/>
          <p:nvPr/>
        </p:nvSpPr>
        <p:spPr>
          <a:xfrm>
            <a:off x="6739924" y="4006758"/>
            <a:ext cx="4464103" cy="989823"/>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lang="en-US" sz="3600">
                <a:solidFill>
                  <a:schemeClr val="lt1"/>
                </a:solidFill>
                <a:latin typeface="Arial"/>
                <a:ea typeface="Arial"/>
                <a:cs typeface="Arial"/>
                <a:sym typeface="Arial"/>
              </a:rPr>
              <a:t>NetSuite Integration &amp; Expansion</a:t>
            </a:r>
            <a:endParaRPr/>
          </a:p>
        </p:txBody>
      </p:sp>
      <p:sp>
        <p:nvSpPr>
          <p:cNvPr id="380" name="Google Shape;380;p13"/>
          <p:cNvSpPr/>
          <p:nvPr/>
        </p:nvSpPr>
        <p:spPr>
          <a:xfrm>
            <a:off x="6739924" y="5036805"/>
            <a:ext cx="4810944" cy="793166"/>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b="0" i="0" lang="en-US" sz="1200">
                <a:solidFill>
                  <a:schemeClr val="lt1"/>
                </a:solidFill>
                <a:latin typeface="Arial"/>
                <a:ea typeface="Arial"/>
                <a:cs typeface="Arial"/>
                <a:sym typeface="Arial"/>
              </a:rPr>
              <a:t>NetSuite is the most flexible SaaS solution available. It is easy to adapt to the central requirements of your company using industry-standard tools. This allows you to personalize business processes and procedures.</a:t>
            </a:r>
            <a:endParaRPr sz="1200">
              <a:solidFill>
                <a:schemeClr val="lt1"/>
              </a:solidFill>
              <a:latin typeface="Arial"/>
              <a:ea typeface="Arial"/>
              <a:cs typeface="Arial"/>
              <a:sym typeface="Arial"/>
            </a:endParaRPr>
          </a:p>
        </p:txBody>
      </p:sp>
      <p:pic>
        <p:nvPicPr>
          <p:cNvPr id="381" name="Google Shape;381;p13"/>
          <p:cNvPicPr preferRelativeResize="0"/>
          <p:nvPr/>
        </p:nvPicPr>
        <p:blipFill rotWithShape="1">
          <a:blip r:embed="rId4">
            <a:alphaModFix/>
          </a:blip>
          <a:srcRect b="31667" l="25000" r="22222" t="30555"/>
          <a:stretch/>
        </p:blipFill>
        <p:spPr>
          <a:xfrm>
            <a:off x="11064240" y="411480"/>
            <a:ext cx="599441" cy="44704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500"/>
                                        <p:tgtEl>
                                          <p:spTgt spid="37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500"/>
                                        <p:tgtEl>
                                          <p:spTgt spid="37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500"/>
                                        <p:tgtEl>
                                          <p:spTgt spid="379"/>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500"/>
                                        <p:tgtEl>
                                          <p:spTgt spid="3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rgbClr val="EFF4FC"/>
            </a:gs>
            <a:gs pos="74000">
              <a:srgbClr val="8CA8E3"/>
            </a:gs>
            <a:gs pos="83000">
              <a:srgbClr val="8CA8E3"/>
            </a:gs>
            <a:gs pos="100000">
              <a:srgbClr val="B2C4EC"/>
            </a:gs>
          </a:gsLst>
          <a:lin ang="5400000" scaled="0"/>
        </a:gradFill>
      </p:bgPr>
    </p:bg>
    <p:spTree>
      <p:nvGrpSpPr>
        <p:cNvPr id="385" name="Shape 385"/>
        <p:cNvGrpSpPr/>
        <p:nvPr/>
      </p:nvGrpSpPr>
      <p:grpSpPr>
        <a:xfrm>
          <a:off x="0" y="0"/>
          <a:ext cx="0" cy="0"/>
          <a:chOff x="0" y="0"/>
          <a:chExt cx="0" cy="0"/>
        </a:xfrm>
      </p:grpSpPr>
      <p:sp>
        <p:nvSpPr>
          <p:cNvPr id="386" name="Google Shape;386;p14"/>
          <p:cNvSpPr/>
          <p:nvPr/>
        </p:nvSpPr>
        <p:spPr>
          <a:xfrm>
            <a:off x="307900" y="1101956"/>
            <a:ext cx="4533834" cy="4166232"/>
          </a:xfrm>
          <a:prstGeom prst="roundRect">
            <a:avLst>
              <a:gd fmla="val 16667" name="adj"/>
            </a:avLst>
          </a:prstGeom>
          <a:solidFill>
            <a:schemeClr val="lt1"/>
          </a:solidFill>
          <a:ln cap="flat" cmpd="sng" w="12700">
            <a:solidFill>
              <a:srgbClr val="EFF4FC"/>
            </a:solidFill>
            <a:prstDash val="solid"/>
            <a:miter lim="800000"/>
            <a:headEnd len="sm" w="sm" type="none"/>
            <a:tailEnd len="sm" w="sm" type="none"/>
          </a:ln>
          <a:effectLst>
            <a:outerShdw blurRad="76200" kx="-1200000" rotWithShape="0" algn="bl" sy="23000">
              <a:srgbClr val="000000">
                <a:alpha val="20000"/>
              </a:srgbClr>
            </a:outerShdw>
            <a:reflection blurRad="0" dir="5400000" dist="50800" endA="300" endPos="55500" kx="0" rotWithShape="0" algn="bl" stA="50000" stPos="0" sy="-100000" ky="0"/>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14"/>
          <p:cNvSpPr/>
          <p:nvPr/>
        </p:nvSpPr>
        <p:spPr>
          <a:xfrm>
            <a:off x="9797373" y="1009612"/>
            <a:ext cx="35620" cy="35619"/>
          </a:xfrm>
          <a:custGeom>
            <a:rect b="b" l="l" r="r" t="t"/>
            <a:pathLst>
              <a:path extrusionOk="0" h="21600" w="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solidFill>
            <a:schemeClr val="lt1"/>
          </a:solidFill>
          <a:ln>
            <a:noFill/>
          </a:ln>
        </p:spPr>
        <p:txBody>
          <a:bodyPr anchorCtr="0" anchor="ctr" bIns="19050" lIns="19050" spcFirstLastPara="1" rIns="19050" wrap="square" tIns="19050">
            <a:noAutofit/>
          </a:bodyPr>
          <a:lstStyle/>
          <a:p>
            <a:pPr indent="0" lvl="0" marL="0" marR="0" rtl="0" algn="ctr">
              <a:spcBef>
                <a:spcPts val="0"/>
              </a:spcBef>
              <a:spcAft>
                <a:spcPts val="0"/>
              </a:spcAft>
              <a:buNone/>
            </a:pPr>
            <a:r>
              <a:t/>
            </a:r>
            <a:endParaRPr sz="1500">
              <a:solidFill>
                <a:srgbClr val="FFFFFF"/>
              </a:solidFill>
              <a:latin typeface="Gill Sans"/>
              <a:ea typeface="Gill Sans"/>
              <a:cs typeface="Gill Sans"/>
              <a:sym typeface="Gill Sans"/>
            </a:endParaRPr>
          </a:p>
        </p:txBody>
      </p:sp>
      <p:sp>
        <p:nvSpPr>
          <p:cNvPr id="388" name="Google Shape;388;p14"/>
          <p:cNvSpPr txBox="1"/>
          <p:nvPr/>
        </p:nvSpPr>
        <p:spPr>
          <a:xfrm>
            <a:off x="1388486" y="2195249"/>
            <a:ext cx="3538753" cy="989823"/>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lang="en-US" sz="3600">
                <a:solidFill>
                  <a:schemeClr val="accent1"/>
                </a:solidFill>
                <a:latin typeface="Arial"/>
                <a:ea typeface="Arial"/>
                <a:cs typeface="Arial"/>
                <a:sym typeface="Arial"/>
              </a:rPr>
              <a:t>Choosing Your Partners</a:t>
            </a:r>
            <a:endParaRPr/>
          </a:p>
        </p:txBody>
      </p:sp>
      <p:sp>
        <p:nvSpPr>
          <p:cNvPr id="389" name="Google Shape;389;p14"/>
          <p:cNvSpPr/>
          <p:nvPr/>
        </p:nvSpPr>
        <p:spPr>
          <a:xfrm>
            <a:off x="1417721" y="3268231"/>
            <a:ext cx="2344242" cy="1183401"/>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b="0" i="0" lang="en-US" sz="1400">
                <a:solidFill>
                  <a:schemeClr val="accent1"/>
                </a:solidFill>
                <a:latin typeface="Arial"/>
                <a:ea typeface="Arial"/>
                <a:cs typeface="Arial"/>
                <a:sym typeface="Arial"/>
              </a:rPr>
              <a:t>A solid team will make you a reliable partner. Stability is key to your ability to adapt and grow.</a:t>
            </a:r>
            <a:endParaRPr sz="1400">
              <a:solidFill>
                <a:schemeClr val="accent1"/>
              </a:solidFill>
              <a:latin typeface="Arial"/>
              <a:ea typeface="Arial"/>
              <a:cs typeface="Arial"/>
              <a:sym typeface="Arial"/>
            </a:endParaRPr>
          </a:p>
        </p:txBody>
      </p:sp>
      <p:pic>
        <p:nvPicPr>
          <p:cNvPr descr="A picture containing toy&#10;&#10;Description automatically generated" id="390" name="Google Shape;390;p14"/>
          <p:cNvPicPr preferRelativeResize="0"/>
          <p:nvPr>
            <p:ph idx="3" type="pic"/>
          </p:nvPr>
        </p:nvPicPr>
        <p:blipFill rotWithShape="1">
          <a:blip r:embed="rId3">
            <a:alphaModFix/>
          </a:blip>
          <a:srcRect b="0" l="0" r="0" t="0"/>
          <a:stretch/>
        </p:blipFill>
        <p:spPr>
          <a:xfrm>
            <a:off x="7564814" y="2243516"/>
            <a:ext cx="1629666" cy="1629668"/>
          </a:xfrm>
          <a:prstGeom prst="rect">
            <a:avLst/>
          </a:prstGeom>
          <a:noFill/>
          <a:ln>
            <a:noFill/>
          </a:ln>
        </p:spPr>
      </p:pic>
      <p:pic>
        <p:nvPicPr>
          <p:cNvPr descr="A picture containing person&#10;&#10;Description automatically generated" id="391" name="Google Shape;391;p14"/>
          <p:cNvPicPr preferRelativeResize="0"/>
          <p:nvPr>
            <p:ph idx="6" type="pic"/>
          </p:nvPr>
        </p:nvPicPr>
        <p:blipFill rotWithShape="1">
          <a:blip r:embed="rId4">
            <a:alphaModFix/>
          </a:blip>
          <a:srcRect b="0" l="0" r="0" t="0"/>
          <a:stretch/>
        </p:blipFill>
        <p:spPr>
          <a:xfrm>
            <a:off x="9517827" y="2370238"/>
            <a:ext cx="1629666" cy="1629668"/>
          </a:xfrm>
          <a:prstGeom prst="rect">
            <a:avLst/>
          </a:prstGeom>
          <a:noFill/>
          <a:ln>
            <a:noFill/>
          </a:ln>
        </p:spPr>
      </p:pic>
      <p:pic>
        <p:nvPicPr>
          <p:cNvPr descr="Icon&#10;&#10;Description automatically generated" id="392" name="Google Shape;392;p14"/>
          <p:cNvPicPr preferRelativeResize="0"/>
          <p:nvPr>
            <p:ph idx="7" type="pic"/>
          </p:nvPr>
        </p:nvPicPr>
        <p:blipFill rotWithShape="1">
          <a:blip r:embed="rId5">
            <a:alphaModFix/>
          </a:blip>
          <a:srcRect b="0" l="49" r="49" t="0"/>
          <a:stretch/>
        </p:blipFill>
        <p:spPr>
          <a:xfrm>
            <a:off x="8823209" y="4284930"/>
            <a:ext cx="1629666" cy="1629668"/>
          </a:xfrm>
          <a:prstGeom prst="rect">
            <a:avLst/>
          </a:prstGeom>
          <a:noFill/>
          <a:ln>
            <a:noFill/>
          </a:ln>
        </p:spPr>
      </p:pic>
      <p:pic>
        <p:nvPicPr>
          <p:cNvPr descr="A picture containing text, tool&#10;&#10;Description automatically generated" id="393" name="Google Shape;393;p14"/>
          <p:cNvPicPr preferRelativeResize="0"/>
          <p:nvPr>
            <p:ph idx="8" type="pic"/>
          </p:nvPr>
        </p:nvPicPr>
        <p:blipFill rotWithShape="1">
          <a:blip r:embed="rId6">
            <a:alphaModFix/>
          </a:blip>
          <a:srcRect b="0" l="21875" r="21874" t="0"/>
          <a:stretch/>
        </p:blipFill>
        <p:spPr>
          <a:xfrm>
            <a:off x="6665524" y="4068432"/>
            <a:ext cx="1629666" cy="1629668"/>
          </a:xfrm>
          <a:prstGeom prst="rect">
            <a:avLst/>
          </a:prstGeom>
          <a:noFill/>
          <a:ln>
            <a:noFill/>
          </a:ln>
        </p:spPr>
      </p:pic>
      <p:pic>
        <p:nvPicPr>
          <p:cNvPr descr="Two people standing in front of a whiteboard&#10;&#10;Description automatically generated with low confidence" id="394" name="Google Shape;394;p14"/>
          <p:cNvPicPr preferRelativeResize="0"/>
          <p:nvPr>
            <p:ph idx="4" type="pic"/>
          </p:nvPr>
        </p:nvPicPr>
        <p:blipFill rotWithShape="1">
          <a:blip r:embed="rId7">
            <a:alphaModFix/>
          </a:blip>
          <a:srcRect b="0" l="17969" r="17969" t="0"/>
          <a:stretch/>
        </p:blipFill>
        <p:spPr>
          <a:xfrm>
            <a:off x="6293514" y="891421"/>
            <a:ext cx="1629666" cy="1629668"/>
          </a:xfrm>
          <a:prstGeom prst="rect">
            <a:avLst/>
          </a:prstGeom>
          <a:noFill/>
          <a:ln>
            <a:noFill/>
          </a:ln>
        </p:spPr>
      </p:pic>
      <p:pic>
        <p:nvPicPr>
          <p:cNvPr id="395" name="Google Shape;395;p14"/>
          <p:cNvPicPr preferRelativeResize="0"/>
          <p:nvPr>
            <p:ph idx="5" type="pic"/>
          </p:nvPr>
        </p:nvPicPr>
        <p:blipFill rotWithShape="1">
          <a:blip r:embed="rId8">
            <a:alphaModFix/>
          </a:blip>
          <a:srcRect b="49" l="0" r="0" t="49"/>
          <a:stretch/>
        </p:blipFill>
        <p:spPr>
          <a:xfrm>
            <a:off x="8295190" y="387086"/>
            <a:ext cx="1629666" cy="1629668"/>
          </a:xfrm>
          <a:prstGeom prst="rect">
            <a:avLst/>
          </a:prstGeom>
          <a:noFill/>
          <a:ln>
            <a:noFill/>
          </a:ln>
        </p:spPr>
      </p:pic>
      <p:pic>
        <p:nvPicPr>
          <p:cNvPr descr="A picture containing toy&#10;&#10;Description automatically generated" id="396" name="Google Shape;396;p14"/>
          <p:cNvPicPr preferRelativeResize="0"/>
          <p:nvPr>
            <p:ph idx="2" type="pic"/>
          </p:nvPr>
        </p:nvPicPr>
        <p:blipFill rotWithShape="1">
          <a:blip r:embed="rId9">
            <a:alphaModFix/>
          </a:blip>
          <a:srcRect b="0" l="0" r="0" t="0"/>
          <a:stretch/>
        </p:blipFill>
        <p:spPr>
          <a:xfrm>
            <a:off x="5412941" y="2655262"/>
            <a:ext cx="1629666" cy="1629668"/>
          </a:xfrm>
          <a:prstGeom prst="rect">
            <a:avLst/>
          </a:prstGeom>
          <a:noFill/>
          <a:ln>
            <a:noFill/>
          </a:ln>
        </p:spPr>
      </p:pic>
      <p:pic>
        <p:nvPicPr>
          <p:cNvPr id="397" name="Google Shape;397;p14"/>
          <p:cNvPicPr preferRelativeResize="0"/>
          <p:nvPr/>
        </p:nvPicPr>
        <p:blipFill rotWithShape="1">
          <a:blip r:embed="rId10">
            <a:alphaModFix/>
          </a:blip>
          <a:srcRect b="31667" l="25000" r="22222" t="30555"/>
          <a:stretch/>
        </p:blipFill>
        <p:spPr>
          <a:xfrm>
            <a:off x="11064240" y="411480"/>
            <a:ext cx="599441" cy="44704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500"/>
                                        <p:tgtEl>
                                          <p:spTgt spid="3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500"/>
                                        <p:tgtEl>
                                          <p:spTgt spid="38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500"/>
                                        <p:tgtEl>
                                          <p:spTgt spid="38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500"/>
                                        <p:tgtEl>
                                          <p:spTgt spid="389"/>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500"/>
                                        <p:tgtEl>
                                          <p:spTgt spid="390"/>
                                        </p:tgtEl>
                                      </p:cBhvr>
                                    </p:animEffect>
                                  </p:childTnLst>
                                </p:cTn>
                              </p:par>
                              <p:par>
                                <p:cTn fill="hold" nodeType="with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500"/>
                                        <p:tgtEl>
                                          <p:spTgt spid="391"/>
                                        </p:tgtEl>
                                      </p:cBhvr>
                                    </p:animEffect>
                                  </p:childTnLst>
                                </p:cTn>
                              </p:par>
                              <p:par>
                                <p:cTn fill="hold" nodeType="with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500"/>
                                        <p:tgtEl>
                                          <p:spTgt spid="392"/>
                                        </p:tgtEl>
                                      </p:cBhvr>
                                    </p:animEffect>
                                  </p:childTnLst>
                                </p:cTn>
                              </p:par>
                              <p:par>
                                <p:cTn fill="hold" nodeType="with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500"/>
                                        <p:tgtEl>
                                          <p:spTgt spid="393"/>
                                        </p:tgtEl>
                                      </p:cBhvr>
                                    </p:animEffect>
                                  </p:childTnLst>
                                </p:cTn>
                              </p:par>
                              <p:par>
                                <p:cTn fill="hold" nodeType="with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500"/>
                                        <p:tgtEl>
                                          <p:spTgt spid="394"/>
                                        </p:tgtEl>
                                      </p:cBhvr>
                                    </p:animEffect>
                                  </p:childTnLst>
                                </p:cTn>
                              </p:par>
                              <p:par>
                                <p:cTn fill="hold" nodeType="with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500"/>
                                        <p:tgtEl>
                                          <p:spTgt spid="395"/>
                                        </p:tgtEl>
                                      </p:cBhvr>
                                    </p:animEffect>
                                  </p:childTnLst>
                                </p:cTn>
                              </p:par>
                              <p:par>
                                <p:cTn fill="hold" nodeType="with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500"/>
                                        <p:tgtEl>
                                          <p:spTgt spid="3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01" name="Shape 401"/>
        <p:cNvGrpSpPr/>
        <p:nvPr/>
      </p:nvGrpSpPr>
      <p:grpSpPr>
        <a:xfrm>
          <a:off x="0" y="0"/>
          <a:ext cx="0" cy="0"/>
          <a:chOff x="0" y="0"/>
          <a:chExt cx="0" cy="0"/>
        </a:xfrm>
      </p:grpSpPr>
      <p:pic>
        <p:nvPicPr>
          <p:cNvPr descr="A picture containing toy&#10;&#10;Description automatically generated" id="402" name="Google Shape;402;p15"/>
          <p:cNvPicPr preferRelativeResize="0"/>
          <p:nvPr/>
        </p:nvPicPr>
        <p:blipFill rotWithShape="1">
          <a:blip r:embed="rId3">
            <a:alphaModFix/>
          </a:blip>
          <a:srcRect b="0" l="0" r="0" t="0"/>
          <a:stretch/>
        </p:blipFill>
        <p:spPr>
          <a:xfrm>
            <a:off x="8271640" y="2130750"/>
            <a:ext cx="3920359" cy="4180712"/>
          </a:xfrm>
          <a:prstGeom prst="rect">
            <a:avLst/>
          </a:prstGeom>
          <a:noFill/>
          <a:ln>
            <a:noFill/>
          </a:ln>
        </p:spPr>
      </p:pic>
      <p:sp>
        <p:nvSpPr>
          <p:cNvPr id="403" name="Google Shape;403;p15"/>
          <p:cNvSpPr/>
          <p:nvPr/>
        </p:nvSpPr>
        <p:spPr>
          <a:xfrm>
            <a:off x="0" y="546538"/>
            <a:ext cx="12192000" cy="1069739"/>
          </a:xfrm>
          <a:prstGeom prst="rect">
            <a:avLst/>
          </a:prstGeom>
          <a:solidFill>
            <a:schemeClr val="accent1"/>
          </a:solidFill>
          <a:ln cap="flat" cmpd="sng" w="12700">
            <a:solidFill>
              <a:srgbClr val="1C377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15"/>
          <p:cNvSpPr txBox="1"/>
          <p:nvPr/>
        </p:nvSpPr>
        <p:spPr>
          <a:xfrm>
            <a:off x="662150" y="789019"/>
            <a:ext cx="940675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lt1"/>
                </a:solidFill>
                <a:latin typeface="Arial"/>
                <a:ea typeface="Arial"/>
                <a:cs typeface="Arial"/>
                <a:sym typeface="Arial"/>
              </a:rPr>
              <a:t>How do Folio3’s connectors Facilitate Your Growth?</a:t>
            </a:r>
            <a:endParaRPr/>
          </a:p>
        </p:txBody>
      </p:sp>
      <p:grpSp>
        <p:nvGrpSpPr>
          <p:cNvPr id="405" name="Google Shape;405;p15"/>
          <p:cNvGrpSpPr/>
          <p:nvPr/>
        </p:nvGrpSpPr>
        <p:grpSpPr>
          <a:xfrm>
            <a:off x="643888" y="2196661"/>
            <a:ext cx="6221393" cy="4042384"/>
            <a:chOff x="643122" y="2070927"/>
            <a:chExt cx="6482270" cy="3808876"/>
          </a:xfrm>
        </p:grpSpPr>
        <p:sp>
          <p:nvSpPr>
            <p:cNvPr id="406" name="Google Shape;406;p15"/>
            <p:cNvSpPr txBox="1"/>
            <p:nvPr/>
          </p:nvSpPr>
          <p:spPr>
            <a:xfrm>
              <a:off x="643122" y="2080831"/>
              <a:ext cx="3026981" cy="3798972"/>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accent1"/>
                </a:buClr>
                <a:buSzPts val="1600"/>
                <a:buFont typeface="Noto Sans Symbols"/>
                <a:buChar char="❑"/>
              </a:pPr>
              <a:r>
                <a:rPr b="0" i="0" lang="en-US" sz="1600">
                  <a:solidFill>
                    <a:schemeClr val="accent1"/>
                  </a:solidFill>
                  <a:latin typeface="Arial"/>
                  <a:ea typeface="Arial"/>
                  <a:cs typeface="Arial"/>
                  <a:sym typeface="Arial"/>
                </a:rPr>
                <a:t>Folio3 specialises in NetSuite integration solutions.</a:t>
              </a:r>
              <a:endParaRPr/>
            </a:p>
            <a:p>
              <a:pPr indent="-184150" lvl="0" marL="285750" marR="0" rtl="0" algn="l">
                <a:spcBef>
                  <a:spcPts val="0"/>
                </a:spcBef>
                <a:spcAft>
                  <a:spcPts val="0"/>
                </a:spcAft>
                <a:buClr>
                  <a:schemeClr val="dk1"/>
                </a:buClr>
                <a:buSzPts val="1600"/>
                <a:buFont typeface="Noto Sans Symbols"/>
                <a:buNone/>
              </a:pPr>
              <a:r>
                <a:t/>
              </a:r>
              <a:endParaRPr b="0" i="0" sz="1600">
                <a:solidFill>
                  <a:schemeClr val="accent1"/>
                </a:solidFill>
                <a:latin typeface="Arial"/>
                <a:ea typeface="Arial"/>
                <a:cs typeface="Arial"/>
                <a:sym typeface="Arial"/>
              </a:endParaRPr>
            </a:p>
            <a:p>
              <a:pPr indent="-285750" lvl="0" marL="285750" marR="0" rtl="0" algn="l">
                <a:spcBef>
                  <a:spcPts val="0"/>
                </a:spcBef>
                <a:spcAft>
                  <a:spcPts val="0"/>
                </a:spcAft>
                <a:buClr>
                  <a:schemeClr val="accent1"/>
                </a:buClr>
                <a:buSzPts val="1600"/>
                <a:buFont typeface="Noto Sans Symbols"/>
                <a:buChar char="❑"/>
              </a:pPr>
              <a:r>
                <a:rPr b="0" i="0" lang="en-US" sz="1600">
                  <a:solidFill>
                    <a:schemeClr val="accent1"/>
                  </a:solidFill>
                  <a:latin typeface="Arial"/>
                  <a:ea typeface="Arial"/>
                  <a:cs typeface="Arial"/>
                  <a:sym typeface="Arial"/>
                </a:rPr>
                <a:t>Our NetSuite specialists have created custom integrations for clients from multiple industries.</a:t>
              </a:r>
              <a:endParaRPr/>
            </a:p>
            <a:p>
              <a:pPr indent="-184150" lvl="0" marL="285750" marR="0" rtl="0" algn="l">
                <a:spcBef>
                  <a:spcPts val="0"/>
                </a:spcBef>
                <a:spcAft>
                  <a:spcPts val="0"/>
                </a:spcAft>
                <a:buClr>
                  <a:schemeClr val="dk1"/>
                </a:buClr>
                <a:buSzPts val="1600"/>
                <a:buFont typeface="Noto Sans Symbols"/>
                <a:buNone/>
              </a:pPr>
              <a:r>
                <a:t/>
              </a:r>
              <a:endParaRPr b="0" i="0" sz="1600">
                <a:solidFill>
                  <a:schemeClr val="accent1"/>
                </a:solidFill>
                <a:latin typeface="Arial"/>
                <a:ea typeface="Arial"/>
                <a:cs typeface="Arial"/>
                <a:sym typeface="Arial"/>
              </a:endParaRPr>
            </a:p>
            <a:p>
              <a:pPr indent="-285750" lvl="0" marL="285750" marR="0" rtl="0" algn="l">
                <a:spcBef>
                  <a:spcPts val="0"/>
                </a:spcBef>
                <a:spcAft>
                  <a:spcPts val="0"/>
                </a:spcAft>
                <a:buClr>
                  <a:schemeClr val="accent1"/>
                </a:buClr>
                <a:buSzPts val="1600"/>
                <a:buFont typeface="Noto Sans Symbols"/>
                <a:buChar char="❑"/>
              </a:pPr>
              <a:r>
                <a:rPr b="0" i="0" lang="en-US" sz="1600">
                  <a:solidFill>
                    <a:schemeClr val="accent1"/>
                  </a:solidFill>
                  <a:latin typeface="Arial"/>
                  <a:ea typeface="Arial"/>
                  <a:cs typeface="Arial"/>
                  <a:sym typeface="Arial"/>
                </a:rPr>
                <a:t>We create a flexible, scalable integration that fits your business.</a:t>
              </a:r>
              <a:endParaRPr/>
            </a:p>
            <a:p>
              <a:pPr indent="-184150" lvl="0" marL="285750" marR="0" rtl="0" algn="l">
                <a:spcBef>
                  <a:spcPts val="0"/>
                </a:spcBef>
                <a:spcAft>
                  <a:spcPts val="0"/>
                </a:spcAft>
                <a:buClr>
                  <a:schemeClr val="dk1"/>
                </a:buClr>
                <a:buSzPts val="1600"/>
                <a:buFont typeface="Noto Sans Symbols"/>
                <a:buNone/>
              </a:pPr>
              <a:r>
                <a:t/>
              </a:r>
              <a:endParaRPr b="0" i="0" sz="1600">
                <a:solidFill>
                  <a:schemeClr val="accent1"/>
                </a:solidFill>
                <a:latin typeface="Arial"/>
                <a:ea typeface="Arial"/>
                <a:cs typeface="Arial"/>
                <a:sym typeface="Arial"/>
              </a:endParaRPr>
            </a:p>
            <a:p>
              <a:pPr indent="-285750" lvl="0" marL="285750" marR="0" rtl="0" algn="l">
                <a:spcBef>
                  <a:spcPts val="0"/>
                </a:spcBef>
                <a:spcAft>
                  <a:spcPts val="0"/>
                </a:spcAft>
                <a:buClr>
                  <a:schemeClr val="accent1"/>
                </a:buClr>
                <a:buSzPts val="1600"/>
                <a:buFont typeface="Noto Sans Symbols"/>
                <a:buChar char="❑"/>
              </a:pPr>
              <a:r>
                <a:rPr b="0" i="0" lang="en-US" sz="1600">
                  <a:solidFill>
                    <a:schemeClr val="accent1"/>
                  </a:solidFill>
                  <a:latin typeface="Arial"/>
                  <a:ea typeface="Arial"/>
                  <a:cs typeface="Arial"/>
                  <a:sym typeface="Arial"/>
                </a:rPr>
                <a:t>It will consolidate your business processes, streamline transactions, and simplify your supply chain.</a:t>
              </a:r>
              <a:endParaRPr/>
            </a:p>
          </p:txBody>
        </p:sp>
        <p:sp>
          <p:nvSpPr>
            <p:cNvPr id="407" name="Google Shape;407;p15"/>
            <p:cNvSpPr txBox="1"/>
            <p:nvPr/>
          </p:nvSpPr>
          <p:spPr>
            <a:xfrm>
              <a:off x="3838282" y="2070927"/>
              <a:ext cx="3287110" cy="1478989"/>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accent1"/>
                </a:buClr>
                <a:buSzPts val="1600"/>
                <a:buFont typeface="Noto Sans Symbols"/>
                <a:buChar char="❑"/>
              </a:pPr>
              <a:r>
                <a:rPr b="0" i="0" lang="en-US" sz="1600">
                  <a:solidFill>
                    <a:schemeClr val="accent1"/>
                  </a:solidFill>
                  <a:latin typeface="Arial"/>
                  <a:ea typeface="Arial"/>
                  <a:cs typeface="Arial"/>
                  <a:sym typeface="Arial"/>
                </a:rPr>
                <a:t>These connectors provide the same security level as NetSuite.</a:t>
              </a:r>
              <a:endParaRPr/>
            </a:p>
            <a:p>
              <a:pPr indent="0" lvl="0" marL="0" marR="0" rtl="0" algn="l">
                <a:spcBef>
                  <a:spcPts val="0"/>
                </a:spcBef>
                <a:spcAft>
                  <a:spcPts val="0"/>
                </a:spcAft>
                <a:buNone/>
              </a:pPr>
              <a:r>
                <a:t/>
              </a:r>
              <a:endParaRPr b="0" i="0" sz="1600">
                <a:solidFill>
                  <a:schemeClr val="accent1"/>
                </a:solidFill>
                <a:latin typeface="Arial"/>
                <a:ea typeface="Arial"/>
                <a:cs typeface="Arial"/>
                <a:sym typeface="Arial"/>
              </a:endParaRPr>
            </a:p>
            <a:p>
              <a:pPr indent="-285750" lvl="0" marL="285750" marR="0" rtl="0" algn="l">
                <a:spcBef>
                  <a:spcPts val="0"/>
                </a:spcBef>
                <a:spcAft>
                  <a:spcPts val="0"/>
                </a:spcAft>
                <a:buClr>
                  <a:schemeClr val="accent1"/>
                </a:buClr>
                <a:buSzPts val="1600"/>
                <a:buFont typeface="Noto Sans Symbols"/>
                <a:buChar char="❑"/>
              </a:pPr>
              <a:r>
                <a:rPr b="0" i="0" lang="en-US" sz="1600">
                  <a:solidFill>
                    <a:schemeClr val="accent1"/>
                  </a:solidFill>
                  <a:latin typeface="Arial"/>
                  <a:ea typeface="Arial"/>
                  <a:cs typeface="Arial"/>
                  <a:sym typeface="Arial"/>
                </a:rPr>
                <a:t>These integrations run within NetSuite and offer the same interface as the ERP.</a:t>
              </a:r>
              <a:endParaRPr/>
            </a:p>
          </p:txBody>
        </p:sp>
      </p:grpSp>
      <p:sp>
        <p:nvSpPr>
          <p:cNvPr id="408" name="Google Shape;408;p15"/>
          <p:cNvSpPr/>
          <p:nvPr/>
        </p:nvSpPr>
        <p:spPr>
          <a:xfrm>
            <a:off x="7026692" y="2196661"/>
            <a:ext cx="2390578" cy="2352954"/>
          </a:xfrm>
          <a:prstGeom prst="flowChartConnector">
            <a:avLst/>
          </a:prstGeom>
          <a:solidFill>
            <a:schemeClr val="accent1">
              <a:alpha val="17647"/>
            </a:schemeClr>
          </a:solidFill>
          <a:ln cap="flat" cmpd="sng" w="12700">
            <a:solidFill>
              <a:srgbClr val="1C377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274C9D"/>
              </a:buClr>
              <a:buSzPts val="1600"/>
              <a:buFont typeface="Arial"/>
              <a:buNone/>
            </a:pPr>
            <a:r>
              <a:rPr b="0" i="0" lang="en-US" sz="1600" u="none" cap="none" strike="noStrike">
                <a:solidFill>
                  <a:srgbClr val="274C9D"/>
                </a:solidFill>
                <a:latin typeface="Arial"/>
                <a:ea typeface="Arial"/>
                <a:cs typeface="Arial"/>
                <a:sym typeface="Arial"/>
              </a:rPr>
              <a:t>We are always available for your support.</a:t>
            </a:r>
            <a:endParaRPr b="1" i="0" sz="1600" u="none" cap="none" strike="noStrike">
              <a:solidFill>
                <a:srgbClr val="274C9D"/>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500"/>
                                        <p:tgtEl>
                                          <p:spTgt spid="40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500"/>
                                        <p:tgtEl>
                                          <p:spTgt spid="40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500"/>
                                        <p:tgtEl>
                                          <p:spTgt spid="405"/>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500"/>
                                        <p:tgtEl>
                                          <p:spTgt spid="408"/>
                                        </p:tgtEl>
                                      </p:cBhvr>
                                    </p:animEffect>
                                  </p:childTnLst>
                                </p:cTn>
                              </p:par>
                              <p:par>
                                <p:cTn fill="hold" nodeType="with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500"/>
                                        <p:tgtEl>
                                          <p:spTgt spid="4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rgbClr val="F9F3FC"/>
            </a:gs>
            <a:gs pos="74000">
              <a:srgbClr val="D29EE8"/>
            </a:gs>
            <a:gs pos="83000">
              <a:srgbClr val="D29EE8"/>
            </a:gs>
            <a:gs pos="100000">
              <a:srgbClr val="E1BEEF"/>
            </a:gs>
          </a:gsLst>
          <a:lin ang="5400000" scaled="0"/>
        </a:gradFill>
      </p:bgPr>
    </p:bg>
    <p:spTree>
      <p:nvGrpSpPr>
        <p:cNvPr id="412" name="Shape 412"/>
        <p:cNvGrpSpPr/>
        <p:nvPr/>
      </p:nvGrpSpPr>
      <p:grpSpPr>
        <a:xfrm>
          <a:off x="0" y="0"/>
          <a:ext cx="0" cy="0"/>
          <a:chOff x="0" y="0"/>
          <a:chExt cx="0" cy="0"/>
        </a:xfrm>
      </p:grpSpPr>
      <p:grpSp>
        <p:nvGrpSpPr>
          <p:cNvPr id="413" name="Google Shape;413;p16"/>
          <p:cNvGrpSpPr/>
          <p:nvPr/>
        </p:nvGrpSpPr>
        <p:grpSpPr>
          <a:xfrm>
            <a:off x="3739054" y="690710"/>
            <a:ext cx="5155325" cy="2895355"/>
            <a:chOff x="3352800" y="2130347"/>
            <a:chExt cx="5486400" cy="3641869"/>
          </a:xfrm>
        </p:grpSpPr>
        <p:sp>
          <p:nvSpPr>
            <p:cNvPr id="414" name="Google Shape;414;p16"/>
            <p:cNvSpPr/>
            <p:nvPr/>
          </p:nvSpPr>
          <p:spPr>
            <a:xfrm flipH="1">
              <a:off x="3367547" y="3151993"/>
              <a:ext cx="4297600" cy="2620223"/>
            </a:xfrm>
            <a:custGeom>
              <a:rect b="b" l="l" r="r" t="t"/>
              <a:pathLst>
                <a:path extrusionOk="0" h="2016" w="3308">
                  <a:moveTo>
                    <a:pt x="252" y="70"/>
                  </a:moveTo>
                  <a:cubicBezTo>
                    <a:pt x="8" y="1958"/>
                    <a:pt x="8" y="1958"/>
                    <a:pt x="8" y="1958"/>
                  </a:cubicBezTo>
                  <a:cubicBezTo>
                    <a:pt x="8" y="1958"/>
                    <a:pt x="0" y="2016"/>
                    <a:pt x="56" y="2014"/>
                  </a:cubicBezTo>
                  <a:cubicBezTo>
                    <a:pt x="112" y="2012"/>
                    <a:pt x="3252" y="1792"/>
                    <a:pt x="3252" y="1792"/>
                  </a:cubicBezTo>
                  <a:cubicBezTo>
                    <a:pt x="3252" y="1792"/>
                    <a:pt x="3308" y="1780"/>
                    <a:pt x="3300" y="1714"/>
                  </a:cubicBezTo>
                  <a:cubicBezTo>
                    <a:pt x="3292" y="1648"/>
                    <a:pt x="3132" y="372"/>
                    <a:pt x="3132" y="372"/>
                  </a:cubicBezTo>
                  <a:cubicBezTo>
                    <a:pt x="3132" y="372"/>
                    <a:pt x="3128" y="310"/>
                    <a:pt x="3044" y="298"/>
                  </a:cubicBezTo>
                  <a:cubicBezTo>
                    <a:pt x="2960" y="286"/>
                    <a:pt x="350" y="14"/>
                    <a:pt x="350" y="14"/>
                  </a:cubicBezTo>
                  <a:cubicBezTo>
                    <a:pt x="350" y="14"/>
                    <a:pt x="268" y="0"/>
                    <a:pt x="252" y="70"/>
                  </a:cubicBezTo>
                  <a:close/>
                </a:path>
              </a:pathLst>
            </a:custGeom>
            <a:gradFill>
              <a:gsLst>
                <a:gs pos="0">
                  <a:srgbClr val="D6A9EA"/>
                </a:gs>
                <a:gs pos="46000">
                  <a:srgbClr val="A234CE"/>
                </a:gs>
                <a:gs pos="100000">
                  <a:srgbClr val="5C1C76"/>
                </a:gs>
              </a:gsLst>
              <a:path path="circle">
                <a:fillToRect b="50%" l="50%" r="50%" t="50%"/>
              </a:path>
              <a:tileRect/>
            </a:gradFill>
            <a:ln>
              <a:noFill/>
            </a:ln>
            <a:effectLst>
              <a:outerShdw blurRad="1130300" sx="81000" rotWithShape="0" algn="t" dir="5400000" dist="965200" sy="81000">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415" name="Google Shape;415;p16"/>
            <p:cNvGrpSpPr/>
            <p:nvPr/>
          </p:nvGrpSpPr>
          <p:grpSpPr>
            <a:xfrm>
              <a:off x="3352800" y="2130347"/>
              <a:ext cx="5486400" cy="3345028"/>
              <a:chOff x="3352800" y="2130347"/>
              <a:chExt cx="5486400" cy="3345028"/>
            </a:xfrm>
          </p:grpSpPr>
          <p:sp>
            <p:nvSpPr>
              <p:cNvPr id="416" name="Google Shape;416;p16"/>
              <p:cNvSpPr/>
              <p:nvPr/>
            </p:nvSpPr>
            <p:spPr>
              <a:xfrm>
                <a:off x="3352800" y="2130347"/>
                <a:ext cx="5486400" cy="3345028"/>
              </a:xfrm>
              <a:custGeom>
                <a:rect b="b" l="l" r="r" t="t"/>
                <a:pathLst>
                  <a:path extrusionOk="0" h="2016" w="3308">
                    <a:moveTo>
                      <a:pt x="252" y="70"/>
                    </a:moveTo>
                    <a:cubicBezTo>
                      <a:pt x="8" y="1958"/>
                      <a:pt x="8" y="1958"/>
                      <a:pt x="8" y="1958"/>
                    </a:cubicBezTo>
                    <a:cubicBezTo>
                      <a:pt x="8" y="1958"/>
                      <a:pt x="0" y="2016"/>
                      <a:pt x="56" y="2014"/>
                    </a:cubicBezTo>
                    <a:cubicBezTo>
                      <a:pt x="112" y="2012"/>
                      <a:pt x="3252" y="1792"/>
                      <a:pt x="3252" y="1792"/>
                    </a:cubicBezTo>
                    <a:cubicBezTo>
                      <a:pt x="3252" y="1792"/>
                      <a:pt x="3308" y="1780"/>
                      <a:pt x="3300" y="1714"/>
                    </a:cubicBezTo>
                    <a:cubicBezTo>
                      <a:pt x="3292" y="1648"/>
                      <a:pt x="3132" y="372"/>
                      <a:pt x="3132" y="372"/>
                    </a:cubicBezTo>
                    <a:cubicBezTo>
                      <a:pt x="3132" y="372"/>
                      <a:pt x="3128" y="310"/>
                      <a:pt x="3044" y="298"/>
                    </a:cubicBezTo>
                    <a:cubicBezTo>
                      <a:pt x="2960" y="286"/>
                      <a:pt x="350" y="14"/>
                      <a:pt x="350" y="14"/>
                    </a:cubicBezTo>
                    <a:cubicBezTo>
                      <a:pt x="350" y="14"/>
                      <a:pt x="268" y="0"/>
                      <a:pt x="252" y="70"/>
                    </a:cubicBezTo>
                    <a:close/>
                  </a:path>
                </a:pathLst>
              </a:custGeom>
              <a:gradFill>
                <a:gsLst>
                  <a:gs pos="0">
                    <a:srgbClr val="D6A9EA"/>
                  </a:gs>
                  <a:gs pos="46000">
                    <a:srgbClr val="A234CE"/>
                  </a:gs>
                  <a:gs pos="100000">
                    <a:srgbClr val="5C1C76"/>
                  </a:gs>
                </a:gsLst>
                <a:path path="circle">
                  <a:fillToRect b="50%" l="50%" r="50%" t="50%"/>
                </a:path>
                <a:tileRect/>
              </a:gradFill>
              <a:ln>
                <a:noFill/>
              </a:ln>
              <a:effectLst>
                <a:outerShdw blurRad="1092200" sx="80000" rotWithShape="0" algn="t" dir="5400000" dist="1104900" sy="80000">
                  <a:srgbClr val="000000">
                    <a:alpha val="14901"/>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7" name="Google Shape;417;p16"/>
              <p:cNvSpPr txBox="1"/>
              <p:nvPr/>
            </p:nvSpPr>
            <p:spPr>
              <a:xfrm>
                <a:off x="4257707" y="2925698"/>
                <a:ext cx="3676586" cy="1754326"/>
              </a:xfrm>
              <a:prstGeom prst="rect">
                <a:avLst/>
              </a:prstGeom>
              <a:gradFill>
                <a:gsLst>
                  <a:gs pos="0">
                    <a:srgbClr val="D6A9EA"/>
                  </a:gs>
                  <a:gs pos="46000">
                    <a:srgbClr val="A234CE"/>
                  </a:gs>
                  <a:gs pos="100000">
                    <a:srgbClr val="5C1C76"/>
                  </a:gs>
                </a:gsLst>
                <a:path path="circle">
                  <a:fillToRect b="50%" l="50%" r="50%" t="50%"/>
                </a:path>
                <a:tileRect/>
              </a:grad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5400">
                    <a:solidFill>
                      <a:schemeClr val="lt1"/>
                    </a:solidFill>
                    <a:latin typeface="Arial"/>
                    <a:ea typeface="Arial"/>
                    <a:cs typeface="Arial"/>
                    <a:sym typeface="Arial"/>
                  </a:rPr>
                  <a:t>All about NetSuite</a:t>
                </a:r>
                <a:endParaRPr/>
              </a:p>
            </p:txBody>
          </p:sp>
        </p:grpSp>
      </p:grpSp>
      <p:sp>
        <p:nvSpPr>
          <p:cNvPr id="418" name="Google Shape;418;p16"/>
          <p:cNvSpPr txBox="1"/>
          <p:nvPr/>
        </p:nvSpPr>
        <p:spPr>
          <a:xfrm>
            <a:off x="2543502" y="4398293"/>
            <a:ext cx="7546427"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accent2"/>
                </a:solidFill>
                <a:latin typeface="Arial"/>
                <a:ea typeface="Arial"/>
                <a:cs typeface="Arial"/>
                <a:sym typeface="Arial"/>
              </a:rPr>
              <a:t>One unified business management suite</a:t>
            </a:r>
            <a:endParaRPr/>
          </a:p>
          <a:p>
            <a:pPr indent="0" lvl="0" marL="0" marR="0" rtl="0" algn="ctr">
              <a:spcBef>
                <a:spcPts val="0"/>
              </a:spcBef>
              <a:spcAft>
                <a:spcPts val="0"/>
              </a:spcAft>
              <a:buNone/>
            </a:pPr>
            <a:r>
              <a:t/>
            </a:r>
            <a:endParaRPr sz="2400">
              <a:solidFill>
                <a:schemeClr val="accent2"/>
              </a:solidFill>
              <a:latin typeface="Arial"/>
              <a:ea typeface="Arial"/>
              <a:cs typeface="Arial"/>
              <a:sym typeface="Arial"/>
            </a:endParaRPr>
          </a:p>
          <a:p>
            <a:pPr indent="0" lvl="0" marL="0" marR="0" rtl="0" algn="ctr">
              <a:spcBef>
                <a:spcPts val="0"/>
              </a:spcBef>
              <a:spcAft>
                <a:spcPts val="0"/>
              </a:spcAft>
              <a:buNone/>
            </a:pPr>
            <a:r>
              <a:rPr lang="en-US" sz="2400">
                <a:solidFill>
                  <a:schemeClr val="accent2"/>
                </a:solidFill>
                <a:latin typeface="Arial"/>
                <a:ea typeface="Arial"/>
                <a:cs typeface="Arial"/>
                <a:sym typeface="Arial"/>
              </a:rPr>
              <a:t>Encompassing ERP/Financials, CRM and ecommerce for more than 31,000 customers.</a:t>
            </a:r>
            <a:endParaRPr/>
          </a:p>
        </p:txBody>
      </p:sp>
      <p:pic>
        <p:nvPicPr>
          <p:cNvPr id="419" name="Google Shape;419;p16"/>
          <p:cNvPicPr preferRelativeResize="0"/>
          <p:nvPr/>
        </p:nvPicPr>
        <p:blipFill rotWithShape="1">
          <a:blip r:embed="rId3">
            <a:alphaModFix/>
          </a:blip>
          <a:srcRect b="31667" l="25000" r="22222" t="30555"/>
          <a:stretch/>
        </p:blipFill>
        <p:spPr>
          <a:xfrm>
            <a:off x="11064240" y="411480"/>
            <a:ext cx="599441" cy="44704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500"/>
                                        <p:tgtEl>
                                          <p:spTgt spid="41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500"/>
                                        <p:tgtEl>
                                          <p:spTgt spid="4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gradFill>
          <a:gsLst>
            <a:gs pos="0">
              <a:srgbClr val="EFF4FC"/>
            </a:gs>
            <a:gs pos="74000">
              <a:srgbClr val="8CA8E3"/>
            </a:gs>
            <a:gs pos="83000">
              <a:srgbClr val="8CA8E3"/>
            </a:gs>
            <a:gs pos="100000">
              <a:srgbClr val="B2C4EC"/>
            </a:gs>
          </a:gsLst>
          <a:lin ang="5400000" scaled="0"/>
        </a:gradFill>
      </p:bgPr>
    </p:bg>
    <p:spTree>
      <p:nvGrpSpPr>
        <p:cNvPr id="423" name="Shape 423"/>
        <p:cNvGrpSpPr/>
        <p:nvPr/>
      </p:nvGrpSpPr>
      <p:grpSpPr>
        <a:xfrm>
          <a:off x="0" y="0"/>
          <a:ext cx="0" cy="0"/>
          <a:chOff x="0" y="0"/>
          <a:chExt cx="0" cy="0"/>
        </a:xfrm>
      </p:grpSpPr>
      <p:pic>
        <p:nvPicPr>
          <p:cNvPr descr="A picture containing floor, indoor, seat, furniture&#10;&#10;Description automatically generated" id="424" name="Google Shape;424;p17"/>
          <p:cNvPicPr preferRelativeResize="0"/>
          <p:nvPr/>
        </p:nvPicPr>
        <p:blipFill rotWithShape="1">
          <a:blip r:embed="rId3">
            <a:alphaModFix amt="20000"/>
          </a:blip>
          <a:srcRect b="0" l="0" r="0" t="0"/>
          <a:stretch/>
        </p:blipFill>
        <p:spPr>
          <a:xfrm>
            <a:off x="0" y="0"/>
            <a:ext cx="6858000" cy="6858000"/>
          </a:xfrm>
          <a:prstGeom prst="rect">
            <a:avLst/>
          </a:prstGeom>
          <a:noFill/>
          <a:ln>
            <a:noFill/>
          </a:ln>
        </p:spPr>
      </p:pic>
      <p:grpSp>
        <p:nvGrpSpPr>
          <p:cNvPr id="425" name="Google Shape;425;p17"/>
          <p:cNvGrpSpPr/>
          <p:nvPr/>
        </p:nvGrpSpPr>
        <p:grpSpPr>
          <a:xfrm>
            <a:off x="883511" y="1800768"/>
            <a:ext cx="5117896" cy="3870714"/>
            <a:chOff x="260046" y="176425"/>
            <a:chExt cx="5710718" cy="3078797"/>
          </a:xfrm>
        </p:grpSpPr>
        <p:sp>
          <p:nvSpPr>
            <p:cNvPr id="426" name="Google Shape;426;p17"/>
            <p:cNvSpPr txBox="1"/>
            <p:nvPr/>
          </p:nvSpPr>
          <p:spPr>
            <a:xfrm>
              <a:off x="1180289" y="176425"/>
              <a:ext cx="3670858" cy="945928"/>
            </a:xfrm>
            <a:prstGeom prst="rect">
              <a:avLst/>
            </a:prstGeom>
            <a:solidFill>
              <a:srgbClr val="9CADD2"/>
            </a:solidFill>
            <a:ln>
              <a:noFill/>
            </a:ln>
            <a:effectLst>
              <a:outerShdw blurRad="50800" rotWithShape="0" algn="t" dir="5400000" dist="38100">
                <a:srgbClr val="000000">
                  <a:alpha val="40000"/>
                </a:srgbClr>
              </a:outerShdw>
            </a:effectLst>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rPr lang="en-US" sz="4400">
                  <a:solidFill>
                    <a:schemeClr val="lt1"/>
                  </a:solidFill>
                  <a:latin typeface="Arial"/>
                  <a:ea typeface="Arial"/>
                  <a:cs typeface="Arial"/>
                  <a:sym typeface="Arial"/>
                </a:rPr>
                <a:t>How can Folio3 help?</a:t>
              </a:r>
              <a:endParaRPr/>
            </a:p>
          </p:txBody>
        </p:sp>
        <p:sp>
          <p:nvSpPr>
            <p:cNvPr id="427" name="Google Shape;427;p17"/>
            <p:cNvSpPr/>
            <p:nvPr/>
          </p:nvSpPr>
          <p:spPr>
            <a:xfrm>
              <a:off x="260046" y="2066118"/>
              <a:ext cx="5710718" cy="1189104"/>
            </a:xfrm>
            <a:prstGeom prst="rect">
              <a:avLst/>
            </a:prstGeom>
            <a:solidFill>
              <a:srgbClr val="9CADD2"/>
            </a:solidFill>
            <a:ln>
              <a:noFill/>
            </a:ln>
            <a:effectLst>
              <a:outerShdw blurRad="50800" rotWithShape="0" algn="t" dir="5400000" dist="38100">
                <a:srgbClr val="000000">
                  <a:alpha val="40000"/>
                </a:srgbClr>
              </a:outerShdw>
            </a:effectLst>
          </p:spPr>
          <p:txBody>
            <a:bodyPr anchorCtr="0" anchor="t" bIns="45700" lIns="91425" spcFirstLastPara="1" rIns="91425" wrap="square" tIns="45700">
              <a:spAutoFit/>
            </a:bodyPr>
            <a:lstStyle/>
            <a:p>
              <a:pPr indent="0" lvl="0" marL="0" marR="0" rtl="0" algn="ctr">
                <a:lnSpc>
                  <a:spcPct val="130000"/>
                </a:lnSpc>
                <a:spcBef>
                  <a:spcPts val="0"/>
                </a:spcBef>
                <a:spcAft>
                  <a:spcPts val="0"/>
                </a:spcAft>
                <a:buNone/>
              </a:pPr>
              <a:r>
                <a:rPr lang="en-US" sz="1800">
                  <a:solidFill>
                    <a:schemeClr val="lt1"/>
                  </a:solidFill>
                  <a:latin typeface="Quattrocento Sans"/>
                  <a:ea typeface="Quattrocento Sans"/>
                  <a:cs typeface="Quattrocento Sans"/>
                  <a:sym typeface="Quattrocento Sans"/>
                </a:rPr>
                <a:t>We are a Certified NetSuite Alliance Partner</a:t>
              </a:r>
              <a:endParaRPr/>
            </a:p>
            <a:p>
              <a:pPr indent="0" lvl="0" marL="0" marR="0" rtl="0" algn="ctr">
                <a:lnSpc>
                  <a:spcPct val="130000"/>
                </a:lnSpc>
                <a:spcBef>
                  <a:spcPts val="0"/>
                </a:spcBef>
                <a:spcAft>
                  <a:spcPts val="0"/>
                </a:spcAft>
                <a:buNone/>
              </a:pPr>
              <a:r>
                <a:t/>
              </a:r>
              <a:endParaRPr sz="1800">
                <a:solidFill>
                  <a:schemeClr val="lt1"/>
                </a:solidFill>
                <a:latin typeface="Quattrocento Sans"/>
                <a:ea typeface="Quattrocento Sans"/>
                <a:cs typeface="Quattrocento Sans"/>
                <a:sym typeface="Quattrocento Sans"/>
              </a:endParaRPr>
            </a:p>
            <a:p>
              <a:pPr indent="0" lvl="0" marL="0" marR="0" rtl="0" algn="ctr">
                <a:lnSpc>
                  <a:spcPct val="130000"/>
                </a:lnSpc>
                <a:spcBef>
                  <a:spcPts val="0"/>
                </a:spcBef>
                <a:spcAft>
                  <a:spcPts val="0"/>
                </a:spcAft>
                <a:buNone/>
              </a:pPr>
              <a:r>
                <a:rPr lang="en-US" sz="1800">
                  <a:solidFill>
                    <a:schemeClr val="lt1"/>
                  </a:solidFill>
                  <a:latin typeface="Quattrocento Sans"/>
                  <a:ea typeface="Quattrocento Sans"/>
                  <a:cs typeface="Quattrocento Sans"/>
                  <a:sym typeface="Quattrocento Sans"/>
                </a:rPr>
                <a:t>We are an Experienced NetSuite Partner with Deep Domain Expertise</a:t>
              </a:r>
              <a:endParaRPr/>
            </a:p>
          </p:txBody>
        </p:sp>
      </p:grpSp>
      <p:sp>
        <p:nvSpPr>
          <p:cNvPr id="428" name="Google Shape;428;p17"/>
          <p:cNvSpPr txBox="1"/>
          <p:nvPr/>
        </p:nvSpPr>
        <p:spPr>
          <a:xfrm>
            <a:off x="7704082" y="1761972"/>
            <a:ext cx="3361736" cy="3600986"/>
          </a:xfrm>
          <a:prstGeom prst="rect">
            <a:avLst/>
          </a:prstGeom>
          <a:gradFill>
            <a:gsLst>
              <a:gs pos="0">
                <a:srgbClr val="EFF4FC"/>
              </a:gs>
              <a:gs pos="74000">
                <a:srgbClr val="8CA8E3"/>
              </a:gs>
              <a:gs pos="83000">
                <a:srgbClr val="8CA8E3"/>
              </a:gs>
              <a:gs pos="100000">
                <a:srgbClr val="B2C4EC"/>
              </a:gs>
            </a:gsLst>
            <a:lin ang="5400000" scaled="0"/>
          </a:gra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800">
                <a:solidFill>
                  <a:schemeClr val="accent1"/>
                </a:solidFill>
                <a:latin typeface="Calibri"/>
                <a:ea typeface="Calibri"/>
                <a:cs typeface="Calibri"/>
                <a:sym typeface="Calibri"/>
              </a:rPr>
              <a:t>Contact us</a:t>
            </a:r>
            <a:endParaRPr/>
          </a:p>
          <a:p>
            <a:pPr indent="0" lvl="0" marL="0" marR="0" rtl="0" algn="ctr">
              <a:spcBef>
                <a:spcPts val="0"/>
              </a:spcBef>
              <a:spcAft>
                <a:spcPts val="0"/>
              </a:spcAft>
              <a:buNone/>
            </a:pPr>
            <a:r>
              <a:t/>
            </a:r>
            <a:endParaRPr sz="2000">
              <a:solidFill>
                <a:schemeClr val="accent1"/>
              </a:solidFill>
              <a:latin typeface="Calibri"/>
              <a:ea typeface="Calibri"/>
              <a:cs typeface="Calibri"/>
              <a:sym typeface="Calibri"/>
            </a:endParaRPr>
          </a:p>
          <a:p>
            <a:pPr indent="0" lvl="0" marL="0" marR="0" rtl="0" algn="ctr">
              <a:spcBef>
                <a:spcPts val="0"/>
              </a:spcBef>
              <a:spcAft>
                <a:spcPts val="0"/>
              </a:spcAft>
              <a:buNone/>
            </a:pPr>
            <a:r>
              <a:rPr lang="en-US" sz="2000">
                <a:solidFill>
                  <a:schemeClr val="accent1"/>
                </a:solidFill>
                <a:latin typeface="Calibri"/>
                <a:ea typeface="Calibri"/>
                <a:cs typeface="Calibri"/>
                <a:sym typeface="Calibri"/>
              </a:rPr>
              <a:t>Email Address: </a:t>
            </a:r>
            <a:r>
              <a:rPr lang="en-US" sz="2000" u="sng">
                <a:solidFill>
                  <a:schemeClr val="accent1"/>
                </a:solidFill>
                <a:latin typeface="Calibri"/>
                <a:ea typeface="Calibri"/>
                <a:cs typeface="Calibri"/>
                <a:sym typeface="Calibri"/>
                <a:hlinkClick r:id="rId4">
                  <a:extLst>
                    <a:ext uri="{A12FA001-AC4F-418D-AE19-62706E023703}">
                      <ahyp:hlinkClr val="tx"/>
                    </a:ext>
                  </a:extLst>
                </a:hlinkClick>
              </a:rPr>
              <a:t>netsuite.sales@folio3.com</a:t>
            </a:r>
            <a:endParaRPr sz="2000">
              <a:solidFill>
                <a:schemeClr val="accent1"/>
              </a:solidFill>
              <a:latin typeface="Calibri"/>
              <a:ea typeface="Calibri"/>
              <a:cs typeface="Calibri"/>
              <a:sym typeface="Calibri"/>
            </a:endParaRPr>
          </a:p>
          <a:p>
            <a:pPr indent="0" lvl="0" marL="0" marR="0" rtl="0" algn="ctr">
              <a:spcBef>
                <a:spcPts val="0"/>
              </a:spcBef>
              <a:spcAft>
                <a:spcPts val="0"/>
              </a:spcAft>
              <a:buNone/>
            </a:pPr>
            <a:r>
              <a:t/>
            </a:r>
            <a:endParaRPr sz="2000">
              <a:solidFill>
                <a:schemeClr val="accent1"/>
              </a:solidFill>
              <a:latin typeface="Calibri"/>
              <a:ea typeface="Calibri"/>
              <a:cs typeface="Calibri"/>
              <a:sym typeface="Calibri"/>
            </a:endParaRPr>
          </a:p>
          <a:p>
            <a:pPr indent="0" lvl="0" marL="0" marR="0" rtl="0" algn="ctr">
              <a:spcBef>
                <a:spcPts val="0"/>
              </a:spcBef>
              <a:spcAft>
                <a:spcPts val="0"/>
              </a:spcAft>
              <a:buNone/>
            </a:pPr>
            <a:r>
              <a:rPr lang="en-US" sz="2000">
                <a:solidFill>
                  <a:schemeClr val="accent1"/>
                </a:solidFill>
                <a:latin typeface="Calibri"/>
                <a:ea typeface="Calibri"/>
                <a:cs typeface="Calibri"/>
                <a:sym typeface="Calibri"/>
              </a:rPr>
              <a:t>Phone Number: </a:t>
            </a:r>
            <a:endParaRPr/>
          </a:p>
          <a:p>
            <a:pPr indent="0" lvl="0" marL="0" marR="0" rtl="0" algn="ctr">
              <a:spcBef>
                <a:spcPts val="0"/>
              </a:spcBef>
              <a:spcAft>
                <a:spcPts val="0"/>
              </a:spcAft>
              <a:buNone/>
            </a:pPr>
            <a:r>
              <a:rPr lang="en-US" sz="2000">
                <a:solidFill>
                  <a:schemeClr val="accent1"/>
                </a:solidFill>
                <a:latin typeface="Calibri"/>
                <a:ea typeface="Calibri"/>
                <a:cs typeface="Calibri"/>
                <a:sym typeface="Calibri"/>
              </a:rPr>
              <a:t>+1 (408) 365-4638</a:t>
            </a:r>
            <a:endParaRPr/>
          </a:p>
          <a:p>
            <a:pPr indent="0" lvl="0" marL="0" marR="0" rtl="0" algn="ctr">
              <a:spcBef>
                <a:spcPts val="0"/>
              </a:spcBef>
              <a:spcAft>
                <a:spcPts val="0"/>
              </a:spcAft>
              <a:buNone/>
            </a:pPr>
            <a:r>
              <a:t/>
            </a:r>
            <a:endParaRPr sz="2000">
              <a:solidFill>
                <a:schemeClr val="accent1"/>
              </a:solidFill>
              <a:latin typeface="Calibri"/>
              <a:ea typeface="Calibri"/>
              <a:cs typeface="Calibri"/>
              <a:sym typeface="Calibri"/>
            </a:endParaRPr>
          </a:p>
          <a:p>
            <a:pPr indent="0" lvl="0" marL="0" marR="0" rtl="0" algn="ctr">
              <a:spcBef>
                <a:spcPts val="0"/>
              </a:spcBef>
              <a:spcAft>
                <a:spcPts val="0"/>
              </a:spcAft>
              <a:buNone/>
            </a:pPr>
            <a:r>
              <a:rPr lang="en-US" sz="2000">
                <a:solidFill>
                  <a:schemeClr val="accent1"/>
                </a:solidFill>
                <a:latin typeface="Calibri"/>
                <a:ea typeface="Calibri"/>
                <a:cs typeface="Calibri"/>
                <a:sym typeface="Calibri"/>
              </a:rPr>
              <a:t>Website Address: netsuite.folio3.com</a:t>
            </a:r>
            <a:endParaRPr/>
          </a:p>
        </p:txBody>
      </p:sp>
      <p:pic>
        <p:nvPicPr>
          <p:cNvPr id="429" name="Google Shape;429;p17"/>
          <p:cNvPicPr preferRelativeResize="0"/>
          <p:nvPr/>
        </p:nvPicPr>
        <p:blipFill rotWithShape="1">
          <a:blip r:embed="rId5">
            <a:alphaModFix/>
          </a:blip>
          <a:srcRect b="31667" l="25000" r="22222" t="30555"/>
          <a:stretch/>
        </p:blipFill>
        <p:spPr>
          <a:xfrm>
            <a:off x="11064240" y="411480"/>
            <a:ext cx="599441" cy="44704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500"/>
                                        <p:tgtEl>
                                          <p:spTgt spid="42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500"/>
                                        <p:tgtEl>
                                          <p:spTgt spid="42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500"/>
                                        <p:tgtEl>
                                          <p:spTgt spid="4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
          <p:cNvSpPr/>
          <p:nvPr/>
        </p:nvSpPr>
        <p:spPr>
          <a:xfrm>
            <a:off x="2202797" y="1099457"/>
            <a:ext cx="4528457" cy="4659086"/>
          </a:xfrm>
          <a:prstGeom prst="roundRect">
            <a:avLst>
              <a:gd fmla="val 16667" name="adj"/>
            </a:avLst>
          </a:prstGeom>
          <a:solidFill>
            <a:schemeClr val="accent1"/>
          </a:solidFill>
          <a:ln>
            <a:noFill/>
          </a:ln>
          <a:effectLst>
            <a:outerShdw blurRad="190500" algn="ctr" dir="2700000" dist="228600">
              <a:srgbClr val="000000">
                <a:alpha val="2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2"/>
          <p:cNvSpPr/>
          <p:nvPr/>
        </p:nvSpPr>
        <p:spPr>
          <a:xfrm>
            <a:off x="1" y="0"/>
            <a:ext cx="1703881" cy="6858000"/>
          </a:xfrm>
          <a:custGeom>
            <a:rect b="b" l="l" r="r" t="t"/>
            <a:pathLst>
              <a:path extrusionOk="0" h="6858000" w="1703881">
                <a:moveTo>
                  <a:pt x="0" y="0"/>
                </a:moveTo>
                <a:lnTo>
                  <a:pt x="1526182" y="0"/>
                </a:lnTo>
                <a:lnTo>
                  <a:pt x="1526182" y="3212698"/>
                </a:lnTo>
                <a:lnTo>
                  <a:pt x="1676586" y="3363101"/>
                </a:lnTo>
                <a:cubicBezTo>
                  <a:pt x="1712980" y="3399496"/>
                  <a:pt x="1712980" y="3458502"/>
                  <a:pt x="1676586" y="3494896"/>
                </a:cubicBezTo>
                <a:lnTo>
                  <a:pt x="1526182" y="3645300"/>
                </a:lnTo>
                <a:lnTo>
                  <a:pt x="1526182" y="6858000"/>
                </a:lnTo>
                <a:lnTo>
                  <a:pt x="0" y="6858000"/>
                </a:lnTo>
                <a:close/>
              </a:path>
            </a:pathLst>
          </a:custGeom>
          <a:gradFill>
            <a:gsLst>
              <a:gs pos="0">
                <a:schemeClr val="accent1"/>
              </a:gs>
              <a:gs pos="8000">
                <a:schemeClr val="accent1"/>
              </a:gs>
              <a:gs pos="100000">
                <a:schemeClr val="accent2"/>
              </a:gs>
            </a:gsLst>
            <a:lin ang="81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27" name="Google Shape;127;p2"/>
          <p:cNvGrpSpPr/>
          <p:nvPr/>
        </p:nvGrpSpPr>
        <p:grpSpPr>
          <a:xfrm>
            <a:off x="2611753" y="1849946"/>
            <a:ext cx="3710543" cy="2757066"/>
            <a:chOff x="2459029" y="1870587"/>
            <a:chExt cx="3427416" cy="2546693"/>
          </a:xfrm>
        </p:grpSpPr>
        <p:sp>
          <p:nvSpPr>
            <p:cNvPr id="128" name="Google Shape;128;p2"/>
            <p:cNvSpPr txBox="1"/>
            <p:nvPr/>
          </p:nvSpPr>
          <p:spPr>
            <a:xfrm>
              <a:off x="2459029" y="2540952"/>
              <a:ext cx="3427416" cy="1876328"/>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Arial"/>
                  <a:ea typeface="Arial"/>
                  <a:cs typeface="Arial"/>
                  <a:sym typeface="Arial"/>
                </a:rPr>
                <a:t>NetSuite Integration</a:t>
              </a:r>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Arial"/>
                  <a:ea typeface="Arial"/>
                  <a:cs typeface="Arial"/>
                  <a:sym typeface="Arial"/>
                </a:rPr>
                <a:t>Custom-made Integration</a:t>
              </a:r>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Arial"/>
                  <a:ea typeface="Arial"/>
                  <a:cs typeface="Arial"/>
                  <a:sym typeface="Arial"/>
                </a:rPr>
                <a:t>Why You Should Integrate Them Into Your Systems</a:t>
              </a:r>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Arial"/>
                  <a:ea typeface="Arial"/>
                  <a:cs typeface="Arial"/>
                  <a:sym typeface="Arial"/>
                </a:rPr>
                <a:t>Choosing Your Partners</a:t>
              </a:r>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Arial"/>
                  <a:ea typeface="Arial"/>
                  <a:cs typeface="Arial"/>
                  <a:sym typeface="Arial"/>
                </a:rPr>
                <a:t>How do Folio3’s connectors Facilitate Your Growth?</a:t>
              </a:r>
              <a:endParaRPr/>
            </a:p>
          </p:txBody>
        </p:sp>
        <p:sp>
          <p:nvSpPr>
            <p:cNvPr id="129" name="Google Shape;129;p2"/>
            <p:cNvSpPr txBox="1"/>
            <p:nvPr/>
          </p:nvSpPr>
          <p:spPr>
            <a:xfrm>
              <a:off x="2459029" y="1870587"/>
              <a:ext cx="1703881" cy="5401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lt1"/>
                  </a:solidFill>
                  <a:latin typeface="Arial"/>
                  <a:ea typeface="Arial"/>
                  <a:cs typeface="Arial"/>
                  <a:sym typeface="Arial"/>
                </a:rPr>
                <a:t>Agenda</a:t>
              </a:r>
              <a:endParaRPr/>
            </a:p>
          </p:txBody>
        </p:sp>
      </p:grpSp>
      <p:pic>
        <p:nvPicPr>
          <p:cNvPr descr="A picture containing logo&#10;&#10;Description automatically generated" id="130" name="Google Shape;130;p2"/>
          <p:cNvPicPr preferRelativeResize="0"/>
          <p:nvPr/>
        </p:nvPicPr>
        <p:blipFill rotWithShape="1">
          <a:blip r:embed="rId3">
            <a:alphaModFix/>
          </a:blip>
          <a:srcRect b="0" l="0" r="0" t="0"/>
          <a:stretch/>
        </p:blipFill>
        <p:spPr>
          <a:xfrm>
            <a:off x="7140210" y="2017822"/>
            <a:ext cx="3996256" cy="2822356"/>
          </a:xfrm>
          <a:prstGeom prst="rect">
            <a:avLst/>
          </a:prstGeom>
          <a:noFill/>
          <a:ln>
            <a:noFill/>
          </a:ln>
        </p:spPr>
      </p:pic>
      <p:pic>
        <p:nvPicPr>
          <p:cNvPr id="131" name="Google Shape;131;p2"/>
          <p:cNvPicPr preferRelativeResize="0"/>
          <p:nvPr/>
        </p:nvPicPr>
        <p:blipFill rotWithShape="1">
          <a:blip r:embed="rId4">
            <a:alphaModFix/>
          </a:blip>
          <a:srcRect b="31667" l="25000" r="22222" t="30555"/>
          <a:stretch/>
        </p:blipFill>
        <p:spPr>
          <a:xfrm>
            <a:off x="11064240" y="411480"/>
            <a:ext cx="599441" cy="44704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500"/>
                                        <p:tgtEl>
                                          <p:spTgt spid="12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500"/>
                                        <p:tgtEl>
                                          <p:spTgt spid="12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500"/>
                                        <p:tgtEl>
                                          <p:spTgt spid="127"/>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500"/>
                                        <p:tgtEl>
                                          <p:spTgt spid="1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accent1">
            <a:alpha val="50980"/>
          </a:schemeClr>
        </a:solidFill>
      </p:bgPr>
    </p:bg>
    <p:spTree>
      <p:nvGrpSpPr>
        <p:cNvPr id="135" name="Shape 135"/>
        <p:cNvGrpSpPr/>
        <p:nvPr/>
      </p:nvGrpSpPr>
      <p:grpSpPr>
        <a:xfrm>
          <a:off x="0" y="0"/>
          <a:ext cx="0" cy="0"/>
          <a:chOff x="0" y="0"/>
          <a:chExt cx="0" cy="0"/>
        </a:xfrm>
      </p:grpSpPr>
      <p:sp>
        <p:nvSpPr>
          <p:cNvPr id="136" name="Google Shape;136;p3"/>
          <p:cNvSpPr/>
          <p:nvPr/>
        </p:nvSpPr>
        <p:spPr>
          <a:xfrm>
            <a:off x="5938345" y="3627562"/>
            <a:ext cx="6253650" cy="832312"/>
          </a:xfrm>
          <a:prstGeom prst="rect">
            <a:avLst/>
          </a:prstGeom>
          <a:gradFill>
            <a:gsLst>
              <a:gs pos="0">
                <a:srgbClr val="1A3269"/>
              </a:gs>
              <a:gs pos="48000">
                <a:srgbClr val="274EA4"/>
              </a:gs>
              <a:gs pos="100000">
                <a:srgbClr val="678AD9"/>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Calibri"/>
              <a:ea typeface="Calibri"/>
              <a:cs typeface="Calibri"/>
              <a:sym typeface="Calibri"/>
            </a:endParaRPr>
          </a:p>
        </p:txBody>
      </p:sp>
      <p:sp>
        <p:nvSpPr>
          <p:cNvPr id="137" name="Google Shape;137;p3"/>
          <p:cNvSpPr/>
          <p:nvPr/>
        </p:nvSpPr>
        <p:spPr>
          <a:xfrm>
            <a:off x="4" y="3627562"/>
            <a:ext cx="12191996" cy="323043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Calibri"/>
              <a:ea typeface="Calibri"/>
              <a:cs typeface="Calibri"/>
              <a:sym typeface="Calibri"/>
            </a:endParaRPr>
          </a:p>
        </p:txBody>
      </p:sp>
      <p:sp>
        <p:nvSpPr>
          <p:cNvPr id="138" name="Google Shape;138;p3"/>
          <p:cNvSpPr txBox="1"/>
          <p:nvPr/>
        </p:nvSpPr>
        <p:spPr>
          <a:xfrm>
            <a:off x="6315415" y="3720552"/>
            <a:ext cx="429081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Arial"/>
                <a:ea typeface="Arial"/>
                <a:cs typeface="Arial"/>
                <a:sym typeface="Arial"/>
              </a:rPr>
              <a:t>NetSuite Integration</a:t>
            </a:r>
            <a:endParaRPr/>
          </a:p>
        </p:txBody>
      </p:sp>
      <p:pic>
        <p:nvPicPr>
          <p:cNvPr descr="Icon&#10;&#10;Description automatically generated" id="139" name="Google Shape;139;p3"/>
          <p:cNvPicPr preferRelativeResize="0"/>
          <p:nvPr/>
        </p:nvPicPr>
        <p:blipFill rotWithShape="1">
          <a:blip r:embed="rId3">
            <a:alphaModFix amt="35000"/>
          </a:blip>
          <a:srcRect b="0" l="0" r="0" t="0"/>
          <a:stretch/>
        </p:blipFill>
        <p:spPr>
          <a:xfrm>
            <a:off x="-5" y="7488"/>
            <a:ext cx="12192000" cy="3620073"/>
          </a:xfrm>
          <a:prstGeom prst="rect">
            <a:avLst/>
          </a:prstGeom>
          <a:noFill/>
          <a:ln>
            <a:noFill/>
          </a:ln>
          <a:effectLst>
            <a:outerShdw blurRad="292100" rotWithShape="0" algn="tl" dir="2700000" dist="139700">
              <a:srgbClr val="333333">
                <a:alpha val="64705"/>
              </a:srgbClr>
            </a:outerShdw>
          </a:effectLst>
        </p:spPr>
      </p:pic>
      <p:sp>
        <p:nvSpPr>
          <p:cNvPr id="140" name="Google Shape;140;p3"/>
          <p:cNvSpPr txBox="1"/>
          <p:nvPr/>
        </p:nvSpPr>
        <p:spPr>
          <a:xfrm>
            <a:off x="6315415" y="4581061"/>
            <a:ext cx="4445876" cy="13234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000"/>
              <a:buFont typeface="Arial"/>
              <a:buNone/>
            </a:pPr>
            <a:r>
              <a:rPr b="0" i="0" lang="en-US" sz="2000">
                <a:solidFill>
                  <a:schemeClr val="lt1"/>
                </a:solidFill>
                <a:latin typeface="Arial"/>
                <a:ea typeface="Arial"/>
                <a:cs typeface="Arial"/>
                <a:sym typeface="Arial"/>
              </a:rPr>
              <a:t>NetSuite integration, a SaaS software solution, combines ERP, CRM and ecommerce packages into a single package.</a:t>
            </a:r>
            <a:endParaRPr b="0" i="0" sz="2000" u="none" cap="none" strike="noStrike">
              <a:solidFill>
                <a:schemeClr val="lt1"/>
              </a:solidFill>
              <a:latin typeface="Arial"/>
              <a:ea typeface="Arial"/>
              <a:cs typeface="Arial"/>
              <a:sym typeface="Arial"/>
            </a:endParaRPr>
          </a:p>
        </p:txBody>
      </p:sp>
      <p:pic>
        <p:nvPicPr>
          <p:cNvPr id="141" name="Google Shape;141;p3"/>
          <p:cNvPicPr preferRelativeResize="0"/>
          <p:nvPr/>
        </p:nvPicPr>
        <p:blipFill rotWithShape="1">
          <a:blip r:embed="rId4">
            <a:alphaModFix/>
          </a:blip>
          <a:srcRect b="31667" l="25000" r="22222" t="30555"/>
          <a:stretch/>
        </p:blipFill>
        <p:spPr>
          <a:xfrm>
            <a:off x="11064240" y="411480"/>
            <a:ext cx="599441" cy="44704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500"/>
                                        <p:tgtEl>
                                          <p:spTgt spid="13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500"/>
                                        <p:tgtEl>
                                          <p:spTgt spid="1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4"/>
          <p:cNvSpPr txBox="1"/>
          <p:nvPr/>
        </p:nvSpPr>
        <p:spPr>
          <a:xfrm>
            <a:off x="7198517" y="1589215"/>
            <a:ext cx="4993483" cy="546625"/>
          </a:xfrm>
          <a:prstGeom prst="rect">
            <a:avLst/>
          </a:prstGeom>
          <a:solidFill>
            <a:schemeClr val="accent2">
              <a:alpha val="49803"/>
            </a:schemeClr>
          </a:solid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lang="en-US" sz="3600">
                <a:solidFill>
                  <a:schemeClr val="lt1"/>
                </a:solidFill>
                <a:latin typeface="Arial"/>
                <a:ea typeface="Arial"/>
                <a:cs typeface="Arial"/>
                <a:sym typeface="Arial"/>
              </a:rPr>
              <a:t>Custom-made Integration</a:t>
            </a:r>
            <a:endParaRPr/>
          </a:p>
        </p:txBody>
      </p:sp>
      <p:pic>
        <p:nvPicPr>
          <p:cNvPr descr="A picture containing clipart" id="147" name="Google Shape;147;p4"/>
          <p:cNvPicPr preferRelativeResize="0"/>
          <p:nvPr>
            <p:ph idx="5" type="pic"/>
          </p:nvPr>
        </p:nvPicPr>
        <p:blipFill rotWithShape="1">
          <a:blip r:embed="rId3">
            <a:alphaModFix amt="85000"/>
          </a:blip>
          <a:srcRect b="7714" l="0" r="0" t="7715"/>
          <a:stretch/>
        </p:blipFill>
        <p:spPr>
          <a:xfrm>
            <a:off x="539796" y="2135841"/>
            <a:ext cx="5661307" cy="3413512"/>
          </a:xfrm>
          <a:prstGeom prst="rect">
            <a:avLst/>
          </a:prstGeom>
          <a:solidFill>
            <a:srgbClr val="D8D8D8"/>
          </a:solidFill>
          <a:ln>
            <a:noFill/>
          </a:ln>
          <a:effectLst>
            <a:outerShdw blurRad="292100" rotWithShape="0" algn="tl" dir="2700000" dist="139700">
              <a:srgbClr val="333333">
                <a:alpha val="64705"/>
              </a:srgbClr>
            </a:outerShdw>
          </a:effectLst>
        </p:spPr>
      </p:pic>
      <p:sp>
        <p:nvSpPr>
          <p:cNvPr id="148" name="Google Shape;148;p4"/>
          <p:cNvSpPr txBox="1"/>
          <p:nvPr/>
        </p:nvSpPr>
        <p:spPr>
          <a:xfrm>
            <a:off x="7198517" y="2468018"/>
            <a:ext cx="3732242" cy="2800767"/>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accent2"/>
              </a:buClr>
              <a:buSzPts val="1600"/>
              <a:buFont typeface="Arial"/>
              <a:buChar char="•"/>
            </a:pPr>
            <a:r>
              <a:rPr b="0" i="0" lang="en-US" sz="1600">
                <a:solidFill>
                  <a:schemeClr val="accent2"/>
                </a:solidFill>
                <a:latin typeface="Arial"/>
                <a:ea typeface="Arial"/>
                <a:cs typeface="Arial"/>
                <a:sym typeface="Arial"/>
              </a:rPr>
              <a:t>NetSuite can be integrated with existing platforms and applications to provide a fully connected business environment.</a:t>
            </a:r>
            <a:endParaRPr/>
          </a:p>
          <a:p>
            <a:pPr indent="0" lvl="0" marL="0" marR="0" rtl="0" algn="l">
              <a:spcBef>
                <a:spcPts val="0"/>
              </a:spcBef>
              <a:spcAft>
                <a:spcPts val="0"/>
              </a:spcAft>
              <a:buNone/>
            </a:pPr>
            <a:r>
              <a:t/>
            </a:r>
            <a:endParaRPr b="0" i="0" sz="1600">
              <a:solidFill>
                <a:schemeClr val="accent2"/>
              </a:solidFill>
              <a:latin typeface="Arial"/>
              <a:ea typeface="Arial"/>
              <a:cs typeface="Arial"/>
              <a:sym typeface="Arial"/>
            </a:endParaRPr>
          </a:p>
          <a:p>
            <a:pPr indent="-285750" lvl="0" marL="285750" marR="0" rtl="0" algn="l">
              <a:spcBef>
                <a:spcPts val="0"/>
              </a:spcBef>
              <a:spcAft>
                <a:spcPts val="0"/>
              </a:spcAft>
              <a:buClr>
                <a:schemeClr val="accent2"/>
              </a:buClr>
              <a:buSzPts val="1600"/>
              <a:buFont typeface="Arial"/>
              <a:buChar char="•"/>
            </a:pPr>
            <a:r>
              <a:rPr b="0" i="0" lang="en-US" sz="1600">
                <a:solidFill>
                  <a:schemeClr val="accent2"/>
                </a:solidFill>
                <a:latin typeface="Arial"/>
                <a:ea typeface="Arial"/>
                <a:cs typeface="Arial"/>
                <a:sym typeface="Arial"/>
              </a:rPr>
              <a:t>Integrate applications ranging in scope from order processing and EDI to standalone CRM applications such as Salesforce, Amazon, or other eCommerce platforms like eBay, Amazon, and more.</a:t>
            </a:r>
            <a:endParaRPr/>
          </a:p>
        </p:txBody>
      </p:sp>
      <p:pic>
        <p:nvPicPr>
          <p:cNvPr id="149" name="Google Shape;149;p4"/>
          <p:cNvPicPr preferRelativeResize="0"/>
          <p:nvPr/>
        </p:nvPicPr>
        <p:blipFill rotWithShape="1">
          <a:blip r:embed="rId4">
            <a:alphaModFix/>
          </a:blip>
          <a:srcRect b="31667" l="25000" r="22222" t="30555"/>
          <a:stretch/>
        </p:blipFill>
        <p:spPr>
          <a:xfrm>
            <a:off x="11064240" y="411480"/>
            <a:ext cx="599441" cy="44704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500"/>
                                        <p:tgtEl>
                                          <p:spTgt spid="14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500"/>
                                        <p:tgtEl>
                                          <p:spTgt spid="14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48">
                                            <p:txEl>
                                              <p:pRg end="0" st="0"/>
                                            </p:txEl>
                                          </p:spTgt>
                                        </p:tgtEl>
                                        <p:attrNameLst>
                                          <p:attrName>style.visibility</p:attrName>
                                        </p:attrNameLst>
                                      </p:cBhvr>
                                      <p:to>
                                        <p:strVal val="visible"/>
                                      </p:to>
                                    </p:set>
                                    <p:animEffect filter="fade" transition="in">
                                      <p:cBhvr>
                                        <p:cTn dur="500"/>
                                        <p:tgtEl>
                                          <p:spTgt spid="148">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48">
                                            <p:txEl>
                                              <p:pRg end="1" st="1"/>
                                            </p:txEl>
                                          </p:spTgt>
                                        </p:tgtEl>
                                        <p:attrNameLst>
                                          <p:attrName>style.visibility</p:attrName>
                                        </p:attrNameLst>
                                      </p:cBhvr>
                                      <p:to>
                                        <p:strVal val="visible"/>
                                      </p:to>
                                    </p:set>
                                    <p:animEffect filter="fade" transition="in">
                                      <p:cBhvr>
                                        <p:cTn dur="500"/>
                                        <p:tgtEl>
                                          <p:spTgt spid="148">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48">
                                            <p:txEl>
                                              <p:pRg end="2" st="2"/>
                                            </p:txEl>
                                          </p:spTgt>
                                        </p:tgtEl>
                                        <p:attrNameLst>
                                          <p:attrName>style.visibility</p:attrName>
                                        </p:attrNameLst>
                                      </p:cBhvr>
                                      <p:to>
                                        <p:strVal val="visible"/>
                                      </p:to>
                                    </p:set>
                                    <p:animEffect filter="fade" transition="in">
                                      <p:cBhvr>
                                        <p:cTn dur="500"/>
                                        <p:tgtEl>
                                          <p:spTgt spid="148">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grpSp>
        <p:nvGrpSpPr>
          <p:cNvPr id="154" name="Google Shape;154;p5"/>
          <p:cNvGrpSpPr/>
          <p:nvPr/>
        </p:nvGrpSpPr>
        <p:grpSpPr>
          <a:xfrm>
            <a:off x="446779" y="1190987"/>
            <a:ext cx="10820310" cy="4324315"/>
            <a:chOff x="928914" y="-124674"/>
            <a:chExt cx="9858049" cy="3553671"/>
          </a:xfrm>
        </p:grpSpPr>
        <p:sp>
          <p:nvSpPr>
            <p:cNvPr id="155" name="Google Shape;155;p5"/>
            <p:cNvSpPr/>
            <p:nvPr/>
          </p:nvSpPr>
          <p:spPr>
            <a:xfrm rot="5400000">
              <a:off x="3216352" y="-1274605"/>
              <a:ext cx="1714495" cy="4014357"/>
            </a:xfrm>
            <a:prstGeom prst="roundRect">
              <a:avLst>
                <a:gd fmla="val 16667" name="adj"/>
              </a:avLst>
            </a:prstGeom>
            <a:solidFill>
              <a:srgbClr val="595959"/>
            </a:solidFill>
            <a:ln>
              <a:noFill/>
            </a:ln>
            <a:effectLst>
              <a:outerShdw blurRad="1079500" sx="87000" rotWithShape="0" algn="t" dir="5400000" dist="533400" sy="87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5"/>
            <p:cNvSpPr/>
            <p:nvPr/>
          </p:nvSpPr>
          <p:spPr>
            <a:xfrm rot="5400000">
              <a:off x="7620645" y="-719250"/>
              <a:ext cx="1714495" cy="4618142"/>
            </a:xfrm>
            <a:prstGeom prst="roundRect">
              <a:avLst>
                <a:gd fmla="val 16667" name="adj"/>
              </a:avLst>
            </a:prstGeom>
            <a:solidFill>
              <a:srgbClr val="262626"/>
            </a:solidFill>
            <a:ln>
              <a:noFill/>
            </a:ln>
            <a:effectLst>
              <a:outerShdw blurRad="1079500" sx="87000" rotWithShape="0" algn="t" dir="5400000" dist="533400" sy="87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5"/>
            <p:cNvSpPr/>
            <p:nvPr/>
          </p:nvSpPr>
          <p:spPr>
            <a:xfrm rot="5400000">
              <a:off x="2655210" y="-11794"/>
              <a:ext cx="1714495" cy="5167086"/>
            </a:xfrm>
            <a:prstGeom prst="roundRect">
              <a:avLst>
                <a:gd fmla="val 16667" name="adj"/>
              </a:avLst>
            </a:prstGeom>
            <a:gradFill>
              <a:gsLst>
                <a:gs pos="0">
                  <a:schemeClr val="accent1"/>
                </a:gs>
                <a:gs pos="100000">
                  <a:schemeClr val="accent2"/>
                </a:gs>
              </a:gsLst>
              <a:lin ang="18900000" scaled="0"/>
            </a:gradFill>
            <a:ln>
              <a:noFill/>
            </a:ln>
            <a:effectLst>
              <a:outerShdw blurRad="1130300" sx="77000" rotWithShape="0" algn="t" dir="5400000" dist="482600" sy="77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58" name="Google Shape;158;p5"/>
            <p:cNvGrpSpPr/>
            <p:nvPr/>
          </p:nvGrpSpPr>
          <p:grpSpPr>
            <a:xfrm>
              <a:off x="6344908" y="1262681"/>
              <a:ext cx="4014357" cy="839893"/>
              <a:chOff x="6514707" y="3699905"/>
              <a:chExt cx="4014357" cy="839893"/>
            </a:xfrm>
          </p:grpSpPr>
          <p:sp>
            <p:nvSpPr>
              <p:cNvPr id="159" name="Google Shape;159;p5"/>
              <p:cNvSpPr txBox="1"/>
              <p:nvPr/>
            </p:nvSpPr>
            <p:spPr>
              <a:xfrm>
                <a:off x="6514707" y="3699905"/>
                <a:ext cx="401435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Arial"/>
                    <a:ea typeface="Arial"/>
                    <a:cs typeface="Arial"/>
                    <a:sym typeface="Arial"/>
                  </a:rPr>
                  <a:t>NetSuite Is Easy</a:t>
                </a:r>
                <a:endParaRPr/>
              </a:p>
            </p:txBody>
          </p:sp>
          <p:sp>
            <p:nvSpPr>
              <p:cNvPr id="160" name="Google Shape;160;p5"/>
              <p:cNvSpPr/>
              <p:nvPr/>
            </p:nvSpPr>
            <p:spPr>
              <a:xfrm>
                <a:off x="6514707" y="4085267"/>
                <a:ext cx="4014357" cy="454531"/>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b="0" i="0" lang="en-US" sz="1200">
                    <a:solidFill>
                      <a:schemeClr val="lt1"/>
                    </a:solidFill>
                    <a:latin typeface="Arial"/>
                    <a:ea typeface="Arial"/>
                    <a:cs typeface="Arial"/>
                    <a:sym typeface="Arial"/>
                  </a:rPr>
                  <a:t>NetSuite is able to implement all apps faster and more affordably than traditional corporate solutions.</a:t>
                </a:r>
                <a:endParaRPr sz="1200">
                  <a:solidFill>
                    <a:schemeClr val="lt1"/>
                  </a:solidFill>
                  <a:latin typeface="Arial"/>
                  <a:ea typeface="Arial"/>
                  <a:cs typeface="Arial"/>
                  <a:sym typeface="Arial"/>
                </a:endParaRPr>
              </a:p>
            </p:txBody>
          </p:sp>
        </p:grpSp>
        <p:sp>
          <p:nvSpPr>
            <p:cNvPr id="161" name="Google Shape;161;p5"/>
            <p:cNvSpPr txBox="1"/>
            <p:nvPr/>
          </p:nvSpPr>
          <p:spPr>
            <a:xfrm>
              <a:off x="1177821" y="1985403"/>
              <a:ext cx="4488114"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2400">
                  <a:solidFill>
                    <a:schemeClr val="lt1"/>
                  </a:solidFill>
                  <a:latin typeface="Arial"/>
                  <a:ea typeface="Arial"/>
                  <a:cs typeface="Arial"/>
                  <a:sym typeface="Arial"/>
                </a:rPr>
                <a:t>NetSuite Is Integrated</a:t>
              </a:r>
              <a:endParaRPr/>
            </a:p>
          </p:txBody>
        </p:sp>
        <p:sp>
          <p:nvSpPr>
            <p:cNvPr id="162" name="Google Shape;162;p5"/>
            <p:cNvSpPr/>
            <p:nvPr/>
          </p:nvSpPr>
          <p:spPr>
            <a:xfrm>
              <a:off x="1177821" y="2370765"/>
              <a:ext cx="4488114" cy="849098"/>
            </a:xfrm>
            <a:prstGeom prst="rect">
              <a:avLst/>
            </a:prstGeom>
            <a:noFill/>
            <a:ln>
              <a:noFill/>
            </a:ln>
          </p:spPr>
          <p:txBody>
            <a:bodyPr anchorCtr="0" anchor="t" bIns="45700" lIns="91425" spcFirstLastPara="1" rIns="91425" wrap="square" tIns="45700">
              <a:spAutoFit/>
            </a:bodyPr>
            <a:lstStyle/>
            <a:p>
              <a:pPr indent="0" lvl="0" marL="0" marR="0" rtl="0" algn="r">
                <a:lnSpc>
                  <a:spcPct val="130000"/>
                </a:lnSpc>
                <a:spcBef>
                  <a:spcPts val="0"/>
                </a:spcBef>
                <a:spcAft>
                  <a:spcPts val="0"/>
                </a:spcAft>
                <a:buNone/>
              </a:pPr>
              <a:r>
                <a:rPr b="0" i="0" lang="en-US" sz="1200">
                  <a:solidFill>
                    <a:schemeClr val="lt1"/>
                  </a:solidFill>
                  <a:latin typeface="Arial"/>
                  <a:ea typeface="Arial"/>
                  <a:cs typeface="Arial"/>
                  <a:sym typeface="Arial"/>
                </a:rPr>
                <a:t>It is a powerful and unique application. They integrate CRM-focused Customer and Ecommerce capabilities, as well as an accounting/ERP back office and a portal for partners. This allows firms to link disparate data and automate all operations.</a:t>
              </a:r>
              <a:endParaRPr sz="1200">
                <a:solidFill>
                  <a:schemeClr val="lt1"/>
                </a:solidFill>
                <a:latin typeface="Arial"/>
                <a:ea typeface="Arial"/>
                <a:cs typeface="Arial"/>
                <a:sym typeface="Arial"/>
              </a:endParaRPr>
            </a:p>
          </p:txBody>
        </p:sp>
        <p:sp>
          <p:nvSpPr>
            <p:cNvPr id="163" name="Google Shape;163;p5"/>
            <p:cNvSpPr txBox="1"/>
            <p:nvPr/>
          </p:nvSpPr>
          <p:spPr>
            <a:xfrm>
              <a:off x="2307771" y="270901"/>
              <a:ext cx="3358164"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2400">
                  <a:solidFill>
                    <a:schemeClr val="lt1"/>
                  </a:solidFill>
                  <a:latin typeface="Arial"/>
                  <a:ea typeface="Arial"/>
                  <a:cs typeface="Arial"/>
                  <a:sym typeface="Arial"/>
                </a:rPr>
                <a:t>NetSuite Is Intelligent </a:t>
              </a:r>
              <a:endParaRPr/>
            </a:p>
          </p:txBody>
        </p:sp>
        <p:sp>
          <p:nvSpPr>
            <p:cNvPr id="164" name="Google Shape;164;p5"/>
            <p:cNvSpPr/>
            <p:nvPr/>
          </p:nvSpPr>
          <p:spPr>
            <a:xfrm>
              <a:off x="2307771" y="656263"/>
              <a:ext cx="3358164" cy="849098"/>
            </a:xfrm>
            <a:prstGeom prst="rect">
              <a:avLst/>
            </a:prstGeom>
            <a:noFill/>
            <a:ln>
              <a:noFill/>
            </a:ln>
          </p:spPr>
          <p:txBody>
            <a:bodyPr anchorCtr="0" anchor="t" bIns="45700" lIns="91425" spcFirstLastPara="1" rIns="91425" wrap="square" tIns="45700">
              <a:spAutoFit/>
            </a:bodyPr>
            <a:lstStyle/>
            <a:p>
              <a:pPr indent="0" lvl="0" marL="0" marR="0" rtl="0" algn="r">
                <a:lnSpc>
                  <a:spcPct val="130000"/>
                </a:lnSpc>
                <a:spcBef>
                  <a:spcPts val="0"/>
                </a:spcBef>
                <a:spcAft>
                  <a:spcPts val="0"/>
                </a:spcAft>
                <a:buNone/>
              </a:pPr>
              <a:r>
                <a:rPr b="0" i="0" lang="en-US" sz="1200">
                  <a:solidFill>
                    <a:schemeClr val="lt1"/>
                  </a:solidFill>
                  <a:latin typeface="Arial"/>
                  <a:ea typeface="Arial"/>
                  <a:cs typeface="Arial"/>
                  <a:sym typeface="Arial"/>
                </a:rPr>
                <a:t>To provide personalized and immediate access to important performance indicators, all business data can be stored in one database. It facilitates quick decision-making.</a:t>
              </a:r>
              <a:endParaRPr sz="1200">
                <a:solidFill>
                  <a:schemeClr val="lt1"/>
                </a:solidFill>
                <a:latin typeface="Arial"/>
                <a:ea typeface="Arial"/>
                <a:cs typeface="Arial"/>
                <a:sym typeface="Arial"/>
              </a:endParaRPr>
            </a:p>
          </p:txBody>
        </p:sp>
      </p:grpSp>
      <p:pic>
        <p:nvPicPr>
          <p:cNvPr id="165" name="Google Shape;165;p5"/>
          <p:cNvPicPr preferRelativeResize="0"/>
          <p:nvPr/>
        </p:nvPicPr>
        <p:blipFill rotWithShape="1">
          <a:blip r:embed="rId3">
            <a:alphaModFix/>
          </a:blip>
          <a:srcRect b="31667" l="25000" r="22222" t="30555"/>
          <a:stretch/>
        </p:blipFill>
        <p:spPr>
          <a:xfrm>
            <a:off x="11064240" y="411480"/>
            <a:ext cx="599441" cy="44704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500"/>
                                        <p:tgtEl>
                                          <p:spTgt spid="1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grpSp>
        <p:nvGrpSpPr>
          <p:cNvPr id="170" name="Google Shape;170;p6"/>
          <p:cNvGrpSpPr/>
          <p:nvPr/>
        </p:nvGrpSpPr>
        <p:grpSpPr>
          <a:xfrm>
            <a:off x="7050200" y="1833023"/>
            <a:ext cx="4311618" cy="3945161"/>
            <a:chOff x="7050200" y="1833023"/>
            <a:chExt cx="4311618" cy="3945161"/>
          </a:xfrm>
        </p:grpSpPr>
        <p:sp>
          <p:nvSpPr>
            <p:cNvPr id="171" name="Google Shape;171;p6"/>
            <p:cNvSpPr/>
            <p:nvPr/>
          </p:nvSpPr>
          <p:spPr>
            <a:xfrm>
              <a:off x="7050200" y="5009673"/>
              <a:ext cx="4200634" cy="46069"/>
            </a:xfrm>
            <a:custGeom>
              <a:rect b="b" l="l" r="r" t="t"/>
              <a:pathLst>
                <a:path extrusionOk="0" h="8" w="750">
                  <a:moveTo>
                    <a:pt x="746" y="8"/>
                  </a:moveTo>
                  <a:cubicBezTo>
                    <a:pt x="4" y="8"/>
                    <a:pt x="4" y="8"/>
                    <a:pt x="4" y="8"/>
                  </a:cubicBezTo>
                  <a:cubicBezTo>
                    <a:pt x="2" y="8"/>
                    <a:pt x="0" y="6"/>
                    <a:pt x="0" y="4"/>
                  </a:cubicBezTo>
                  <a:cubicBezTo>
                    <a:pt x="0" y="4"/>
                    <a:pt x="0" y="4"/>
                    <a:pt x="0" y="4"/>
                  </a:cubicBezTo>
                  <a:cubicBezTo>
                    <a:pt x="0" y="2"/>
                    <a:pt x="2" y="0"/>
                    <a:pt x="4" y="0"/>
                  </a:cubicBezTo>
                  <a:cubicBezTo>
                    <a:pt x="746" y="0"/>
                    <a:pt x="746" y="0"/>
                    <a:pt x="746" y="0"/>
                  </a:cubicBezTo>
                  <a:cubicBezTo>
                    <a:pt x="748" y="0"/>
                    <a:pt x="750" y="2"/>
                    <a:pt x="750" y="4"/>
                  </a:cubicBezTo>
                  <a:cubicBezTo>
                    <a:pt x="750" y="4"/>
                    <a:pt x="750" y="4"/>
                    <a:pt x="750" y="4"/>
                  </a:cubicBezTo>
                  <a:cubicBezTo>
                    <a:pt x="750" y="6"/>
                    <a:pt x="748" y="8"/>
                    <a:pt x="746" y="8"/>
                  </a:cubicBezTo>
                  <a:close/>
                </a:path>
              </a:pathLst>
            </a:custGeom>
            <a:solidFill>
              <a:srgbClr val="A5A5A5">
                <a:alpha val="24705"/>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 name="Google Shape;172;p6"/>
            <p:cNvSpPr/>
            <p:nvPr/>
          </p:nvSpPr>
          <p:spPr>
            <a:xfrm>
              <a:off x="8113970" y="2585545"/>
              <a:ext cx="3247848" cy="2233571"/>
            </a:xfrm>
            <a:custGeom>
              <a:rect b="b" l="l" r="r" t="t"/>
              <a:pathLst>
                <a:path extrusionOk="0" h="335" w="502">
                  <a:moveTo>
                    <a:pt x="467" y="335"/>
                  </a:moveTo>
                  <a:cubicBezTo>
                    <a:pt x="35" y="335"/>
                    <a:pt x="35" y="335"/>
                    <a:pt x="35" y="335"/>
                  </a:cubicBezTo>
                  <a:cubicBezTo>
                    <a:pt x="16" y="335"/>
                    <a:pt x="0" y="319"/>
                    <a:pt x="0" y="300"/>
                  </a:cubicBezTo>
                  <a:cubicBezTo>
                    <a:pt x="0" y="36"/>
                    <a:pt x="0" y="36"/>
                    <a:pt x="0" y="36"/>
                  </a:cubicBezTo>
                  <a:cubicBezTo>
                    <a:pt x="0" y="16"/>
                    <a:pt x="16" y="0"/>
                    <a:pt x="35" y="0"/>
                  </a:cubicBezTo>
                  <a:cubicBezTo>
                    <a:pt x="467" y="0"/>
                    <a:pt x="467" y="0"/>
                    <a:pt x="467" y="0"/>
                  </a:cubicBezTo>
                  <a:cubicBezTo>
                    <a:pt x="487" y="0"/>
                    <a:pt x="502" y="16"/>
                    <a:pt x="502" y="36"/>
                  </a:cubicBezTo>
                  <a:cubicBezTo>
                    <a:pt x="502" y="300"/>
                    <a:pt x="502" y="300"/>
                    <a:pt x="502" y="300"/>
                  </a:cubicBezTo>
                  <a:cubicBezTo>
                    <a:pt x="502" y="319"/>
                    <a:pt x="487" y="335"/>
                    <a:pt x="467" y="335"/>
                  </a:cubicBez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 name="Google Shape;173;p6"/>
            <p:cNvSpPr/>
            <p:nvPr/>
          </p:nvSpPr>
          <p:spPr>
            <a:xfrm>
              <a:off x="8258458" y="2673496"/>
              <a:ext cx="2992376" cy="20011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a:solidFill>
                    <a:schemeClr val="accent1"/>
                  </a:solidFill>
                  <a:latin typeface="Arial"/>
                  <a:ea typeface="Arial"/>
                  <a:cs typeface="Arial"/>
                  <a:sym typeface="Arial"/>
                </a:rPr>
                <a:t>More than 30,000 installations have been made for companies of different sizes and industries.</a:t>
              </a:r>
              <a:endParaRPr b="1" sz="1800">
                <a:solidFill>
                  <a:schemeClr val="accent1"/>
                </a:solidFill>
                <a:latin typeface="Arial"/>
                <a:ea typeface="Arial"/>
                <a:cs typeface="Arial"/>
                <a:sym typeface="Arial"/>
              </a:endParaRPr>
            </a:p>
          </p:txBody>
        </p:sp>
        <p:sp>
          <p:nvSpPr>
            <p:cNvPr id="174" name="Google Shape;174;p6"/>
            <p:cNvSpPr/>
            <p:nvPr/>
          </p:nvSpPr>
          <p:spPr>
            <a:xfrm>
              <a:off x="8241706" y="4538515"/>
              <a:ext cx="3009128" cy="135065"/>
            </a:xfrm>
            <a:prstGeom prst="rect">
              <a:avLst/>
            </a:prstGeom>
            <a:solidFill>
              <a:srgbClr val="F2F2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 name="Google Shape;175;p6"/>
            <p:cNvSpPr/>
            <p:nvPr/>
          </p:nvSpPr>
          <p:spPr>
            <a:xfrm>
              <a:off x="7950634" y="4779329"/>
              <a:ext cx="3316951" cy="230345"/>
            </a:xfrm>
            <a:custGeom>
              <a:rect b="b" l="l" r="r" t="t"/>
              <a:pathLst>
                <a:path extrusionOk="0" h="34" w="560">
                  <a:moveTo>
                    <a:pt x="527" y="22"/>
                  </a:moveTo>
                  <a:cubicBezTo>
                    <a:pt x="34" y="22"/>
                    <a:pt x="34" y="22"/>
                    <a:pt x="34" y="22"/>
                  </a:cubicBezTo>
                  <a:cubicBezTo>
                    <a:pt x="19" y="22"/>
                    <a:pt x="7" y="13"/>
                    <a:pt x="2" y="0"/>
                  </a:cubicBezTo>
                  <a:cubicBezTo>
                    <a:pt x="0" y="0"/>
                    <a:pt x="0" y="0"/>
                    <a:pt x="0" y="0"/>
                  </a:cubicBezTo>
                  <a:cubicBezTo>
                    <a:pt x="0" y="19"/>
                    <a:pt x="15" y="34"/>
                    <a:pt x="34" y="34"/>
                  </a:cubicBezTo>
                  <a:cubicBezTo>
                    <a:pt x="527" y="34"/>
                    <a:pt x="527" y="34"/>
                    <a:pt x="527" y="34"/>
                  </a:cubicBezTo>
                  <a:cubicBezTo>
                    <a:pt x="545" y="34"/>
                    <a:pt x="560" y="19"/>
                    <a:pt x="560" y="0"/>
                  </a:cubicBezTo>
                  <a:cubicBezTo>
                    <a:pt x="558" y="0"/>
                    <a:pt x="558" y="0"/>
                    <a:pt x="558" y="0"/>
                  </a:cubicBezTo>
                  <a:cubicBezTo>
                    <a:pt x="553" y="13"/>
                    <a:pt x="541" y="22"/>
                    <a:pt x="527" y="22"/>
                  </a:cubicBezTo>
                  <a:close/>
                </a:path>
              </a:pathLst>
            </a:custGeom>
            <a:solidFill>
              <a:srgbClr val="B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 name="Google Shape;176;p6"/>
            <p:cNvSpPr/>
            <p:nvPr/>
          </p:nvSpPr>
          <p:spPr>
            <a:xfrm>
              <a:off x="8040678" y="4785612"/>
              <a:ext cx="2956777" cy="33505"/>
            </a:xfrm>
            <a:prstGeom prst="rect">
              <a:avLst/>
            </a:prstGeom>
            <a:solidFill>
              <a:srgbClr val="B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7" name="Google Shape;177;p6"/>
            <p:cNvSpPr/>
            <p:nvPr/>
          </p:nvSpPr>
          <p:spPr>
            <a:xfrm>
              <a:off x="9278253" y="4819116"/>
              <a:ext cx="481628" cy="62821"/>
            </a:xfrm>
            <a:custGeom>
              <a:rect b="b" l="l" r="r" t="t"/>
              <a:pathLst>
                <a:path extrusionOk="0" h="11" w="86">
                  <a:moveTo>
                    <a:pt x="75" y="11"/>
                  </a:moveTo>
                  <a:cubicBezTo>
                    <a:pt x="11" y="11"/>
                    <a:pt x="11" y="11"/>
                    <a:pt x="11" y="11"/>
                  </a:cubicBezTo>
                  <a:cubicBezTo>
                    <a:pt x="5" y="11"/>
                    <a:pt x="0" y="6"/>
                    <a:pt x="0" y="0"/>
                  </a:cubicBezTo>
                  <a:cubicBezTo>
                    <a:pt x="0" y="0"/>
                    <a:pt x="0" y="0"/>
                    <a:pt x="0" y="0"/>
                  </a:cubicBezTo>
                  <a:cubicBezTo>
                    <a:pt x="86" y="0"/>
                    <a:pt x="86" y="0"/>
                    <a:pt x="86" y="0"/>
                  </a:cubicBezTo>
                  <a:cubicBezTo>
                    <a:pt x="86" y="0"/>
                    <a:pt x="86" y="0"/>
                    <a:pt x="86" y="0"/>
                  </a:cubicBezTo>
                  <a:cubicBezTo>
                    <a:pt x="86" y="6"/>
                    <a:pt x="81" y="11"/>
                    <a:pt x="75" y="11"/>
                  </a:cubicBezTo>
                  <a:close/>
                </a:path>
              </a:pathLst>
            </a:custGeom>
            <a:solidFill>
              <a:srgbClr val="A5A5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8" name="Google Shape;178;p6"/>
            <p:cNvSpPr/>
            <p:nvPr/>
          </p:nvSpPr>
          <p:spPr>
            <a:xfrm>
              <a:off x="8348502" y="4724884"/>
              <a:ext cx="347610" cy="60728"/>
            </a:xfrm>
            <a:prstGeom prst="rect">
              <a:avLst/>
            </a:prstGeom>
            <a:solidFill>
              <a:srgbClr val="A5A5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9" name="Google Shape;179;p6"/>
            <p:cNvSpPr/>
            <p:nvPr/>
          </p:nvSpPr>
          <p:spPr>
            <a:xfrm>
              <a:off x="10354587" y="4724884"/>
              <a:ext cx="347610" cy="60728"/>
            </a:xfrm>
            <a:prstGeom prst="rect">
              <a:avLst/>
            </a:prstGeom>
            <a:solidFill>
              <a:srgbClr val="A5A5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0" name="Google Shape;180;p6"/>
            <p:cNvSpPr/>
            <p:nvPr/>
          </p:nvSpPr>
          <p:spPr>
            <a:xfrm>
              <a:off x="7324518" y="2287428"/>
              <a:ext cx="688938" cy="996760"/>
            </a:xfrm>
            <a:custGeom>
              <a:rect b="b" l="l" r="r" t="t"/>
              <a:pathLst>
                <a:path extrusionOk="0" h="476" w="329">
                  <a:moveTo>
                    <a:pt x="329" y="476"/>
                  </a:moveTo>
                  <a:lnTo>
                    <a:pt x="264" y="24"/>
                  </a:lnTo>
                  <a:lnTo>
                    <a:pt x="91" y="0"/>
                  </a:lnTo>
                  <a:lnTo>
                    <a:pt x="0" y="474"/>
                  </a:lnTo>
                  <a:lnTo>
                    <a:pt x="329" y="476"/>
                  </a:lnTo>
                  <a:close/>
                </a:path>
              </a:pathLst>
            </a:custGeom>
            <a:solidFill>
              <a:srgbClr val="FAB9A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 name="Google Shape;181;p6"/>
            <p:cNvSpPr/>
            <p:nvPr/>
          </p:nvSpPr>
          <p:spPr>
            <a:xfrm>
              <a:off x="7705633" y="4718602"/>
              <a:ext cx="291071" cy="291071"/>
            </a:xfrm>
            <a:custGeom>
              <a:rect b="b" l="l" r="r" t="t"/>
              <a:pathLst>
                <a:path extrusionOk="0" h="52" w="52">
                  <a:moveTo>
                    <a:pt x="5" y="6"/>
                  </a:moveTo>
                  <a:cubicBezTo>
                    <a:pt x="5" y="25"/>
                    <a:pt x="5" y="25"/>
                    <a:pt x="5" y="25"/>
                  </a:cubicBezTo>
                  <a:cubicBezTo>
                    <a:pt x="5" y="29"/>
                    <a:pt x="4" y="33"/>
                    <a:pt x="3" y="37"/>
                  </a:cubicBezTo>
                  <a:cubicBezTo>
                    <a:pt x="2" y="42"/>
                    <a:pt x="2" y="42"/>
                    <a:pt x="2" y="42"/>
                  </a:cubicBezTo>
                  <a:cubicBezTo>
                    <a:pt x="0" y="47"/>
                    <a:pt x="4" y="52"/>
                    <a:pt x="9" y="52"/>
                  </a:cubicBezTo>
                  <a:cubicBezTo>
                    <a:pt x="22" y="52"/>
                    <a:pt x="44" y="52"/>
                    <a:pt x="50" y="52"/>
                  </a:cubicBezTo>
                  <a:cubicBezTo>
                    <a:pt x="51" y="52"/>
                    <a:pt x="52" y="51"/>
                    <a:pt x="52" y="50"/>
                  </a:cubicBezTo>
                  <a:cubicBezTo>
                    <a:pt x="52" y="45"/>
                    <a:pt x="36" y="41"/>
                    <a:pt x="24" y="36"/>
                  </a:cubicBezTo>
                  <a:cubicBezTo>
                    <a:pt x="15" y="33"/>
                    <a:pt x="15" y="16"/>
                    <a:pt x="17" y="7"/>
                  </a:cubicBezTo>
                  <a:cubicBezTo>
                    <a:pt x="17" y="3"/>
                    <a:pt x="14" y="0"/>
                    <a:pt x="10" y="0"/>
                  </a:cubicBezTo>
                  <a:cubicBezTo>
                    <a:pt x="10" y="0"/>
                    <a:pt x="10" y="0"/>
                    <a:pt x="10" y="0"/>
                  </a:cubicBezTo>
                  <a:cubicBezTo>
                    <a:pt x="7" y="0"/>
                    <a:pt x="5" y="3"/>
                    <a:pt x="5" y="6"/>
                  </a:cubicBezTo>
                  <a:close/>
                </a:path>
              </a:pathLst>
            </a:custGeom>
            <a:solidFill>
              <a:srgbClr val="FAB9A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2" name="Google Shape;182;p6"/>
            <p:cNvSpPr/>
            <p:nvPr/>
          </p:nvSpPr>
          <p:spPr>
            <a:xfrm>
              <a:off x="7144431" y="4691379"/>
              <a:ext cx="274319" cy="330857"/>
            </a:xfrm>
            <a:custGeom>
              <a:rect b="b" l="l" r="r" t="t"/>
              <a:pathLst>
                <a:path extrusionOk="0" h="59" w="49">
                  <a:moveTo>
                    <a:pt x="16" y="6"/>
                  </a:moveTo>
                  <a:cubicBezTo>
                    <a:pt x="9" y="27"/>
                    <a:pt x="9" y="27"/>
                    <a:pt x="9" y="27"/>
                  </a:cubicBezTo>
                  <a:cubicBezTo>
                    <a:pt x="9" y="28"/>
                    <a:pt x="8" y="29"/>
                    <a:pt x="8" y="30"/>
                  </a:cubicBezTo>
                  <a:cubicBezTo>
                    <a:pt x="3" y="37"/>
                    <a:pt x="3" y="37"/>
                    <a:pt x="3" y="37"/>
                  </a:cubicBezTo>
                  <a:cubicBezTo>
                    <a:pt x="0" y="41"/>
                    <a:pt x="2" y="47"/>
                    <a:pt x="7" y="49"/>
                  </a:cubicBezTo>
                  <a:cubicBezTo>
                    <a:pt x="7" y="49"/>
                    <a:pt x="17" y="52"/>
                    <a:pt x="26" y="55"/>
                  </a:cubicBezTo>
                  <a:cubicBezTo>
                    <a:pt x="36" y="59"/>
                    <a:pt x="49" y="56"/>
                    <a:pt x="49" y="53"/>
                  </a:cubicBezTo>
                  <a:cubicBezTo>
                    <a:pt x="49" y="48"/>
                    <a:pt x="43" y="52"/>
                    <a:pt x="34" y="46"/>
                  </a:cubicBezTo>
                  <a:cubicBezTo>
                    <a:pt x="31" y="44"/>
                    <a:pt x="28" y="42"/>
                    <a:pt x="25" y="40"/>
                  </a:cubicBezTo>
                  <a:cubicBezTo>
                    <a:pt x="18" y="34"/>
                    <a:pt x="24" y="18"/>
                    <a:pt x="29" y="9"/>
                  </a:cubicBezTo>
                  <a:cubicBezTo>
                    <a:pt x="31" y="6"/>
                    <a:pt x="29" y="2"/>
                    <a:pt x="26" y="2"/>
                  </a:cubicBezTo>
                  <a:cubicBezTo>
                    <a:pt x="23" y="1"/>
                    <a:pt x="23" y="1"/>
                    <a:pt x="23" y="1"/>
                  </a:cubicBezTo>
                  <a:cubicBezTo>
                    <a:pt x="20" y="0"/>
                    <a:pt x="17" y="2"/>
                    <a:pt x="16" y="6"/>
                  </a:cubicBezTo>
                  <a:close/>
                </a:path>
              </a:pathLst>
            </a:custGeom>
            <a:solidFill>
              <a:srgbClr val="FAB9A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3" name="Google Shape;183;p6"/>
            <p:cNvSpPr/>
            <p:nvPr/>
          </p:nvSpPr>
          <p:spPr>
            <a:xfrm>
              <a:off x="7609307" y="3261154"/>
              <a:ext cx="441842" cy="1564245"/>
            </a:xfrm>
            <a:custGeom>
              <a:rect b="b" l="l" r="r" t="t"/>
              <a:pathLst>
                <a:path extrusionOk="0" h="279" w="79">
                  <a:moveTo>
                    <a:pt x="0" y="6"/>
                  </a:moveTo>
                  <a:cubicBezTo>
                    <a:pt x="72" y="0"/>
                    <a:pt x="72" y="0"/>
                    <a:pt x="72" y="0"/>
                  </a:cubicBezTo>
                  <a:cubicBezTo>
                    <a:pt x="72" y="0"/>
                    <a:pt x="79" y="52"/>
                    <a:pt x="61" y="147"/>
                  </a:cubicBezTo>
                  <a:cubicBezTo>
                    <a:pt x="52" y="191"/>
                    <a:pt x="35" y="276"/>
                    <a:pt x="35" y="276"/>
                  </a:cubicBezTo>
                  <a:cubicBezTo>
                    <a:pt x="30" y="278"/>
                    <a:pt x="26" y="279"/>
                    <a:pt x="21" y="277"/>
                  </a:cubicBezTo>
                  <a:cubicBezTo>
                    <a:pt x="21" y="277"/>
                    <a:pt x="20" y="240"/>
                    <a:pt x="19" y="200"/>
                  </a:cubicBezTo>
                  <a:cubicBezTo>
                    <a:pt x="18" y="161"/>
                    <a:pt x="18" y="119"/>
                    <a:pt x="15" y="106"/>
                  </a:cubicBezTo>
                  <a:cubicBezTo>
                    <a:pt x="10" y="78"/>
                    <a:pt x="0" y="6"/>
                    <a:pt x="0" y="6"/>
                  </a:cubicBezTo>
                  <a:close/>
                </a:path>
              </a:pathLst>
            </a:custGeom>
            <a:solidFill>
              <a:srgbClr val="1D397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 name="Google Shape;184;p6"/>
            <p:cNvSpPr/>
            <p:nvPr/>
          </p:nvSpPr>
          <p:spPr>
            <a:xfrm>
              <a:off x="7609307" y="3296752"/>
              <a:ext cx="307824" cy="917187"/>
            </a:xfrm>
            <a:custGeom>
              <a:rect b="b" l="l" r="r" t="t"/>
              <a:pathLst>
                <a:path extrusionOk="0" h="164" w="55">
                  <a:moveTo>
                    <a:pt x="37" y="107"/>
                  </a:moveTo>
                  <a:cubicBezTo>
                    <a:pt x="55" y="38"/>
                    <a:pt x="31" y="2"/>
                    <a:pt x="31" y="2"/>
                  </a:cubicBezTo>
                  <a:cubicBezTo>
                    <a:pt x="0" y="0"/>
                    <a:pt x="0" y="0"/>
                    <a:pt x="0" y="0"/>
                  </a:cubicBezTo>
                  <a:cubicBezTo>
                    <a:pt x="0" y="0"/>
                    <a:pt x="10" y="72"/>
                    <a:pt x="15" y="100"/>
                  </a:cubicBezTo>
                  <a:cubicBezTo>
                    <a:pt x="17" y="108"/>
                    <a:pt x="18" y="128"/>
                    <a:pt x="18" y="150"/>
                  </a:cubicBezTo>
                  <a:cubicBezTo>
                    <a:pt x="18" y="164"/>
                    <a:pt x="31" y="129"/>
                    <a:pt x="37" y="107"/>
                  </a:cubicBezTo>
                  <a:close/>
                </a:path>
              </a:pathLst>
            </a:custGeom>
            <a:solidFill>
              <a:srgbClr val="13264E">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 name="Google Shape;185;p6"/>
            <p:cNvSpPr/>
            <p:nvPr/>
          </p:nvSpPr>
          <p:spPr>
            <a:xfrm>
              <a:off x="7211440" y="3156453"/>
              <a:ext cx="615646" cy="1652194"/>
            </a:xfrm>
            <a:custGeom>
              <a:rect b="b" l="l" r="r" t="t"/>
              <a:pathLst>
                <a:path extrusionOk="0" h="295" w="110">
                  <a:moveTo>
                    <a:pt x="86" y="25"/>
                  </a:moveTo>
                  <a:cubicBezTo>
                    <a:pt x="93" y="65"/>
                    <a:pt x="110" y="125"/>
                    <a:pt x="78" y="181"/>
                  </a:cubicBezTo>
                  <a:cubicBezTo>
                    <a:pt x="46" y="237"/>
                    <a:pt x="12" y="295"/>
                    <a:pt x="12" y="295"/>
                  </a:cubicBezTo>
                  <a:cubicBezTo>
                    <a:pt x="8" y="295"/>
                    <a:pt x="4" y="294"/>
                    <a:pt x="0" y="291"/>
                  </a:cubicBezTo>
                  <a:cubicBezTo>
                    <a:pt x="0" y="291"/>
                    <a:pt x="6" y="266"/>
                    <a:pt x="14" y="236"/>
                  </a:cubicBezTo>
                  <a:cubicBezTo>
                    <a:pt x="23" y="202"/>
                    <a:pt x="35" y="162"/>
                    <a:pt x="32" y="141"/>
                  </a:cubicBezTo>
                  <a:cubicBezTo>
                    <a:pt x="25" y="102"/>
                    <a:pt x="18" y="50"/>
                    <a:pt x="20" y="25"/>
                  </a:cubicBezTo>
                  <a:cubicBezTo>
                    <a:pt x="23" y="0"/>
                    <a:pt x="82" y="4"/>
                    <a:pt x="86" y="25"/>
                  </a:cubicBezTo>
                  <a:close/>
                </a:path>
              </a:pathLst>
            </a:custGeom>
            <a:solidFill>
              <a:srgbClr val="1D397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 name="Google Shape;186;p6"/>
            <p:cNvSpPr/>
            <p:nvPr/>
          </p:nvSpPr>
          <p:spPr>
            <a:xfrm>
              <a:off x="7318237" y="2287428"/>
              <a:ext cx="711972" cy="1053300"/>
            </a:xfrm>
            <a:custGeom>
              <a:rect b="b" l="l" r="r" t="t"/>
              <a:pathLst>
                <a:path extrusionOk="0" h="188" w="127">
                  <a:moveTo>
                    <a:pt x="127" y="174"/>
                  </a:moveTo>
                  <a:cubicBezTo>
                    <a:pt x="100" y="9"/>
                    <a:pt x="100" y="9"/>
                    <a:pt x="100" y="9"/>
                  </a:cubicBezTo>
                  <a:cubicBezTo>
                    <a:pt x="35" y="0"/>
                    <a:pt x="35" y="0"/>
                    <a:pt x="35" y="0"/>
                  </a:cubicBezTo>
                  <a:cubicBezTo>
                    <a:pt x="0" y="174"/>
                    <a:pt x="0" y="174"/>
                    <a:pt x="0" y="174"/>
                  </a:cubicBezTo>
                  <a:cubicBezTo>
                    <a:pt x="0" y="177"/>
                    <a:pt x="2" y="180"/>
                    <a:pt x="5" y="181"/>
                  </a:cubicBezTo>
                  <a:cubicBezTo>
                    <a:pt x="17" y="183"/>
                    <a:pt x="46" y="188"/>
                    <a:pt x="79" y="188"/>
                  </a:cubicBezTo>
                  <a:cubicBezTo>
                    <a:pt x="103" y="188"/>
                    <a:pt x="117" y="183"/>
                    <a:pt x="123" y="180"/>
                  </a:cubicBezTo>
                  <a:cubicBezTo>
                    <a:pt x="126" y="179"/>
                    <a:pt x="127" y="176"/>
                    <a:pt x="127" y="17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 name="Google Shape;187;p6"/>
            <p:cNvSpPr/>
            <p:nvPr/>
          </p:nvSpPr>
          <p:spPr>
            <a:xfrm>
              <a:off x="7194688" y="3441241"/>
              <a:ext cx="123549" cy="274319"/>
            </a:xfrm>
            <a:custGeom>
              <a:rect b="b" l="l" r="r" t="t"/>
              <a:pathLst>
                <a:path extrusionOk="0" h="49" w="22">
                  <a:moveTo>
                    <a:pt x="20" y="31"/>
                  </a:moveTo>
                  <a:cubicBezTo>
                    <a:pt x="19" y="27"/>
                    <a:pt x="19" y="23"/>
                    <a:pt x="18" y="21"/>
                  </a:cubicBezTo>
                  <a:cubicBezTo>
                    <a:pt x="18" y="20"/>
                    <a:pt x="17" y="19"/>
                    <a:pt x="16" y="18"/>
                  </a:cubicBezTo>
                  <a:cubicBezTo>
                    <a:pt x="15" y="17"/>
                    <a:pt x="14" y="15"/>
                    <a:pt x="14" y="13"/>
                  </a:cubicBezTo>
                  <a:cubicBezTo>
                    <a:pt x="14" y="6"/>
                    <a:pt x="14" y="6"/>
                    <a:pt x="14" y="6"/>
                  </a:cubicBezTo>
                  <a:cubicBezTo>
                    <a:pt x="14" y="2"/>
                    <a:pt x="12" y="0"/>
                    <a:pt x="8" y="0"/>
                  </a:cubicBezTo>
                  <a:cubicBezTo>
                    <a:pt x="8" y="0"/>
                    <a:pt x="8" y="0"/>
                    <a:pt x="8" y="0"/>
                  </a:cubicBezTo>
                  <a:cubicBezTo>
                    <a:pt x="5" y="0"/>
                    <a:pt x="3" y="3"/>
                    <a:pt x="3" y="7"/>
                  </a:cubicBezTo>
                  <a:cubicBezTo>
                    <a:pt x="3" y="12"/>
                    <a:pt x="3" y="12"/>
                    <a:pt x="3" y="12"/>
                  </a:cubicBezTo>
                  <a:cubicBezTo>
                    <a:pt x="4" y="15"/>
                    <a:pt x="3" y="18"/>
                    <a:pt x="2" y="20"/>
                  </a:cubicBezTo>
                  <a:cubicBezTo>
                    <a:pt x="0" y="26"/>
                    <a:pt x="1" y="33"/>
                    <a:pt x="3" y="39"/>
                  </a:cubicBezTo>
                  <a:cubicBezTo>
                    <a:pt x="4" y="42"/>
                    <a:pt x="9" y="44"/>
                    <a:pt x="15" y="47"/>
                  </a:cubicBezTo>
                  <a:cubicBezTo>
                    <a:pt x="18" y="48"/>
                    <a:pt x="22" y="49"/>
                    <a:pt x="21" y="46"/>
                  </a:cubicBezTo>
                  <a:cubicBezTo>
                    <a:pt x="19" y="43"/>
                    <a:pt x="10" y="38"/>
                    <a:pt x="13" y="29"/>
                  </a:cubicBezTo>
                  <a:cubicBezTo>
                    <a:pt x="13" y="28"/>
                    <a:pt x="13" y="27"/>
                    <a:pt x="14" y="27"/>
                  </a:cubicBezTo>
                  <a:cubicBezTo>
                    <a:pt x="16" y="27"/>
                    <a:pt x="16" y="31"/>
                    <a:pt x="17" y="33"/>
                  </a:cubicBezTo>
                  <a:cubicBezTo>
                    <a:pt x="18" y="36"/>
                    <a:pt x="20" y="37"/>
                    <a:pt x="21" y="36"/>
                  </a:cubicBezTo>
                  <a:cubicBezTo>
                    <a:pt x="22" y="36"/>
                    <a:pt x="21" y="34"/>
                    <a:pt x="20" y="31"/>
                  </a:cubicBezTo>
                  <a:close/>
                </a:path>
              </a:pathLst>
            </a:custGeom>
            <a:solidFill>
              <a:srgbClr val="FAB9A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 name="Google Shape;188;p6"/>
            <p:cNvSpPr/>
            <p:nvPr/>
          </p:nvSpPr>
          <p:spPr>
            <a:xfrm>
              <a:off x="7267980" y="2293710"/>
              <a:ext cx="385302" cy="1348558"/>
            </a:xfrm>
            <a:custGeom>
              <a:rect b="b" l="l" r="r" t="t"/>
              <a:pathLst>
                <a:path extrusionOk="0" h="241" w="69">
                  <a:moveTo>
                    <a:pt x="64" y="9"/>
                  </a:moveTo>
                  <a:cubicBezTo>
                    <a:pt x="64" y="21"/>
                    <a:pt x="62" y="33"/>
                    <a:pt x="58" y="44"/>
                  </a:cubicBezTo>
                  <a:cubicBezTo>
                    <a:pt x="50" y="66"/>
                    <a:pt x="38" y="107"/>
                    <a:pt x="45" y="143"/>
                  </a:cubicBezTo>
                  <a:cubicBezTo>
                    <a:pt x="56" y="196"/>
                    <a:pt x="69" y="217"/>
                    <a:pt x="52" y="229"/>
                  </a:cubicBezTo>
                  <a:cubicBezTo>
                    <a:pt x="35" y="241"/>
                    <a:pt x="2" y="221"/>
                    <a:pt x="1" y="214"/>
                  </a:cubicBezTo>
                  <a:cubicBezTo>
                    <a:pt x="0" y="207"/>
                    <a:pt x="8" y="124"/>
                    <a:pt x="16" y="88"/>
                  </a:cubicBezTo>
                  <a:cubicBezTo>
                    <a:pt x="24" y="52"/>
                    <a:pt x="47" y="0"/>
                    <a:pt x="47" y="0"/>
                  </a:cubicBezTo>
                  <a:cubicBezTo>
                    <a:pt x="57" y="1"/>
                    <a:pt x="57" y="1"/>
                    <a:pt x="57" y="1"/>
                  </a:cubicBezTo>
                  <a:cubicBezTo>
                    <a:pt x="61" y="1"/>
                    <a:pt x="64" y="5"/>
                    <a:pt x="64" y="9"/>
                  </a:cubicBezTo>
                  <a:close/>
                </a:path>
              </a:pathLst>
            </a:custGeom>
            <a:solidFill>
              <a:srgbClr val="678A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 name="Google Shape;189;p6"/>
            <p:cNvSpPr/>
            <p:nvPr/>
          </p:nvSpPr>
          <p:spPr>
            <a:xfrm>
              <a:off x="7311954" y="2287428"/>
              <a:ext cx="263848" cy="699408"/>
            </a:xfrm>
            <a:custGeom>
              <a:rect b="b" l="l" r="r" t="t"/>
              <a:pathLst>
                <a:path extrusionOk="0" h="125" w="47">
                  <a:moveTo>
                    <a:pt x="24" y="101"/>
                  </a:moveTo>
                  <a:cubicBezTo>
                    <a:pt x="30" y="85"/>
                    <a:pt x="37" y="65"/>
                    <a:pt x="42" y="50"/>
                  </a:cubicBezTo>
                  <a:cubicBezTo>
                    <a:pt x="46" y="39"/>
                    <a:pt x="47" y="29"/>
                    <a:pt x="47" y="18"/>
                  </a:cubicBezTo>
                  <a:cubicBezTo>
                    <a:pt x="38" y="0"/>
                    <a:pt x="38" y="0"/>
                    <a:pt x="38" y="0"/>
                  </a:cubicBezTo>
                  <a:cubicBezTo>
                    <a:pt x="38" y="0"/>
                    <a:pt x="16" y="53"/>
                    <a:pt x="8" y="89"/>
                  </a:cubicBezTo>
                  <a:cubicBezTo>
                    <a:pt x="0" y="125"/>
                    <a:pt x="16" y="121"/>
                    <a:pt x="24" y="101"/>
                  </a:cubicBezTo>
                  <a:close/>
                </a:path>
              </a:pathLst>
            </a:custGeom>
            <a:solidFill>
              <a:schemeClr val="accen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 name="Google Shape;190;p6"/>
            <p:cNvSpPr/>
            <p:nvPr/>
          </p:nvSpPr>
          <p:spPr>
            <a:xfrm>
              <a:off x="7138150" y="2243454"/>
              <a:ext cx="464876" cy="1254327"/>
            </a:xfrm>
            <a:custGeom>
              <a:rect b="b" l="l" r="r" t="t"/>
              <a:pathLst>
                <a:path extrusionOk="0" h="224" w="83">
                  <a:moveTo>
                    <a:pt x="57" y="12"/>
                  </a:moveTo>
                  <a:cubicBezTo>
                    <a:pt x="57" y="12"/>
                    <a:pt x="0" y="88"/>
                    <a:pt x="0" y="131"/>
                  </a:cubicBezTo>
                  <a:cubicBezTo>
                    <a:pt x="0" y="157"/>
                    <a:pt x="10" y="209"/>
                    <a:pt x="12" y="221"/>
                  </a:cubicBezTo>
                  <a:cubicBezTo>
                    <a:pt x="12" y="222"/>
                    <a:pt x="14" y="224"/>
                    <a:pt x="15" y="224"/>
                  </a:cubicBezTo>
                  <a:cubicBezTo>
                    <a:pt x="16" y="224"/>
                    <a:pt x="17" y="224"/>
                    <a:pt x="18" y="224"/>
                  </a:cubicBezTo>
                  <a:cubicBezTo>
                    <a:pt x="20" y="224"/>
                    <a:pt x="21" y="224"/>
                    <a:pt x="22" y="224"/>
                  </a:cubicBezTo>
                  <a:cubicBezTo>
                    <a:pt x="24" y="223"/>
                    <a:pt x="26" y="221"/>
                    <a:pt x="26" y="219"/>
                  </a:cubicBezTo>
                  <a:cubicBezTo>
                    <a:pt x="26" y="203"/>
                    <a:pt x="25" y="140"/>
                    <a:pt x="29" y="128"/>
                  </a:cubicBezTo>
                  <a:cubicBezTo>
                    <a:pt x="34" y="113"/>
                    <a:pt x="81" y="45"/>
                    <a:pt x="82" y="29"/>
                  </a:cubicBezTo>
                  <a:cubicBezTo>
                    <a:pt x="83" y="14"/>
                    <a:pt x="71" y="0"/>
                    <a:pt x="57" y="12"/>
                  </a:cubicBezTo>
                  <a:close/>
                </a:path>
              </a:pathLst>
            </a:custGeom>
            <a:solidFill>
              <a:srgbClr val="678A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 name="Google Shape;191;p6"/>
            <p:cNvSpPr/>
            <p:nvPr/>
          </p:nvSpPr>
          <p:spPr>
            <a:xfrm>
              <a:off x="7749608" y="2320932"/>
              <a:ext cx="364362" cy="1243857"/>
            </a:xfrm>
            <a:custGeom>
              <a:rect b="b" l="l" r="r" t="t"/>
              <a:pathLst>
                <a:path extrusionOk="0" h="222" w="65">
                  <a:moveTo>
                    <a:pt x="5" y="0"/>
                  </a:moveTo>
                  <a:cubicBezTo>
                    <a:pt x="5" y="0"/>
                    <a:pt x="17" y="25"/>
                    <a:pt x="13" y="60"/>
                  </a:cubicBezTo>
                  <a:cubicBezTo>
                    <a:pt x="9" y="95"/>
                    <a:pt x="0" y="201"/>
                    <a:pt x="32" y="217"/>
                  </a:cubicBezTo>
                  <a:cubicBezTo>
                    <a:pt x="42" y="222"/>
                    <a:pt x="65" y="200"/>
                    <a:pt x="65" y="191"/>
                  </a:cubicBezTo>
                  <a:cubicBezTo>
                    <a:pt x="65" y="183"/>
                    <a:pt x="57" y="155"/>
                    <a:pt x="50" y="130"/>
                  </a:cubicBezTo>
                  <a:cubicBezTo>
                    <a:pt x="42" y="104"/>
                    <a:pt x="25" y="3"/>
                    <a:pt x="25" y="3"/>
                  </a:cubicBezTo>
                  <a:lnTo>
                    <a:pt x="5" y="0"/>
                  </a:lnTo>
                  <a:close/>
                </a:path>
              </a:pathLst>
            </a:custGeom>
            <a:solidFill>
              <a:srgbClr val="678A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 name="Google Shape;192;p6"/>
            <p:cNvSpPr/>
            <p:nvPr/>
          </p:nvSpPr>
          <p:spPr>
            <a:xfrm>
              <a:off x="7799865" y="2919826"/>
              <a:ext cx="240815" cy="190558"/>
            </a:xfrm>
            <a:custGeom>
              <a:rect b="b" l="l" r="r" t="t"/>
              <a:pathLst>
                <a:path extrusionOk="0" h="34" w="43">
                  <a:moveTo>
                    <a:pt x="43" y="31"/>
                  </a:moveTo>
                  <a:cubicBezTo>
                    <a:pt x="42" y="28"/>
                    <a:pt x="42" y="25"/>
                    <a:pt x="41" y="23"/>
                  </a:cubicBezTo>
                  <a:cubicBezTo>
                    <a:pt x="39" y="18"/>
                    <a:pt x="37" y="10"/>
                    <a:pt x="35" y="0"/>
                  </a:cubicBezTo>
                  <a:cubicBezTo>
                    <a:pt x="24" y="6"/>
                    <a:pt x="12" y="11"/>
                    <a:pt x="1" y="17"/>
                  </a:cubicBezTo>
                  <a:cubicBezTo>
                    <a:pt x="0" y="19"/>
                    <a:pt x="0" y="25"/>
                    <a:pt x="0" y="34"/>
                  </a:cubicBezTo>
                  <a:cubicBezTo>
                    <a:pt x="14" y="33"/>
                    <a:pt x="29" y="33"/>
                    <a:pt x="43" y="31"/>
                  </a:cubicBezTo>
                  <a:close/>
                </a:path>
              </a:pathLst>
            </a:custGeom>
            <a:solidFill>
              <a:schemeClr val="accent1">
                <a:alpha val="2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 name="Google Shape;193;p6"/>
            <p:cNvSpPr/>
            <p:nvPr/>
          </p:nvSpPr>
          <p:spPr>
            <a:xfrm>
              <a:off x="7693068" y="2842347"/>
              <a:ext cx="588424" cy="347610"/>
            </a:xfrm>
            <a:custGeom>
              <a:rect b="b" l="l" r="r" t="t"/>
              <a:pathLst>
                <a:path extrusionOk="0" h="62" w="105">
                  <a:moveTo>
                    <a:pt x="103" y="7"/>
                  </a:moveTo>
                  <a:cubicBezTo>
                    <a:pt x="101" y="0"/>
                    <a:pt x="90" y="3"/>
                    <a:pt x="77" y="7"/>
                  </a:cubicBezTo>
                  <a:cubicBezTo>
                    <a:pt x="69" y="9"/>
                    <a:pt x="30" y="25"/>
                    <a:pt x="17" y="29"/>
                  </a:cubicBezTo>
                  <a:cubicBezTo>
                    <a:pt x="15" y="30"/>
                    <a:pt x="15" y="30"/>
                    <a:pt x="13" y="30"/>
                  </a:cubicBezTo>
                  <a:cubicBezTo>
                    <a:pt x="10" y="31"/>
                    <a:pt x="0" y="33"/>
                    <a:pt x="1" y="47"/>
                  </a:cubicBezTo>
                  <a:cubicBezTo>
                    <a:pt x="2" y="51"/>
                    <a:pt x="3" y="51"/>
                    <a:pt x="5" y="54"/>
                  </a:cubicBezTo>
                  <a:cubicBezTo>
                    <a:pt x="6" y="57"/>
                    <a:pt x="9" y="58"/>
                    <a:pt x="10" y="59"/>
                  </a:cubicBezTo>
                  <a:cubicBezTo>
                    <a:pt x="13" y="59"/>
                    <a:pt x="14" y="62"/>
                    <a:pt x="15" y="62"/>
                  </a:cubicBezTo>
                  <a:cubicBezTo>
                    <a:pt x="18" y="61"/>
                    <a:pt x="18" y="53"/>
                    <a:pt x="18" y="50"/>
                  </a:cubicBezTo>
                  <a:cubicBezTo>
                    <a:pt x="17" y="49"/>
                    <a:pt x="16" y="42"/>
                    <a:pt x="16" y="42"/>
                  </a:cubicBezTo>
                  <a:cubicBezTo>
                    <a:pt x="17" y="40"/>
                    <a:pt x="18" y="39"/>
                    <a:pt x="19" y="39"/>
                  </a:cubicBezTo>
                  <a:cubicBezTo>
                    <a:pt x="30" y="37"/>
                    <a:pt x="77" y="29"/>
                    <a:pt x="84" y="27"/>
                  </a:cubicBezTo>
                  <a:cubicBezTo>
                    <a:pt x="97" y="23"/>
                    <a:pt x="105" y="14"/>
                    <a:pt x="103" y="7"/>
                  </a:cubicBezTo>
                  <a:close/>
                </a:path>
              </a:pathLst>
            </a:custGeom>
            <a:solidFill>
              <a:srgbClr val="FAB9A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4" name="Google Shape;194;p6"/>
            <p:cNvSpPr/>
            <p:nvPr/>
          </p:nvSpPr>
          <p:spPr>
            <a:xfrm>
              <a:off x="7492041" y="1906313"/>
              <a:ext cx="234532" cy="330857"/>
            </a:xfrm>
            <a:custGeom>
              <a:rect b="b" l="l" r="r" t="t"/>
              <a:pathLst>
                <a:path extrusionOk="0" h="59" w="42">
                  <a:moveTo>
                    <a:pt x="11" y="4"/>
                  </a:moveTo>
                  <a:cubicBezTo>
                    <a:pt x="11" y="4"/>
                    <a:pt x="12" y="14"/>
                    <a:pt x="6" y="21"/>
                  </a:cubicBezTo>
                  <a:cubicBezTo>
                    <a:pt x="0" y="28"/>
                    <a:pt x="9" y="34"/>
                    <a:pt x="11" y="39"/>
                  </a:cubicBezTo>
                  <a:cubicBezTo>
                    <a:pt x="13" y="44"/>
                    <a:pt x="10" y="51"/>
                    <a:pt x="16" y="55"/>
                  </a:cubicBezTo>
                  <a:cubicBezTo>
                    <a:pt x="21" y="58"/>
                    <a:pt x="37" y="59"/>
                    <a:pt x="40" y="53"/>
                  </a:cubicBezTo>
                  <a:cubicBezTo>
                    <a:pt x="42" y="47"/>
                    <a:pt x="29" y="0"/>
                    <a:pt x="11" y="4"/>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5" name="Google Shape;195;p6"/>
            <p:cNvSpPr/>
            <p:nvPr/>
          </p:nvSpPr>
          <p:spPr>
            <a:xfrm>
              <a:off x="7552769" y="1833023"/>
              <a:ext cx="364362" cy="381114"/>
            </a:xfrm>
            <a:custGeom>
              <a:rect b="b" l="l" r="r" t="t"/>
              <a:pathLst>
                <a:path extrusionOk="0" h="68" w="65">
                  <a:moveTo>
                    <a:pt x="64" y="30"/>
                  </a:moveTo>
                  <a:cubicBezTo>
                    <a:pt x="65" y="62"/>
                    <a:pt x="35" y="68"/>
                    <a:pt x="18" y="68"/>
                  </a:cubicBezTo>
                  <a:cubicBezTo>
                    <a:pt x="0" y="68"/>
                    <a:pt x="0" y="29"/>
                    <a:pt x="0" y="16"/>
                  </a:cubicBezTo>
                  <a:cubicBezTo>
                    <a:pt x="0" y="2"/>
                    <a:pt x="13" y="0"/>
                    <a:pt x="31" y="0"/>
                  </a:cubicBezTo>
                  <a:cubicBezTo>
                    <a:pt x="44" y="0"/>
                    <a:pt x="57" y="10"/>
                    <a:pt x="62" y="20"/>
                  </a:cubicBezTo>
                  <a:cubicBezTo>
                    <a:pt x="64" y="23"/>
                    <a:pt x="64" y="27"/>
                    <a:pt x="64" y="3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 name="Google Shape;196;p6"/>
            <p:cNvSpPr/>
            <p:nvPr/>
          </p:nvSpPr>
          <p:spPr>
            <a:xfrm>
              <a:off x="7615590" y="1900032"/>
              <a:ext cx="284789" cy="494192"/>
            </a:xfrm>
            <a:custGeom>
              <a:rect b="b" l="l" r="r" t="t"/>
              <a:pathLst>
                <a:path extrusionOk="0" h="88" w="51">
                  <a:moveTo>
                    <a:pt x="20" y="0"/>
                  </a:moveTo>
                  <a:cubicBezTo>
                    <a:pt x="6" y="0"/>
                    <a:pt x="0" y="10"/>
                    <a:pt x="0" y="29"/>
                  </a:cubicBezTo>
                  <a:cubicBezTo>
                    <a:pt x="0" y="36"/>
                    <a:pt x="3" y="44"/>
                    <a:pt x="6" y="48"/>
                  </a:cubicBezTo>
                  <a:cubicBezTo>
                    <a:pt x="8" y="51"/>
                    <a:pt x="8" y="55"/>
                    <a:pt x="7" y="59"/>
                  </a:cubicBezTo>
                  <a:cubicBezTo>
                    <a:pt x="4" y="70"/>
                    <a:pt x="4" y="70"/>
                    <a:pt x="4" y="70"/>
                  </a:cubicBezTo>
                  <a:cubicBezTo>
                    <a:pt x="2" y="80"/>
                    <a:pt x="7" y="85"/>
                    <a:pt x="14" y="87"/>
                  </a:cubicBezTo>
                  <a:cubicBezTo>
                    <a:pt x="17" y="88"/>
                    <a:pt x="21" y="88"/>
                    <a:pt x="24" y="86"/>
                  </a:cubicBezTo>
                  <a:cubicBezTo>
                    <a:pt x="28" y="83"/>
                    <a:pt x="28" y="78"/>
                    <a:pt x="28" y="74"/>
                  </a:cubicBezTo>
                  <a:cubicBezTo>
                    <a:pt x="27" y="71"/>
                    <a:pt x="27" y="71"/>
                    <a:pt x="27" y="71"/>
                  </a:cubicBezTo>
                  <a:cubicBezTo>
                    <a:pt x="26" y="67"/>
                    <a:pt x="28" y="62"/>
                    <a:pt x="32" y="61"/>
                  </a:cubicBezTo>
                  <a:cubicBezTo>
                    <a:pt x="43" y="59"/>
                    <a:pt x="45" y="47"/>
                    <a:pt x="48" y="29"/>
                  </a:cubicBezTo>
                  <a:cubicBezTo>
                    <a:pt x="51" y="10"/>
                    <a:pt x="35" y="0"/>
                    <a:pt x="20" y="0"/>
                  </a:cubicBezTo>
                  <a:close/>
                </a:path>
              </a:pathLst>
            </a:custGeom>
            <a:solidFill>
              <a:srgbClr val="FAB9A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 name="Google Shape;197;p6"/>
            <p:cNvSpPr/>
            <p:nvPr/>
          </p:nvSpPr>
          <p:spPr>
            <a:xfrm>
              <a:off x="7575802" y="1839304"/>
              <a:ext cx="387397" cy="230344"/>
            </a:xfrm>
            <a:custGeom>
              <a:rect b="b" l="l" r="r" t="t"/>
              <a:pathLst>
                <a:path extrusionOk="0" h="41" w="69">
                  <a:moveTo>
                    <a:pt x="61" y="3"/>
                  </a:moveTo>
                  <a:cubicBezTo>
                    <a:pt x="53" y="5"/>
                    <a:pt x="53" y="5"/>
                    <a:pt x="53" y="5"/>
                  </a:cubicBezTo>
                  <a:cubicBezTo>
                    <a:pt x="50" y="6"/>
                    <a:pt x="46" y="6"/>
                    <a:pt x="43" y="5"/>
                  </a:cubicBezTo>
                  <a:cubicBezTo>
                    <a:pt x="27" y="0"/>
                    <a:pt x="27" y="0"/>
                    <a:pt x="27" y="0"/>
                  </a:cubicBezTo>
                  <a:cubicBezTo>
                    <a:pt x="17" y="0"/>
                    <a:pt x="0" y="6"/>
                    <a:pt x="2" y="20"/>
                  </a:cubicBezTo>
                  <a:cubicBezTo>
                    <a:pt x="4" y="31"/>
                    <a:pt x="4" y="31"/>
                    <a:pt x="4" y="31"/>
                  </a:cubicBezTo>
                  <a:cubicBezTo>
                    <a:pt x="5" y="35"/>
                    <a:pt x="8" y="38"/>
                    <a:pt x="12" y="38"/>
                  </a:cubicBezTo>
                  <a:cubicBezTo>
                    <a:pt x="12" y="38"/>
                    <a:pt x="12" y="38"/>
                    <a:pt x="12" y="38"/>
                  </a:cubicBezTo>
                  <a:cubicBezTo>
                    <a:pt x="13" y="40"/>
                    <a:pt x="14" y="41"/>
                    <a:pt x="16" y="41"/>
                  </a:cubicBezTo>
                  <a:cubicBezTo>
                    <a:pt x="17" y="41"/>
                    <a:pt x="19" y="39"/>
                    <a:pt x="19" y="37"/>
                  </a:cubicBezTo>
                  <a:cubicBezTo>
                    <a:pt x="19" y="37"/>
                    <a:pt x="19" y="37"/>
                    <a:pt x="19" y="37"/>
                  </a:cubicBezTo>
                  <a:cubicBezTo>
                    <a:pt x="19" y="33"/>
                    <a:pt x="22" y="29"/>
                    <a:pt x="27" y="28"/>
                  </a:cubicBezTo>
                  <a:cubicBezTo>
                    <a:pt x="32" y="27"/>
                    <a:pt x="38" y="26"/>
                    <a:pt x="44" y="28"/>
                  </a:cubicBezTo>
                  <a:cubicBezTo>
                    <a:pt x="56" y="31"/>
                    <a:pt x="68" y="24"/>
                    <a:pt x="69" y="12"/>
                  </a:cubicBezTo>
                  <a:cubicBezTo>
                    <a:pt x="69" y="11"/>
                    <a:pt x="69" y="11"/>
                    <a:pt x="69" y="10"/>
                  </a:cubicBezTo>
                  <a:cubicBezTo>
                    <a:pt x="69" y="5"/>
                    <a:pt x="65" y="1"/>
                    <a:pt x="61"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8" name="Google Shape;198;p6"/>
            <p:cNvSpPr/>
            <p:nvPr/>
          </p:nvSpPr>
          <p:spPr>
            <a:xfrm>
              <a:off x="7586273" y="2023579"/>
              <a:ext cx="73292" cy="90044"/>
            </a:xfrm>
            <a:custGeom>
              <a:rect b="b" l="l" r="r" t="t"/>
              <a:pathLst>
                <a:path extrusionOk="0" h="16" w="13">
                  <a:moveTo>
                    <a:pt x="13" y="8"/>
                  </a:moveTo>
                  <a:cubicBezTo>
                    <a:pt x="13" y="12"/>
                    <a:pt x="12" y="16"/>
                    <a:pt x="7" y="16"/>
                  </a:cubicBezTo>
                  <a:cubicBezTo>
                    <a:pt x="3" y="16"/>
                    <a:pt x="0" y="10"/>
                    <a:pt x="0" y="5"/>
                  </a:cubicBezTo>
                  <a:cubicBezTo>
                    <a:pt x="0" y="1"/>
                    <a:pt x="3" y="0"/>
                    <a:pt x="7" y="0"/>
                  </a:cubicBezTo>
                  <a:cubicBezTo>
                    <a:pt x="12" y="0"/>
                    <a:pt x="13" y="3"/>
                    <a:pt x="13" y="8"/>
                  </a:cubicBezTo>
                  <a:close/>
                </a:path>
              </a:pathLst>
            </a:custGeom>
            <a:solidFill>
              <a:srgbClr val="FAB9A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9" name="Google Shape;199;p6"/>
            <p:cNvSpPr/>
            <p:nvPr/>
          </p:nvSpPr>
          <p:spPr>
            <a:xfrm>
              <a:off x="7822899" y="2057084"/>
              <a:ext cx="37693" cy="106796"/>
            </a:xfrm>
            <a:custGeom>
              <a:rect b="b" l="l" r="r" t="t"/>
              <a:pathLst>
                <a:path extrusionOk="0" h="19" w="7">
                  <a:moveTo>
                    <a:pt x="7" y="15"/>
                  </a:moveTo>
                  <a:cubicBezTo>
                    <a:pt x="7" y="17"/>
                    <a:pt x="6" y="19"/>
                    <a:pt x="3" y="19"/>
                  </a:cubicBezTo>
                  <a:cubicBezTo>
                    <a:pt x="3" y="19"/>
                    <a:pt x="3" y="19"/>
                    <a:pt x="3" y="19"/>
                  </a:cubicBezTo>
                  <a:cubicBezTo>
                    <a:pt x="2" y="19"/>
                    <a:pt x="0" y="18"/>
                    <a:pt x="0" y="16"/>
                  </a:cubicBezTo>
                  <a:cubicBezTo>
                    <a:pt x="0" y="2"/>
                    <a:pt x="0" y="2"/>
                    <a:pt x="0" y="2"/>
                  </a:cubicBezTo>
                  <a:cubicBezTo>
                    <a:pt x="0" y="1"/>
                    <a:pt x="0" y="1"/>
                    <a:pt x="1" y="0"/>
                  </a:cubicBezTo>
                  <a:cubicBezTo>
                    <a:pt x="1" y="0"/>
                    <a:pt x="2" y="0"/>
                    <a:pt x="2" y="0"/>
                  </a:cubicBezTo>
                  <a:cubicBezTo>
                    <a:pt x="3" y="0"/>
                    <a:pt x="3" y="0"/>
                    <a:pt x="4" y="1"/>
                  </a:cubicBezTo>
                  <a:lnTo>
                    <a:pt x="7" y="15"/>
                  </a:lnTo>
                  <a:close/>
                </a:path>
              </a:pathLst>
            </a:custGeom>
            <a:solidFill>
              <a:srgbClr val="FA96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 name="Google Shape;200;p6"/>
            <p:cNvSpPr/>
            <p:nvPr/>
          </p:nvSpPr>
          <p:spPr>
            <a:xfrm>
              <a:off x="7776830" y="2310463"/>
              <a:ext cx="531885" cy="762229"/>
            </a:xfrm>
            <a:custGeom>
              <a:rect b="b" l="l" r="r" t="t"/>
              <a:pathLst>
                <a:path extrusionOk="0" h="136" w="95">
                  <a:moveTo>
                    <a:pt x="14" y="6"/>
                  </a:moveTo>
                  <a:cubicBezTo>
                    <a:pt x="14" y="6"/>
                    <a:pt x="23" y="0"/>
                    <a:pt x="39" y="16"/>
                  </a:cubicBezTo>
                  <a:cubicBezTo>
                    <a:pt x="55" y="31"/>
                    <a:pt x="89" y="89"/>
                    <a:pt x="92" y="106"/>
                  </a:cubicBezTo>
                  <a:cubicBezTo>
                    <a:pt x="95" y="124"/>
                    <a:pt x="5" y="136"/>
                    <a:pt x="5" y="136"/>
                  </a:cubicBezTo>
                  <a:cubicBezTo>
                    <a:pt x="2" y="133"/>
                    <a:pt x="1" y="129"/>
                    <a:pt x="0" y="123"/>
                  </a:cubicBezTo>
                  <a:cubicBezTo>
                    <a:pt x="0" y="123"/>
                    <a:pt x="56" y="102"/>
                    <a:pt x="57" y="95"/>
                  </a:cubicBezTo>
                  <a:cubicBezTo>
                    <a:pt x="59" y="88"/>
                    <a:pt x="16" y="44"/>
                    <a:pt x="12" y="38"/>
                  </a:cubicBezTo>
                  <a:cubicBezTo>
                    <a:pt x="6" y="27"/>
                    <a:pt x="4" y="14"/>
                    <a:pt x="14" y="6"/>
                  </a:cubicBezTo>
                  <a:close/>
                </a:path>
              </a:pathLst>
            </a:custGeom>
            <a:solidFill>
              <a:srgbClr val="678A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 name="Google Shape;201;p6"/>
            <p:cNvSpPr/>
            <p:nvPr/>
          </p:nvSpPr>
          <p:spPr>
            <a:xfrm>
              <a:off x="7659564" y="3032904"/>
              <a:ext cx="73292" cy="77480"/>
            </a:xfrm>
            <a:custGeom>
              <a:rect b="b" l="l" r="r" t="t"/>
              <a:pathLst>
                <a:path extrusionOk="0" h="14" w="13">
                  <a:moveTo>
                    <a:pt x="12" y="0"/>
                  </a:moveTo>
                  <a:cubicBezTo>
                    <a:pt x="12" y="0"/>
                    <a:pt x="1" y="9"/>
                    <a:pt x="0" y="10"/>
                  </a:cubicBezTo>
                  <a:cubicBezTo>
                    <a:pt x="0" y="12"/>
                    <a:pt x="2" y="14"/>
                    <a:pt x="3" y="13"/>
                  </a:cubicBezTo>
                  <a:cubicBezTo>
                    <a:pt x="5" y="10"/>
                    <a:pt x="11" y="8"/>
                    <a:pt x="13" y="11"/>
                  </a:cubicBezTo>
                  <a:lnTo>
                    <a:pt x="12" y="0"/>
                  </a:lnTo>
                  <a:close/>
                </a:path>
              </a:pathLst>
            </a:custGeom>
            <a:solidFill>
              <a:srgbClr val="FAB9A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 name="Google Shape;202;p6"/>
            <p:cNvSpPr/>
            <p:nvPr/>
          </p:nvSpPr>
          <p:spPr>
            <a:xfrm>
              <a:off x="7050200" y="5732115"/>
              <a:ext cx="4200634" cy="46069"/>
            </a:xfrm>
            <a:custGeom>
              <a:rect b="b" l="l" r="r" t="t"/>
              <a:pathLst>
                <a:path extrusionOk="0" h="8" w="750">
                  <a:moveTo>
                    <a:pt x="746" y="8"/>
                  </a:moveTo>
                  <a:cubicBezTo>
                    <a:pt x="4" y="8"/>
                    <a:pt x="4" y="8"/>
                    <a:pt x="4" y="8"/>
                  </a:cubicBezTo>
                  <a:cubicBezTo>
                    <a:pt x="2" y="8"/>
                    <a:pt x="0" y="6"/>
                    <a:pt x="0" y="4"/>
                  </a:cubicBezTo>
                  <a:cubicBezTo>
                    <a:pt x="0" y="4"/>
                    <a:pt x="0" y="4"/>
                    <a:pt x="0" y="4"/>
                  </a:cubicBezTo>
                  <a:cubicBezTo>
                    <a:pt x="0" y="2"/>
                    <a:pt x="2" y="0"/>
                    <a:pt x="4" y="0"/>
                  </a:cubicBezTo>
                  <a:cubicBezTo>
                    <a:pt x="746" y="0"/>
                    <a:pt x="746" y="0"/>
                    <a:pt x="746" y="0"/>
                  </a:cubicBezTo>
                  <a:cubicBezTo>
                    <a:pt x="748" y="0"/>
                    <a:pt x="750" y="2"/>
                    <a:pt x="750" y="4"/>
                  </a:cubicBezTo>
                  <a:cubicBezTo>
                    <a:pt x="750" y="4"/>
                    <a:pt x="750" y="4"/>
                    <a:pt x="750" y="4"/>
                  </a:cubicBezTo>
                  <a:cubicBezTo>
                    <a:pt x="750" y="6"/>
                    <a:pt x="748" y="8"/>
                    <a:pt x="746" y="8"/>
                  </a:cubicBezTo>
                  <a:close/>
                </a:path>
              </a:pathLst>
            </a:custGeom>
            <a:solidFill>
              <a:srgbClr val="A5A5A5">
                <a:alpha val="24705"/>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 name="Google Shape;203;p6"/>
            <p:cNvSpPr/>
            <p:nvPr/>
          </p:nvSpPr>
          <p:spPr>
            <a:xfrm>
              <a:off x="10342023" y="5503865"/>
              <a:ext cx="257567" cy="110984"/>
            </a:xfrm>
            <a:custGeom>
              <a:rect b="b" l="l" r="r" t="t"/>
              <a:pathLst>
                <a:path extrusionOk="0" h="20" w="46">
                  <a:moveTo>
                    <a:pt x="30" y="2"/>
                  </a:moveTo>
                  <a:cubicBezTo>
                    <a:pt x="26" y="3"/>
                    <a:pt x="21" y="5"/>
                    <a:pt x="17" y="8"/>
                  </a:cubicBezTo>
                  <a:cubicBezTo>
                    <a:pt x="15" y="10"/>
                    <a:pt x="13" y="10"/>
                    <a:pt x="11" y="10"/>
                  </a:cubicBezTo>
                  <a:cubicBezTo>
                    <a:pt x="9" y="10"/>
                    <a:pt x="7" y="10"/>
                    <a:pt x="5" y="10"/>
                  </a:cubicBezTo>
                  <a:cubicBezTo>
                    <a:pt x="2" y="10"/>
                    <a:pt x="0" y="12"/>
                    <a:pt x="0" y="15"/>
                  </a:cubicBezTo>
                  <a:cubicBezTo>
                    <a:pt x="0" y="15"/>
                    <a:pt x="0" y="15"/>
                    <a:pt x="0" y="15"/>
                  </a:cubicBezTo>
                  <a:cubicBezTo>
                    <a:pt x="0" y="18"/>
                    <a:pt x="3" y="20"/>
                    <a:pt x="6" y="20"/>
                  </a:cubicBezTo>
                  <a:cubicBezTo>
                    <a:pt x="9" y="19"/>
                    <a:pt x="11" y="18"/>
                    <a:pt x="13" y="17"/>
                  </a:cubicBezTo>
                  <a:cubicBezTo>
                    <a:pt x="14" y="17"/>
                    <a:pt x="16" y="17"/>
                    <a:pt x="17" y="17"/>
                  </a:cubicBezTo>
                  <a:cubicBezTo>
                    <a:pt x="23" y="19"/>
                    <a:pt x="28" y="15"/>
                    <a:pt x="29" y="15"/>
                  </a:cubicBezTo>
                  <a:cubicBezTo>
                    <a:pt x="29" y="15"/>
                    <a:pt x="33" y="14"/>
                    <a:pt x="35" y="12"/>
                  </a:cubicBezTo>
                  <a:cubicBezTo>
                    <a:pt x="37" y="12"/>
                    <a:pt x="38" y="12"/>
                    <a:pt x="38" y="11"/>
                  </a:cubicBezTo>
                  <a:cubicBezTo>
                    <a:pt x="38" y="10"/>
                    <a:pt x="37" y="9"/>
                    <a:pt x="35" y="9"/>
                  </a:cubicBezTo>
                  <a:cubicBezTo>
                    <a:pt x="32" y="9"/>
                    <a:pt x="28" y="11"/>
                    <a:pt x="27" y="10"/>
                  </a:cubicBezTo>
                  <a:cubicBezTo>
                    <a:pt x="26" y="8"/>
                    <a:pt x="30" y="7"/>
                    <a:pt x="34" y="5"/>
                  </a:cubicBezTo>
                  <a:cubicBezTo>
                    <a:pt x="38" y="4"/>
                    <a:pt x="43" y="8"/>
                    <a:pt x="46" y="4"/>
                  </a:cubicBezTo>
                  <a:cubicBezTo>
                    <a:pt x="46" y="4"/>
                    <a:pt x="34" y="0"/>
                    <a:pt x="30" y="2"/>
                  </a:cubicBezTo>
                  <a:close/>
                </a:path>
              </a:pathLst>
            </a:custGeom>
            <a:solidFill>
              <a:srgbClr val="FAB9A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 name="Google Shape;204;p6"/>
            <p:cNvSpPr/>
            <p:nvPr/>
          </p:nvSpPr>
          <p:spPr>
            <a:xfrm>
              <a:off x="10980703" y="5279804"/>
              <a:ext cx="186370" cy="425090"/>
            </a:xfrm>
            <a:custGeom>
              <a:rect b="b" l="l" r="r" t="t"/>
              <a:pathLst>
                <a:path extrusionOk="0" h="76" w="33">
                  <a:moveTo>
                    <a:pt x="27" y="0"/>
                  </a:moveTo>
                  <a:cubicBezTo>
                    <a:pt x="25" y="0"/>
                    <a:pt x="23" y="1"/>
                    <a:pt x="22" y="3"/>
                  </a:cubicBezTo>
                  <a:cubicBezTo>
                    <a:pt x="1" y="66"/>
                    <a:pt x="1" y="66"/>
                    <a:pt x="1" y="66"/>
                  </a:cubicBezTo>
                  <a:cubicBezTo>
                    <a:pt x="0" y="68"/>
                    <a:pt x="1" y="70"/>
                    <a:pt x="2" y="72"/>
                  </a:cubicBezTo>
                  <a:cubicBezTo>
                    <a:pt x="7" y="76"/>
                    <a:pt x="7" y="76"/>
                    <a:pt x="7" y="76"/>
                  </a:cubicBezTo>
                  <a:cubicBezTo>
                    <a:pt x="33" y="2"/>
                    <a:pt x="33" y="2"/>
                    <a:pt x="33" y="2"/>
                  </a:cubicBezTo>
                  <a:lnTo>
                    <a:pt x="27" y="0"/>
                  </a:lnTo>
                  <a:close/>
                </a:path>
              </a:pathLst>
            </a:custGeom>
            <a:solidFill>
              <a:srgbClr val="D2F0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 name="Google Shape;205;p6"/>
            <p:cNvSpPr/>
            <p:nvPr/>
          </p:nvSpPr>
          <p:spPr>
            <a:xfrm>
              <a:off x="9703342" y="4735355"/>
              <a:ext cx="638681" cy="919282"/>
            </a:xfrm>
            <a:custGeom>
              <a:rect b="b" l="l" r="r" t="t"/>
              <a:pathLst>
                <a:path extrusionOk="0" h="164" w="114">
                  <a:moveTo>
                    <a:pt x="110" y="110"/>
                  </a:moveTo>
                  <a:cubicBezTo>
                    <a:pt x="114" y="99"/>
                    <a:pt x="112" y="87"/>
                    <a:pt x="104" y="78"/>
                  </a:cubicBezTo>
                  <a:cubicBezTo>
                    <a:pt x="98" y="71"/>
                    <a:pt x="94" y="62"/>
                    <a:pt x="94" y="53"/>
                  </a:cubicBezTo>
                  <a:cubicBezTo>
                    <a:pt x="94" y="38"/>
                    <a:pt x="84" y="24"/>
                    <a:pt x="69" y="19"/>
                  </a:cubicBezTo>
                  <a:cubicBezTo>
                    <a:pt x="62" y="16"/>
                    <a:pt x="40" y="9"/>
                    <a:pt x="40" y="9"/>
                  </a:cubicBezTo>
                  <a:cubicBezTo>
                    <a:pt x="40" y="9"/>
                    <a:pt x="51" y="1"/>
                    <a:pt x="40" y="1"/>
                  </a:cubicBezTo>
                  <a:cubicBezTo>
                    <a:pt x="32" y="0"/>
                    <a:pt x="16" y="8"/>
                    <a:pt x="13" y="27"/>
                  </a:cubicBezTo>
                  <a:cubicBezTo>
                    <a:pt x="13" y="34"/>
                    <a:pt x="10" y="40"/>
                    <a:pt x="7" y="45"/>
                  </a:cubicBezTo>
                  <a:cubicBezTo>
                    <a:pt x="4" y="49"/>
                    <a:pt x="3" y="53"/>
                    <a:pt x="2" y="58"/>
                  </a:cubicBezTo>
                  <a:cubicBezTo>
                    <a:pt x="0" y="70"/>
                    <a:pt x="6" y="83"/>
                    <a:pt x="18" y="89"/>
                  </a:cubicBezTo>
                  <a:cubicBezTo>
                    <a:pt x="18" y="90"/>
                    <a:pt x="19" y="90"/>
                    <a:pt x="19" y="90"/>
                  </a:cubicBezTo>
                  <a:cubicBezTo>
                    <a:pt x="33" y="97"/>
                    <a:pt x="40" y="113"/>
                    <a:pt x="35" y="128"/>
                  </a:cubicBezTo>
                  <a:cubicBezTo>
                    <a:pt x="33" y="135"/>
                    <a:pt x="33" y="142"/>
                    <a:pt x="36" y="147"/>
                  </a:cubicBezTo>
                  <a:cubicBezTo>
                    <a:pt x="44" y="159"/>
                    <a:pt x="59" y="164"/>
                    <a:pt x="72" y="159"/>
                  </a:cubicBezTo>
                  <a:cubicBezTo>
                    <a:pt x="83" y="155"/>
                    <a:pt x="90" y="147"/>
                    <a:pt x="92" y="137"/>
                  </a:cubicBezTo>
                  <a:cubicBezTo>
                    <a:pt x="93" y="132"/>
                    <a:pt x="96" y="127"/>
                    <a:pt x="100" y="124"/>
                  </a:cubicBezTo>
                  <a:cubicBezTo>
                    <a:pt x="104" y="120"/>
                    <a:pt x="108" y="115"/>
                    <a:pt x="110" y="110"/>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6" name="Google Shape;206;p6"/>
            <p:cNvSpPr/>
            <p:nvPr/>
          </p:nvSpPr>
          <p:spPr>
            <a:xfrm>
              <a:off x="9816420" y="5110186"/>
              <a:ext cx="575860" cy="561201"/>
            </a:xfrm>
            <a:custGeom>
              <a:rect b="b" l="l" r="r" t="t"/>
              <a:pathLst>
                <a:path extrusionOk="0" h="100" w="103">
                  <a:moveTo>
                    <a:pt x="2" y="35"/>
                  </a:moveTo>
                  <a:cubicBezTo>
                    <a:pt x="0" y="27"/>
                    <a:pt x="1" y="19"/>
                    <a:pt x="4" y="12"/>
                  </a:cubicBezTo>
                  <a:cubicBezTo>
                    <a:pt x="6" y="7"/>
                    <a:pt x="9" y="2"/>
                    <a:pt x="13" y="2"/>
                  </a:cubicBezTo>
                  <a:cubicBezTo>
                    <a:pt x="22" y="0"/>
                    <a:pt x="45" y="58"/>
                    <a:pt x="49" y="71"/>
                  </a:cubicBezTo>
                  <a:cubicBezTo>
                    <a:pt x="50" y="73"/>
                    <a:pt x="51" y="74"/>
                    <a:pt x="53" y="74"/>
                  </a:cubicBezTo>
                  <a:cubicBezTo>
                    <a:pt x="101" y="79"/>
                    <a:pt x="101" y="79"/>
                    <a:pt x="101" y="79"/>
                  </a:cubicBezTo>
                  <a:cubicBezTo>
                    <a:pt x="103" y="83"/>
                    <a:pt x="103" y="87"/>
                    <a:pt x="102" y="90"/>
                  </a:cubicBezTo>
                  <a:cubicBezTo>
                    <a:pt x="47" y="99"/>
                    <a:pt x="47" y="99"/>
                    <a:pt x="47" y="99"/>
                  </a:cubicBezTo>
                  <a:cubicBezTo>
                    <a:pt x="42" y="100"/>
                    <a:pt x="38" y="98"/>
                    <a:pt x="35" y="95"/>
                  </a:cubicBezTo>
                  <a:cubicBezTo>
                    <a:pt x="25" y="85"/>
                    <a:pt x="6" y="61"/>
                    <a:pt x="2" y="35"/>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7" name="Google Shape;207;p6"/>
            <p:cNvSpPr/>
            <p:nvPr/>
          </p:nvSpPr>
          <p:spPr>
            <a:xfrm>
              <a:off x="7077422" y="5581345"/>
              <a:ext cx="504663" cy="150770"/>
            </a:xfrm>
            <a:custGeom>
              <a:rect b="b" l="l" r="r" t="t"/>
              <a:pathLst>
                <a:path extrusionOk="0" h="27" w="90">
                  <a:moveTo>
                    <a:pt x="90" y="18"/>
                  </a:moveTo>
                  <a:cubicBezTo>
                    <a:pt x="90" y="15"/>
                    <a:pt x="87" y="13"/>
                    <a:pt x="84" y="12"/>
                  </a:cubicBezTo>
                  <a:cubicBezTo>
                    <a:pt x="78" y="12"/>
                    <a:pt x="67" y="10"/>
                    <a:pt x="60" y="6"/>
                  </a:cubicBezTo>
                  <a:cubicBezTo>
                    <a:pt x="49" y="0"/>
                    <a:pt x="46" y="2"/>
                    <a:pt x="38" y="10"/>
                  </a:cubicBezTo>
                  <a:cubicBezTo>
                    <a:pt x="30" y="18"/>
                    <a:pt x="18" y="19"/>
                    <a:pt x="10" y="20"/>
                  </a:cubicBezTo>
                  <a:cubicBezTo>
                    <a:pt x="3" y="21"/>
                    <a:pt x="0" y="27"/>
                    <a:pt x="12" y="27"/>
                  </a:cubicBezTo>
                  <a:cubicBezTo>
                    <a:pt x="22" y="27"/>
                    <a:pt x="58" y="21"/>
                    <a:pt x="83" y="25"/>
                  </a:cubicBezTo>
                  <a:cubicBezTo>
                    <a:pt x="87" y="25"/>
                    <a:pt x="90" y="22"/>
                    <a:pt x="90" y="18"/>
                  </a:cubicBezTo>
                  <a:close/>
                </a:path>
              </a:pathLst>
            </a:custGeom>
            <a:solidFill>
              <a:srgbClr val="FAB9A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 name="Google Shape;208;p6"/>
            <p:cNvSpPr/>
            <p:nvPr/>
          </p:nvSpPr>
          <p:spPr>
            <a:xfrm>
              <a:off x="7732856" y="4438002"/>
              <a:ext cx="335046" cy="397867"/>
            </a:xfrm>
            <a:custGeom>
              <a:rect b="b" l="l" r="r" t="t"/>
              <a:pathLst>
                <a:path extrusionOk="0" h="71" w="60">
                  <a:moveTo>
                    <a:pt x="58" y="67"/>
                  </a:moveTo>
                  <a:cubicBezTo>
                    <a:pt x="60" y="65"/>
                    <a:pt x="60" y="63"/>
                    <a:pt x="59" y="61"/>
                  </a:cubicBezTo>
                  <a:cubicBezTo>
                    <a:pt x="56" y="56"/>
                    <a:pt x="50" y="46"/>
                    <a:pt x="49" y="36"/>
                  </a:cubicBezTo>
                  <a:cubicBezTo>
                    <a:pt x="48" y="24"/>
                    <a:pt x="45" y="22"/>
                    <a:pt x="33" y="20"/>
                  </a:cubicBezTo>
                  <a:cubicBezTo>
                    <a:pt x="22" y="18"/>
                    <a:pt x="16" y="11"/>
                    <a:pt x="11" y="6"/>
                  </a:cubicBezTo>
                  <a:cubicBezTo>
                    <a:pt x="6" y="0"/>
                    <a:pt x="0" y="1"/>
                    <a:pt x="6" y="11"/>
                  </a:cubicBezTo>
                  <a:cubicBezTo>
                    <a:pt x="12" y="19"/>
                    <a:pt x="36" y="44"/>
                    <a:pt x="49" y="67"/>
                  </a:cubicBezTo>
                  <a:cubicBezTo>
                    <a:pt x="51" y="71"/>
                    <a:pt x="56" y="71"/>
                    <a:pt x="58" y="67"/>
                  </a:cubicBezTo>
                  <a:close/>
                </a:path>
              </a:pathLst>
            </a:custGeom>
            <a:solidFill>
              <a:srgbClr val="FAB9A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9" name="Google Shape;209;p6"/>
            <p:cNvSpPr/>
            <p:nvPr/>
          </p:nvSpPr>
          <p:spPr>
            <a:xfrm>
              <a:off x="9753599" y="4724884"/>
              <a:ext cx="347610" cy="318293"/>
            </a:xfrm>
            <a:custGeom>
              <a:rect b="b" l="l" r="r" t="t"/>
              <a:pathLst>
                <a:path extrusionOk="0" h="57" w="62">
                  <a:moveTo>
                    <a:pt x="58" y="33"/>
                  </a:moveTo>
                  <a:cubicBezTo>
                    <a:pt x="50" y="57"/>
                    <a:pt x="27" y="55"/>
                    <a:pt x="13" y="50"/>
                  </a:cubicBezTo>
                  <a:cubicBezTo>
                    <a:pt x="0" y="45"/>
                    <a:pt x="8" y="25"/>
                    <a:pt x="12" y="15"/>
                  </a:cubicBezTo>
                  <a:cubicBezTo>
                    <a:pt x="16" y="4"/>
                    <a:pt x="29" y="0"/>
                    <a:pt x="43" y="5"/>
                  </a:cubicBezTo>
                  <a:cubicBezTo>
                    <a:pt x="57" y="9"/>
                    <a:pt x="62" y="22"/>
                    <a:pt x="58" y="33"/>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0" name="Google Shape;210;p6"/>
            <p:cNvSpPr/>
            <p:nvPr/>
          </p:nvSpPr>
          <p:spPr>
            <a:xfrm>
              <a:off x="7979952" y="4745824"/>
              <a:ext cx="1181036" cy="931846"/>
            </a:xfrm>
            <a:custGeom>
              <a:rect b="b" l="l" r="r" t="t"/>
              <a:pathLst>
                <a:path extrusionOk="0" h="166" w="211">
                  <a:moveTo>
                    <a:pt x="0" y="7"/>
                  </a:moveTo>
                  <a:cubicBezTo>
                    <a:pt x="3" y="2"/>
                    <a:pt x="7" y="0"/>
                    <a:pt x="13" y="0"/>
                  </a:cubicBezTo>
                  <a:cubicBezTo>
                    <a:pt x="13" y="0"/>
                    <a:pt x="70" y="85"/>
                    <a:pt x="82" y="96"/>
                  </a:cubicBezTo>
                  <a:cubicBezTo>
                    <a:pt x="94" y="107"/>
                    <a:pt x="209" y="101"/>
                    <a:pt x="209" y="101"/>
                  </a:cubicBezTo>
                  <a:cubicBezTo>
                    <a:pt x="211" y="164"/>
                    <a:pt x="211" y="164"/>
                    <a:pt x="211" y="164"/>
                  </a:cubicBezTo>
                  <a:cubicBezTo>
                    <a:pt x="211" y="164"/>
                    <a:pt x="89" y="166"/>
                    <a:pt x="58" y="134"/>
                  </a:cubicBezTo>
                  <a:cubicBezTo>
                    <a:pt x="27" y="101"/>
                    <a:pt x="0" y="7"/>
                    <a:pt x="0" y="7"/>
                  </a:cubicBezTo>
                  <a:close/>
                </a:path>
              </a:pathLst>
            </a:custGeom>
            <a:solidFill>
              <a:srgbClr val="74239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1" name="Google Shape;211;p6"/>
            <p:cNvSpPr/>
            <p:nvPr/>
          </p:nvSpPr>
          <p:spPr>
            <a:xfrm>
              <a:off x="8208201" y="5313308"/>
              <a:ext cx="952786" cy="364362"/>
            </a:xfrm>
            <a:custGeom>
              <a:rect b="b" l="l" r="r" t="t"/>
              <a:pathLst>
                <a:path extrusionOk="0" h="65" w="170">
                  <a:moveTo>
                    <a:pt x="168" y="0"/>
                  </a:moveTo>
                  <a:cubicBezTo>
                    <a:pt x="168" y="0"/>
                    <a:pt x="142" y="2"/>
                    <a:pt x="113" y="2"/>
                  </a:cubicBezTo>
                  <a:cubicBezTo>
                    <a:pt x="111" y="3"/>
                    <a:pt x="68" y="24"/>
                    <a:pt x="45" y="25"/>
                  </a:cubicBezTo>
                  <a:cubicBezTo>
                    <a:pt x="10" y="26"/>
                    <a:pt x="0" y="8"/>
                    <a:pt x="0" y="8"/>
                  </a:cubicBezTo>
                  <a:cubicBezTo>
                    <a:pt x="5" y="18"/>
                    <a:pt x="11" y="26"/>
                    <a:pt x="17" y="33"/>
                  </a:cubicBezTo>
                  <a:cubicBezTo>
                    <a:pt x="48" y="65"/>
                    <a:pt x="170" y="63"/>
                    <a:pt x="170" y="63"/>
                  </a:cubicBezTo>
                  <a:lnTo>
                    <a:pt x="168" y="0"/>
                  </a:lnTo>
                  <a:close/>
                </a:path>
              </a:pathLst>
            </a:custGeom>
            <a:solidFill>
              <a:srgbClr val="4D1763">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2" name="Google Shape;212;p6"/>
            <p:cNvSpPr/>
            <p:nvPr/>
          </p:nvSpPr>
          <p:spPr>
            <a:xfrm>
              <a:off x="7515076" y="5229547"/>
              <a:ext cx="1909760" cy="508851"/>
            </a:xfrm>
            <a:custGeom>
              <a:rect b="b" l="l" r="r" t="t"/>
              <a:pathLst>
                <a:path extrusionOk="0" h="91" w="341">
                  <a:moveTo>
                    <a:pt x="341" y="82"/>
                  </a:moveTo>
                  <a:cubicBezTo>
                    <a:pt x="332" y="23"/>
                    <a:pt x="332" y="23"/>
                    <a:pt x="332" y="23"/>
                  </a:cubicBezTo>
                  <a:cubicBezTo>
                    <a:pt x="332" y="23"/>
                    <a:pt x="312" y="0"/>
                    <a:pt x="263" y="15"/>
                  </a:cubicBezTo>
                  <a:cubicBezTo>
                    <a:pt x="213" y="29"/>
                    <a:pt x="182" y="47"/>
                    <a:pt x="158" y="50"/>
                  </a:cubicBezTo>
                  <a:cubicBezTo>
                    <a:pt x="133" y="52"/>
                    <a:pt x="2" y="74"/>
                    <a:pt x="2" y="74"/>
                  </a:cubicBezTo>
                  <a:cubicBezTo>
                    <a:pt x="0" y="79"/>
                    <a:pt x="0" y="84"/>
                    <a:pt x="2" y="89"/>
                  </a:cubicBezTo>
                  <a:cubicBezTo>
                    <a:pt x="266" y="91"/>
                    <a:pt x="266" y="91"/>
                    <a:pt x="266" y="91"/>
                  </a:cubicBezTo>
                  <a:cubicBezTo>
                    <a:pt x="266" y="91"/>
                    <a:pt x="316" y="91"/>
                    <a:pt x="341" y="82"/>
                  </a:cubicBezTo>
                  <a:close/>
                </a:path>
              </a:pathLst>
            </a:custGeom>
            <a:solidFill>
              <a:srgbClr val="74239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3" name="Google Shape;213;p6"/>
            <p:cNvSpPr/>
            <p:nvPr/>
          </p:nvSpPr>
          <p:spPr>
            <a:xfrm>
              <a:off x="9031157" y="5066212"/>
              <a:ext cx="908811" cy="665903"/>
            </a:xfrm>
            <a:custGeom>
              <a:rect b="b" l="l" r="r" t="t"/>
              <a:pathLst>
                <a:path extrusionOk="0" h="119" w="162">
                  <a:moveTo>
                    <a:pt x="152" y="7"/>
                  </a:moveTo>
                  <a:cubicBezTo>
                    <a:pt x="151" y="7"/>
                    <a:pt x="151" y="7"/>
                    <a:pt x="151" y="7"/>
                  </a:cubicBezTo>
                  <a:cubicBezTo>
                    <a:pt x="137" y="0"/>
                    <a:pt x="119" y="1"/>
                    <a:pt x="106" y="11"/>
                  </a:cubicBezTo>
                  <a:cubicBezTo>
                    <a:pt x="105" y="12"/>
                    <a:pt x="105" y="12"/>
                    <a:pt x="104" y="13"/>
                  </a:cubicBezTo>
                  <a:cubicBezTo>
                    <a:pt x="85" y="30"/>
                    <a:pt x="85" y="30"/>
                    <a:pt x="85" y="30"/>
                  </a:cubicBezTo>
                  <a:cubicBezTo>
                    <a:pt x="82" y="33"/>
                    <a:pt x="78" y="35"/>
                    <a:pt x="74" y="35"/>
                  </a:cubicBezTo>
                  <a:cubicBezTo>
                    <a:pt x="71" y="36"/>
                    <a:pt x="69" y="37"/>
                    <a:pt x="66" y="39"/>
                  </a:cubicBezTo>
                  <a:cubicBezTo>
                    <a:pt x="66" y="39"/>
                    <a:pt x="66" y="39"/>
                    <a:pt x="66" y="39"/>
                  </a:cubicBezTo>
                  <a:cubicBezTo>
                    <a:pt x="58" y="43"/>
                    <a:pt x="54" y="35"/>
                    <a:pt x="50" y="39"/>
                  </a:cubicBezTo>
                  <a:cubicBezTo>
                    <a:pt x="46" y="43"/>
                    <a:pt x="23" y="36"/>
                    <a:pt x="23" y="36"/>
                  </a:cubicBezTo>
                  <a:cubicBezTo>
                    <a:pt x="23" y="36"/>
                    <a:pt x="0" y="36"/>
                    <a:pt x="12" y="68"/>
                  </a:cubicBezTo>
                  <a:cubicBezTo>
                    <a:pt x="23" y="100"/>
                    <a:pt x="45" y="119"/>
                    <a:pt x="60" y="119"/>
                  </a:cubicBezTo>
                  <a:cubicBezTo>
                    <a:pt x="69" y="119"/>
                    <a:pt x="83" y="112"/>
                    <a:pt x="95" y="106"/>
                  </a:cubicBezTo>
                  <a:cubicBezTo>
                    <a:pt x="96" y="105"/>
                    <a:pt x="97" y="105"/>
                    <a:pt x="98" y="104"/>
                  </a:cubicBezTo>
                  <a:cubicBezTo>
                    <a:pt x="102" y="101"/>
                    <a:pt x="106" y="99"/>
                    <a:pt x="111" y="97"/>
                  </a:cubicBezTo>
                  <a:cubicBezTo>
                    <a:pt x="114" y="96"/>
                    <a:pt x="114" y="96"/>
                    <a:pt x="114" y="96"/>
                  </a:cubicBezTo>
                  <a:cubicBezTo>
                    <a:pt x="120" y="94"/>
                    <a:pt x="127" y="94"/>
                    <a:pt x="133" y="96"/>
                  </a:cubicBezTo>
                  <a:cubicBezTo>
                    <a:pt x="141" y="99"/>
                    <a:pt x="153" y="100"/>
                    <a:pt x="157" y="84"/>
                  </a:cubicBezTo>
                  <a:cubicBezTo>
                    <a:pt x="162" y="25"/>
                    <a:pt x="162" y="25"/>
                    <a:pt x="162" y="25"/>
                  </a:cubicBezTo>
                  <a:cubicBezTo>
                    <a:pt x="162" y="20"/>
                    <a:pt x="157" y="9"/>
                    <a:pt x="152" y="7"/>
                  </a:cubicBezTo>
                  <a:close/>
                </a:path>
              </a:pathLst>
            </a:custGeom>
            <a:solidFill>
              <a:srgbClr val="C37DE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4" name="Google Shape;214;p6"/>
            <p:cNvSpPr/>
            <p:nvPr/>
          </p:nvSpPr>
          <p:spPr>
            <a:xfrm>
              <a:off x="9244749" y="5110186"/>
              <a:ext cx="695220" cy="621929"/>
            </a:xfrm>
            <a:custGeom>
              <a:rect b="b" l="l" r="r" t="t"/>
              <a:pathLst>
                <a:path extrusionOk="0" h="111" w="124">
                  <a:moveTo>
                    <a:pt x="99" y="3"/>
                  </a:moveTo>
                  <a:cubicBezTo>
                    <a:pt x="95" y="5"/>
                    <a:pt x="88" y="12"/>
                    <a:pt x="83" y="19"/>
                  </a:cubicBezTo>
                  <a:cubicBezTo>
                    <a:pt x="79" y="25"/>
                    <a:pt x="76" y="32"/>
                    <a:pt x="73" y="38"/>
                  </a:cubicBezTo>
                  <a:cubicBezTo>
                    <a:pt x="64" y="60"/>
                    <a:pt x="49" y="80"/>
                    <a:pt x="28" y="92"/>
                  </a:cubicBezTo>
                  <a:cubicBezTo>
                    <a:pt x="18" y="98"/>
                    <a:pt x="9" y="100"/>
                    <a:pt x="0" y="100"/>
                  </a:cubicBezTo>
                  <a:cubicBezTo>
                    <a:pt x="8" y="107"/>
                    <a:pt x="16" y="111"/>
                    <a:pt x="22" y="111"/>
                  </a:cubicBezTo>
                  <a:cubicBezTo>
                    <a:pt x="31" y="111"/>
                    <a:pt x="45" y="104"/>
                    <a:pt x="57" y="98"/>
                  </a:cubicBezTo>
                  <a:cubicBezTo>
                    <a:pt x="58" y="97"/>
                    <a:pt x="59" y="97"/>
                    <a:pt x="60" y="96"/>
                  </a:cubicBezTo>
                  <a:cubicBezTo>
                    <a:pt x="64" y="93"/>
                    <a:pt x="68" y="91"/>
                    <a:pt x="73" y="89"/>
                  </a:cubicBezTo>
                  <a:cubicBezTo>
                    <a:pt x="76" y="88"/>
                    <a:pt x="76" y="88"/>
                    <a:pt x="76" y="88"/>
                  </a:cubicBezTo>
                  <a:cubicBezTo>
                    <a:pt x="82" y="86"/>
                    <a:pt x="89" y="86"/>
                    <a:pt x="95" y="88"/>
                  </a:cubicBezTo>
                  <a:cubicBezTo>
                    <a:pt x="103" y="91"/>
                    <a:pt x="115" y="92"/>
                    <a:pt x="119" y="76"/>
                  </a:cubicBezTo>
                  <a:cubicBezTo>
                    <a:pt x="124" y="17"/>
                    <a:pt x="124" y="17"/>
                    <a:pt x="124" y="17"/>
                  </a:cubicBezTo>
                  <a:cubicBezTo>
                    <a:pt x="124" y="13"/>
                    <a:pt x="122" y="7"/>
                    <a:pt x="118" y="3"/>
                  </a:cubicBezTo>
                  <a:cubicBezTo>
                    <a:pt x="112" y="0"/>
                    <a:pt x="107" y="0"/>
                    <a:pt x="99" y="3"/>
                  </a:cubicBezTo>
                  <a:close/>
                </a:path>
              </a:pathLst>
            </a:custGeom>
            <a:solidFill>
              <a:schemeClr val="accent2">
                <a:alpha val="4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5" name="Google Shape;215;p6"/>
            <p:cNvSpPr/>
            <p:nvPr/>
          </p:nvSpPr>
          <p:spPr>
            <a:xfrm>
              <a:off x="9753599" y="4762577"/>
              <a:ext cx="347610" cy="466970"/>
            </a:xfrm>
            <a:custGeom>
              <a:rect b="b" l="l" r="r" t="t"/>
              <a:pathLst>
                <a:path extrusionOk="0" h="83" w="62">
                  <a:moveTo>
                    <a:pt x="43" y="5"/>
                  </a:moveTo>
                  <a:cubicBezTo>
                    <a:pt x="30" y="0"/>
                    <a:pt x="22" y="7"/>
                    <a:pt x="15" y="24"/>
                  </a:cubicBezTo>
                  <a:cubicBezTo>
                    <a:pt x="13" y="30"/>
                    <a:pt x="13" y="38"/>
                    <a:pt x="14" y="43"/>
                  </a:cubicBezTo>
                  <a:cubicBezTo>
                    <a:pt x="15" y="46"/>
                    <a:pt x="14" y="50"/>
                    <a:pt x="11" y="53"/>
                  </a:cubicBezTo>
                  <a:cubicBezTo>
                    <a:pt x="5" y="61"/>
                    <a:pt x="5" y="61"/>
                    <a:pt x="5" y="61"/>
                  </a:cubicBezTo>
                  <a:cubicBezTo>
                    <a:pt x="0" y="69"/>
                    <a:pt x="2" y="76"/>
                    <a:pt x="8" y="80"/>
                  </a:cubicBezTo>
                  <a:cubicBezTo>
                    <a:pt x="10" y="82"/>
                    <a:pt x="14" y="83"/>
                    <a:pt x="18" y="82"/>
                  </a:cubicBezTo>
                  <a:cubicBezTo>
                    <a:pt x="22" y="81"/>
                    <a:pt x="24" y="77"/>
                    <a:pt x="24" y="73"/>
                  </a:cubicBezTo>
                  <a:cubicBezTo>
                    <a:pt x="25" y="70"/>
                    <a:pt x="25" y="70"/>
                    <a:pt x="25" y="70"/>
                  </a:cubicBezTo>
                  <a:cubicBezTo>
                    <a:pt x="25" y="66"/>
                    <a:pt x="29" y="63"/>
                    <a:pt x="33" y="63"/>
                  </a:cubicBezTo>
                  <a:cubicBezTo>
                    <a:pt x="36" y="64"/>
                    <a:pt x="39" y="65"/>
                    <a:pt x="41" y="65"/>
                  </a:cubicBezTo>
                  <a:cubicBezTo>
                    <a:pt x="44" y="64"/>
                    <a:pt x="55" y="51"/>
                    <a:pt x="58" y="33"/>
                  </a:cubicBezTo>
                  <a:cubicBezTo>
                    <a:pt x="62" y="16"/>
                    <a:pt x="56" y="10"/>
                    <a:pt x="43" y="5"/>
                  </a:cubicBezTo>
                  <a:close/>
                </a:path>
              </a:pathLst>
            </a:custGeom>
            <a:solidFill>
              <a:srgbClr val="FAB9A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6" name="Google Shape;216;p6"/>
            <p:cNvSpPr/>
            <p:nvPr/>
          </p:nvSpPr>
          <p:spPr>
            <a:xfrm>
              <a:off x="9977661" y="4959416"/>
              <a:ext cx="56540" cy="100514"/>
            </a:xfrm>
            <a:custGeom>
              <a:rect b="b" l="l" r="r" t="t"/>
              <a:pathLst>
                <a:path extrusionOk="0" h="18" w="10">
                  <a:moveTo>
                    <a:pt x="7" y="15"/>
                  </a:moveTo>
                  <a:cubicBezTo>
                    <a:pt x="6" y="17"/>
                    <a:pt x="4" y="18"/>
                    <a:pt x="3" y="17"/>
                  </a:cubicBezTo>
                  <a:cubicBezTo>
                    <a:pt x="3" y="17"/>
                    <a:pt x="3" y="17"/>
                    <a:pt x="3" y="17"/>
                  </a:cubicBezTo>
                  <a:cubicBezTo>
                    <a:pt x="1" y="17"/>
                    <a:pt x="0" y="15"/>
                    <a:pt x="1" y="13"/>
                  </a:cubicBezTo>
                  <a:cubicBezTo>
                    <a:pt x="6" y="1"/>
                    <a:pt x="6" y="1"/>
                    <a:pt x="6" y="1"/>
                  </a:cubicBezTo>
                  <a:cubicBezTo>
                    <a:pt x="6" y="1"/>
                    <a:pt x="7" y="0"/>
                    <a:pt x="7" y="0"/>
                  </a:cubicBezTo>
                  <a:cubicBezTo>
                    <a:pt x="8" y="0"/>
                    <a:pt x="8" y="0"/>
                    <a:pt x="9" y="0"/>
                  </a:cubicBezTo>
                  <a:cubicBezTo>
                    <a:pt x="9" y="0"/>
                    <a:pt x="10" y="1"/>
                    <a:pt x="10" y="2"/>
                  </a:cubicBezTo>
                  <a:lnTo>
                    <a:pt x="7" y="15"/>
                  </a:lnTo>
                  <a:close/>
                </a:path>
              </a:pathLst>
            </a:custGeom>
            <a:solidFill>
              <a:srgbClr val="FA96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 name="Google Shape;217;p6"/>
            <p:cNvSpPr/>
            <p:nvPr/>
          </p:nvSpPr>
          <p:spPr>
            <a:xfrm>
              <a:off x="9833172" y="4775141"/>
              <a:ext cx="364362" cy="184275"/>
            </a:xfrm>
            <a:custGeom>
              <a:rect b="b" l="l" r="r" t="t"/>
              <a:pathLst>
                <a:path extrusionOk="0" h="33" w="65">
                  <a:moveTo>
                    <a:pt x="59" y="7"/>
                  </a:moveTo>
                  <a:cubicBezTo>
                    <a:pt x="56" y="5"/>
                    <a:pt x="53" y="5"/>
                    <a:pt x="50" y="5"/>
                  </a:cubicBezTo>
                  <a:cubicBezTo>
                    <a:pt x="43" y="6"/>
                    <a:pt x="37" y="5"/>
                    <a:pt x="30" y="3"/>
                  </a:cubicBezTo>
                  <a:cubicBezTo>
                    <a:pt x="29" y="3"/>
                    <a:pt x="29" y="3"/>
                    <a:pt x="29" y="3"/>
                  </a:cubicBezTo>
                  <a:cubicBezTo>
                    <a:pt x="22" y="0"/>
                    <a:pt x="14" y="0"/>
                    <a:pt x="7" y="3"/>
                  </a:cubicBezTo>
                  <a:cubicBezTo>
                    <a:pt x="7" y="3"/>
                    <a:pt x="7" y="3"/>
                    <a:pt x="7" y="3"/>
                  </a:cubicBezTo>
                  <a:cubicBezTo>
                    <a:pt x="2" y="5"/>
                    <a:pt x="0" y="11"/>
                    <a:pt x="2" y="16"/>
                  </a:cubicBezTo>
                  <a:cubicBezTo>
                    <a:pt x="7" y="25"/>
                    <a:pt x="7" y="25"/>
                    <a:pt x="7" y="25"/>
                  </a:cubicBezTo>
                  <a:cubicBezTo>
                    <a:pt x="7" y="27"/>
                    <a:pt x="9" y="27"/>
                    <a:pt x="10" y="25"/>
                  </a:cubicBezTo>
                  <a:cubicBezTo>
                    <a:pt x="11" y="21"/>
                    <a:pt x="11" y="21"/>
                    <a:pt x="11" y="21"/>
                  </a:cubicBezTo>
                  <a:cubicBezTo>
                    <a:pt x="12" y="19"/>
                    <a:pt x="14" y="18"/>
                    <a:pt x="16" y="18"/>
                  </a:cubicBezTo>
                  <a:cubicBezTo>
                    <a:pt x="18" y="19"/>
                    <a:pt x="18" y="19"/>
                    <a:pt x="18" y="19"/>
                  </a:cubicBezTo>
                  <a:cubicBezTo>
                    <a:pt x="20" y="19"/>
                    <a:pt x="23" y="19"/>
                    <a:pt x="25" y="19"/>
                  </a:cubicBezTo>
                  <a:cubicBezTo>
                    <a:pt x="29" y="18"/>
                    <a:pt x="32" y="18"/>
                    <a:pt x="35" y="20"/>
                  </a:cubicBezTo>
                  <a:cubicBezTo>
                    <a:pt x="38" y="21"/>
                    <a:pt x="40" y="23"/>
                    <a:pt x="41" y="25"/>
                  </a:cubicBezTo>
                  <a:cubicBezTo>
                    <a:pt x="42" y="27"/>
                    <a:pt x="44" y="29"/>
                    <a:pt x="47" y="30"/>
                  </a:cubicBezTo>
                  <a:cubicBezTo>
                    <a:pt x="55" y="33"/>
                    <a:pt x="63" y="28"/>
                    <a:pt x="64" y="19"/>
                  </a:cubicBezTo>
                  <a:cubicBezTo>
                    <a:pt x="65" y="15"/>
                    <a:pt x="63" y="10"/>
                    <a:pt x="59" y="7"/>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 name="Google Shape;218;p6"/>
            <p:cNvSpPr/>
            <p:nvPr/>
          </p:nvSpPr>
          <p:spPr>
            <a:xfrm>
              <a:off x="9805950" y="4869373"/>
              <a:ext cx="71197" cy="106796"/>
            </a:xfrm>
            <a:custGeom>
              <a:rect b="b" l="l" r="r" t="t"/>
              <a:pathLst>
                <a:path extrusionOk="0" h="19" w="13">
                  <a:moveTo>
                    <a:pt x="11" y="10"/>
                  </a:moveTo>
                  <a:cubicBezTo>
                    <a:pt x="10" y="14"/>
                    <a:pt x="8" y="19"/>
                    <a:pt x="4" y="18"/>
                  </a:cubicBezTo>
                  <a:cubicBezTo>
                    <a:pt x="1" y="16"/>
                    <a:pt x="0" y="8"/>
                    <a:pt x="2" y="4"/>
                  </a:cubicBezTo>
                  <a:cubicBezTo>
                    <a:pt x="3" y="0"/>
                    <a:pt x="6" y="0"/>
                    <a:pt x="9" y="1"/>
                  </a:cubicBezTo>
                  <a:cubicBezTo>
                    <a:pt x="13" y="3"/>
                    <a:pt x="13" y="6"/>
                    <a:pt x="11" y="10"/>
                  </a:cubicBezTo>
                  <a:close/>
                </a:path>
              </a:pathLst>
            </a:custGeom>
            <a:solidFill>
              <a:srgbClr val="FAB9A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9" name="Google Shape;219;p6"/>
            <p:cNvSpPr/>
            <p:nvPr/>
          </p:nvSpPr>
          <p:spPr>
            <a:xfrm>
              <a:off x="10589119" y="5263051"/>
              <a:ext cx="605177" cy="469064"/>
            </a:xfrm>
            <a:custGeom>
              <a:rect b="b" l="l" r="r" t="t"/>
              <a:pathLst>
                <a:path extrusionOk="0" h="84" w="108">
                  <a:moveTo>
                    <a:pt x="103" y="0"/>
                  </a:moveTo>
                  <a:cubicBezTo>
                    <a:pt x="100" y="0"/>
                    <a:pt x="98" y="1"/>
                    <a:pt x="97" y="4"/>
                  </a:cubicBezTo>
                  <a:cubicBezTo>
                    <a:pt x="72" y="75"/>
                    <a:pt x="72" y="75"/>
                    <a:pt x="72" y="75"/>
                  </a:cubicBezTo>
                  <a:cubicBezTo>
                    <a:pt x="72" y="76"/>
                    <a:pt x="71" y="76"/>
                    <a:pt x="70" y="76"/>
                  </a:cubicBezTo>
                  <a:cubicBezTo>
                    <a:pt x="7" y="76"/>
                    <a:pt x="7" y="76"/>
                    <a:pt x="7" y="76"/>
                  </a:cubicBezTo>
                  <a:cubicBezTo>
                    <a:pt x="3" y="76"/>
                    <a:pt x="0" y="80"/>
                    <a:pt x="0" y="84"/>
                  </a:cubicBezTo>
                  <a:cubicBezTo>
                    <a:pt x="77" y="84"/>
                    <a:pt x="77" y="84"/>
                    <a:pt x="77" y="84"/>
                  </a:cubicBezTo>
                  <a:cubicBezTo>
                    <a:pt x="79" y="84"/>
                    <a:pt x="81" y="83"/>
                    <a:pt x="82" y="81"/>
                  </a:cubicBezTo>
                  <a:cubicBezTo>
                    <a:pt x="107" y="7"/>
                    <a:pt x="107" y="7"/>
                    <a:pt x="107" y="7"/>
                  </a:cubicBezTo>
                  <a:cubicBezTo>
                    <a:pt x="108" y="4"/>
                    <a:pt x="106" y="1"/>
                    <a:pt x="103" y="0"/>
                  </a:cubicBezTo>
                  <a:close/>
                </a:path>
              </a:pathLst>
            </a:custGeom>
            <a:solidFill>
              <a:srgbClr val="4673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0" name="Google Shape;220;p6"/>
            <p:cNvSpPr/>
            <p:nvPr/>
          </p:nvSpPr>
          <p:spPr>
            <a:xfrm>
              <a:off x="10903224" y="5704892"/>
              <a:ext cx="56540" cy="10471"/>
            </a:xfrm>
            <a:custGeom>
              <a:rect b="b" l="l" r="r" t="t"/>
              <a:pathLst>
                <a:path extrusionOk="0" h="2" w="10">
                  <a:moveTo>
                    <a:pt x="10" y="1"/>
                  </a:moveTo>
                  <a:cubicBezTo>
                    <a:pt x="10" y="2"/>
                    <a:pt x="10" y="2"/>
                    <a:pt x="9" y="2"/>
                  </a:cubicBezTo>
                  <a:cubicBezTo>
                    <a:pt x="2" y="2"/>
                    <a:pt x="2" y="2"/>
                    <a:pt x="2" y="2"/>
                  </a:cubicBezTo>
                  <a:cubicBezTo>
                    <a:pt x="1" y="2"/>
                    <a:pt x="0" y="2"/>
                    <a:pt x="0" y="1"/>
                  </a:cubicBezTo>
                  <a:cubicBezTo>
                    <a:pt x="0" y="1"/>
                    <a:pt x="1" y="0"/>
                    <a:pt x="2" y="0"/>
                  </a:cubicBezTo>
                  <a:cubicBezTo>
                    <a:pt x="9" y="0"/>
                    <a:pt x="9" y="0"/>
                    <a:pt x="9" y="0"/>
                  </a:cubicBezTo>
                  <a:cubicBezTo>
                    <a:pt x="10" y="0"/>
                    <a:pt x="10" y="1"/>
                    <a:pt x="10" y="1"/>
                  </a:cubicBezTo>
                  <a:close/>
                </a:path>
              </a:pathLst>
            </a:custGeom>
            <a:solidFill>
              <a:srgbClr val="3C5A7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1" name="Google Shape;221;p6"/>
            <p:cNvSpPr/>
            <p:nvPr/>
          </p:nvSpPr>
          <p:spPr>
            <a:xfrm>
              <a:off x="10857155" y="5698611"/>
              <a:ext cx="16752" cy="23035"/>
            </a:xfrm>
            <a:prstGeom prst="ellipse">
              <a:avLst/>
            </a:prstGeom>
            <a:solidFill>
              <a:srgbClr val="3C5A7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2" name="Google Shape;222;p6"/>
            <p:cNvSpPr/>
            <p:nvPr/>
          </p:nvSpPr>
          <p:spPr>
            <a:xfrm>
              <a:off x="10823651" y="5698611"/>
              <a:ext cx="23035" cy="23035"/>
            </a:xfrm>
            <a:prstGeom prst="ellipse">
              <a:avLst/>
            </a:prstGeom>
            <a:solidFill>
              <a:srgbClr val="3C5A7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3" name="Google Shape;223;p6"/>
            <p:cNvSpPr/>
            <p:nvPr/>
          </p:nvSpPr>
          <p:spPr>
            <a:xfrm>
              <a:off x="10639376" y="5677670"/>
              <a:ext cx="330857" cy="10471"/>
            </a:xfrm>
            <a:custGeom>
              <a:rect b="b" l="l" r="r" t="t"/>
              <a:pathLst>
                <a:path extrusionOk="0" h="2" w="59">
                  <a:moveTo>
                    <a:pt x="59" y="2"/>
                  </a:moveTo>
                  <a:cubicBezTo>
                    <a:pt x="0" y="2"/>
                    <a:pt x="0" y="2"/>
                    <a:pt x="0" y="2"/>
                  </a:cubicBezTo>
                  <a:cubicBezTo>
                    <a:pt x="0" y="1"/>
                    <a:pt x="1" y="0"/>
                    <a:pt x="2" y="0"/>
                  </a:cubicBezTo>
                  <a:cubicBezTo>
                    <a:pt x="57" y="0"/>
                    <a:pt x="57" y="0"/>
                    <a:pt x="57" y="0"/>
                  </a:cubicBezTo>
                  <a:cubicBezTo>
                    <a:pt x="58" y="0"/>
                    <a:pt x="59" y="1"/>
                    <a:pt x="59" y="2"/>
                  </a:cubicBezTo>
                  <a:close/>
                </a:path>
              </a:pathLst>
            </a:custGeom>
            <a:solidFill>
              <a:srgbClr val="3C5A7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4" name="Google Shape;224;p6"/>
            <p:cNvSpPr/>
            <p:nvPr/>
          </p:nvSpPr>
          <p:spPr>
            <a:xfrm>
              <a:off x="10438349" y="5642071"/>
              <a:ext cx="268036" cy="90044"/>
            </a:xfrm>
            <a:custGeom>
              <a:rect b="b" l="l" r="r" t="t"/>
              <a:pathLst>
                <a:path extrusionOk="0" h="16" w="48">
                  <a:moveTo>
                    <a:pt x="32" y="2"/>
                  </a:moveTo>
                  <a:cubicBezTo>
                    <a:pt x="30" y="3"/>
                    <a:pt x="28" y="3"/>
                    <a:pt x="26" y="5"/>
                  </a:cubicBezTo>
                  <a:cubicBezTo>
                    <a:pt x="23" y="6"/>
                    <a:pt x="20" y="7"/>
                    <a:pt x="16" y="7"/>
                  </a:cubicBezTo>
                  <a:cubicBezTo>
                    <a:pt x="13" y="6"/>
                    <a:pt x="10" y="6"/>
                    <a:pt x="5" y="6"/>
                  </a:cubicBezTo>
                  <a:cubicBezTo>
                    <a:pt x="3" y="6"/>
                    <a:pt x="1" y="8"/>
                    <a:pt x="1" y="11"/>
                  </a:cubicBezTo>
                  <a:cubicBezTo>
                    <a:pt x="1" y="11"/>
                    <a:pt x="1" y="11"/>
                    <a:pt x="1" y="11"/>
                  </a:cubicBezTo>
                  <a:cubicBezTo>
                    <a:pt x="0" y="13"/>
                    <a:pt x="2" y="16"/>
                    <a:pt x="5" y="16"/>
                  </a:cubicBezTo>
                  <a:cubicBezTo>
                    <a:pt x="9" y="16"/>
                    <a:pt x="13" y="16"/>
                    <a:pt x="15" y="16"/>
                  </a:cubicBezTo>
                  <a:cubicBezTo>
                    <a:pt x="16" y="16"/>
                    <a:pt x="17" y="15"/>
                    <a:pt x="18" y="15"/>
                  </a:cubicBezTo>
                  <a:cubicBezTo>
                    <a:pt x="20" y="15"/>
                    <a:pt x="21" y="15"/>
                    <a:pt x="23" y="16"/>
                  </a:cubicBezTo>
                  <a:cubicBezTo>
                    <a:pt x="26" y="16"/>
                    <a:pt x="30" y="13"/>
                    <a:pt x="31" y="10"/>
                  </a:cubicBezTo>
                  <a:cubicBezTo>
                    <a:pt x="33" y="7"/>
                    <a:pt x="33" y="8"/>
                    <a:pt x="36" y="7"/>
                  </a:cubicBezTo>
                  <a:cubicBezTo>
                    <a:pt x="39" y="6"/>
                    <a:pt x="48" y="7"/>
                    <a:pt x="48" y="5"/>
                  </a:cubicBezTo>
                  <a:cubicBezTo>
                    <a:pt x="48" y="3"/>
                    <a:pt x="36" y="0"/>
                    <a:pt x="32" y="2"/>
                  </a:cubicBezTo>
                  <a:close/>
                </a:path>
              </a:pathLst>
            </a:custGeom>
            <a:solidFill>
              <a:srgbClr val="FAB9A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5" name="Google Shape;225;p6"/>
            <p:cNvSpPr/>
            <p:nvPr/>
          </p:nvSpPr>
          <p:spPr>
            <a:xfrm>
              <a:off x="9602828" y="5072494"/>
              <a:ext cx="919282" cy="659622"/>
            </a:xfrm>
            <a:custGeom>
              <a:rect b="b" l="l" r="r" t="t"/>
              <a:pathLst>
                <a:path extrusionOk="0" h="118" w="164">
                  <a:moveTo>
                    <a:pt x="15" y="12"/>
                  </a:moveTo>
                  <a:cubicBezTo>
                    <a:pt x="18" y="6"/>
                    <a:pt x="28" y="0"/>
                    <a:pt x="41" y="15"/>
                  </a:cubicBezTo>
                  <a:cubicBezTo>
                    <a:pt x="58" y="35"/>
                    <a:pt x="87" y="92"/>
                    <a:pt x="96" y="93"/>
                  </a:cubicBezTo>
                  <a:cubicBezTo>
                    <a:pt x="105" y="94"/>
                    <a:pt x="162" y="107"/>
                    <a:pt x="162" y="107"/>
                  </a:cubicBezTo>
                  <a:cubicBezTo>
                    <a:pt x="164" y="111"/>
                    <a:pt x="164" y="115"/>
                    <a:pt x="162" y="118"/>
                  </a:cubicBezTo>
                  <a:cubicBezTo>
                    <a:pt x="162" y="118"/>
                    <a:pt x="97" y="118"/>
                    <a:pt x="83" y="118"/>
                  </a:cubicBezTo>
                  <a:cubicBezTo>
                    <a:pt x="69" y="118"/>
                    <a:pt x="0" y="38"/>
                    <a:pt x="15" y="12"/>
                  </a:cubicBezTo>
                  <a:close/>
                </a:path>
              </a:pathLst>
            </a:custGeom>
            <a:solidFill>
              <a:srgbClr val="C37DE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26" name="Google Shape;226;p6"/>
          <p:cNvSpPr txBox="1"/>
          <p:nvPr/>
        </p:nvSpPr>
        <p:spPr>
          <a:xfrm>
            <a:off x="1346490" y="2637132"/>
            <a:ext cx="4702387"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accent1"/>
                </a:solidFill>
                <a:latin typeface="Arial"/>
                <a:ea typeface="Arial"/>
                <a:cs typeface="Arial"/>
                <a:sym typeface="Arial"/>
              </a:rPr>
              <a:t>Why You Should Integrate Them Into Your Systems?</a:t>
            </a:r>
            <a:endParaRPr/>
          </a:p>
        </p:txBody>
      </p:sp>
      <p:pic>
        <p:nvPicPr>
          <p:cNvPr id="227" name="Google Shape;227;p6"/>
          <p:cNvPicPr preferRelativeResize="0"/>
          <p:nvPr/>
        </p:nvPicPr>
        <p:blipFill rotWithShape="1">
          <a:blip r:embed="rId3">
            <a:alphaModFix/>
          </a:blip>
          <a:srcRect b="31667" l="25000" r="22222" t="30555"/>
          <a:stretch/>
        </p:blipFill>
        <p:spPr>
          <a:xfrm>
            <a:off x="11064240" y="411480"/>
            <a:ext cx="599441" cy="44704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500"/>
                                        <p:tgtEl>
                                          <p:spTgt spid="22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500"/>
                                        <p:tgtEl>
                                          <p:spTgt spid="1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31" name="Shape 231"/>
        <p:cNvGrpSpPr/>
        <p:nvPr/>
      </p:nvGrpSpPr>
      <p:grpSpPr>
        <a:xfrm>
          <a:off x="0" y="0"/>
          <a:ext cx="0" cy="0"/>
          <a:chOff x="0" y="0"/>
          <a:chExt cx="0" cy="0"/>
        </a:xfrm>
      </p:grpSpPr>
      <p:sp>
        <p:nvSpPr>
          <p:cNvPr id="232" name="Google Shape;232;p7"/>
          <p:cNvSpPr/>
          <p:nvPr/>
        </p:nvSpPr>
        <p:spPr>
          <a:xfrm rot="-5400000">
            <a:off x="7298190" y="591152"/>
            <a:ext cx="4111923" cy="5675696"/>
          </a:xfrm>
          <a:prstGeom prst="round2SameRect">
            <a:avLst>
              <a:gd fmla="val 50000" name="adj1"/>
              <a:gd fmla="val 0" name="adj2"/>
            </a:avLst>
          </a:prstGeom>
          <a:gradFill>
            <a:gsLst>
              <a:gs pos="0">
                <a:srgbClr val="274C9D">
                  <a:alpha val="69803"/>
                </a:srgbClr>
              </a:gs>
              <a:gs pos="100000">
                <a:srgbClr val="9B30C6">
                  <a:alpha val="69803"/>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33" name="Google Shape;233;p7"/>
          <p:cNvSpPr/>
          <p:nvPr/>
        </p:nvSpPr>
        <p:spPr>
          <a:xfrm>
            <a:off x="3617464" y="2829350"/>
            <a:ext cx="769280" cy="580305"/>
          </a:xfrm>
          <a:custGeom>
            <a:rect b="b" l="l" r="r" t="t"/>
            <a:pathLst>
              <a:path extrusionOk="0" h="130" w="172">
                <a:moveTo>
                  <a:pt x="141" y="0"/>
                </a:moveTo>
                <a:cubicBezTo>
                  <a:pt x="141" y="0"/>
                  <a:pt x="129" y="7"/>
                  <a:pt x="130" y="30"/>
                </a:cubicBezTo>
                <a:cubicBezTo>
                  <a:pt x="131" y="53"/>
                  <a:pt x="138" y="100"/>
                  <a:pt x="138" y="100"/>
                </a:cubicBezTo>
                <a:cubicBezTo>
                  <a:pt x="59" y="96"/>
                  <a:pt x="59" y="96"/>
                  <a:pt x="59" y="96"/>
                </a:cubicBezTo>
                <a:cubicBezTo>
                  <a:pt x="59" y="96"/>
                  <a:pt x="38" y="83"/>
                  <a:pt x="30" y="81"/>
                </a:cubicBezTo>
                <a:cubicBezTo>
                  <a:pt x="21" y="79"/>
                  <a:pt x="2" y="80"/>
                  <a:pt x="1" y="84"/>
                </a:cubicBezTo>
                <a:cubicBezTo>
                  <a:pt x="0" y="89"/>
                  <a:pt x="21" y="96"/>
                  <a:pt x="21" y="96"/>
                </a:cubicBezTo>
                <a:cubicBezTo>
                  <a:pt x="31" y="105"/>
                  <a:pt x="31" y="105"/>
                  <a:pt x="31" y="105"/>
                </a:cubicBezTo>
                <a:cubicBezTo>
                  <a:pt x="31" y="105"/>
                  <a:pt x="15" y="100"/>
                  <a:pt x="15" y="103"/>
                </a:cubicBezTo>
                <a:cubicBezTo>
                  <a:pt x="14" y="105"/>
                  <a:pt x="32" y="118"/>
                  <a:pt x="56" y="112"/>
                </a:cubicBezTo>
                <a:cubicBezTo>
                  <a:pt x="56" y="112"/>
                  <a:pt x="158" y="130"/>
                  <a:pt x="164" y="125"/>
                </a:cubicBezTo>
                <a:cubicBezTo>
                  <a:pt x="172" y="120"/>
                  <a:pt x="160" y="52"/>
                  <a:pt x="159" y="42"/>
                </a:cubicBezTo>
                <a:cubicBezTo>
                  <a:pt x="157" y="32"/>
                  <a:pt x="153" y="8"/>
                  <a:pt x="141" y="0"/>
                </a:cubicBezTo>
                <a:close/>
              </a:path>
            </a:pathLst>
          </a:custGeom>
          <a:solidFill>
            <a:srgbClr val="FFADA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nvGrpSpPr>
          <p:cNvPr id="234" name="Google Shape;234;p7"/>
          <p:cNvGrpSpPr/>
          <p:nvPr/>
        </p:nvGrpSpPr>
        <p:grpSpPr>
          <a:xfrm>
            <a:off x="1309765" y="2212722"/>
            <a:ext cx="3322813" cy="3360949"/>
            <a:chOff x="1309765" y="2212722"/>
            <a:chExt cx="3322813" cy="3360949"/>
          </a:xfrm>
        </p:grpSpPr>
        <p:sp>
          <p:nvSpPr>
            <p:cNvPr id="235" name="Google Shape;235;p7"/>
            <p:cNvSpPr/>
            <p:nvPr/>
          </p:nvSpPr>
          <p:spPr>
            <a:xfrm>
              <a:off x="1309765" y="5167236"/>
              <a:ext cx="1118011" cy="219497"/>
            </a:xfrm>
            <a:prstGeom prst="ellipse">
              <a:avLst/>
            </a:prstGeom>
            <a:solidFill>
              <a:srgbClr val="A5A5A5">
                <a:alpha val="24705"/>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36" name="Google Shape;236;p7"/>
            <p:cNvSpPr/>
            <p:nvPr/>
          </p:nvSpPr>
          <p:spPr>
            <a:xfrm>
              <a:off x="1922460" y="5078806"/>
              <a:ext cx="333193" cy="189493"/>
            </a:xfrm>
            <a:custGeom>
              <a:rect b="b" l="l" r="r" t="t"/>
              <a:pathLst>
                <a:path extrusionOk="0" h="45" w="79">
                  <a:moveTo>
                    <a:pt x="2" y="0"/>
                  </a:moveTo>
                  <a:cubicBezTo>
                    <a:pt x="0" y="45"/>
                    <a:pt x="0" y="45"/>
                    <a:pt x="0" y="45"/>
                  </a:cubicBezTo>
                  <a:cubicBezTo>
                    <a:pt x="79" y="45"/>
                    <a:pt x="79" y="45"/>
                    <a:pt x="79" y="45"/>
                  </a:cubicBezTo>
                  <a:cubicBezTo>
                    <a:pt x="79" y="45"/>
                    <a:pt x="46" y="23"/>
                    <a:pt x="32" y="16"/>
                  </a:cubicBezTo>
                  <a:cubicBezTo>
                    <a:pt x="30" y="0"/>
                    <a:pt x="30" y="0"/>
                    <a:pt x="30" y="0"/>
                  </a:cubicBezTo>
                  <a:lnTo>
                    <a:pt x="2" y="0"/>
                  </a:lnTo>
                  <a:close/>
                </a:path>
              </a:pathLst>
            </a:custGeom>
            <a:solidFill>
              <a:srgbClr val="FF888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37" name="Google Shape;237;p7"/>
            <p:cNvSpPr/>
            <p:nvPr/>
          </p:nvSpPr>
          <p:spPr>
            <a:xfrm>
              <a:off x="1723492" y="3597601"/>
              <a:ext cx="333193" cy="1531736"/>
            </a:xfrm>
            <a:custGeom>
              <a:rect b="b" l="l" r="r" t="t"/>
              <a:pathLst>
                <a:path extrusionOk="0" h="363" w="79">
                  <a:moveTo>
                    <a:pt x="74" y="0"/>
                  </a:moveTo>
                  <a:cubicBezTo>
                    <a:pt x="79" y="363"/>
                    <a:pt x="79" y="363"/>
                    <a:pt x="79" y="363"/>
                  </a:cubicBezTo>
                  <a:cubicBezTo>
                    <a:pt x="48" y="363"/>
                    <a:pt x="48" y="363"/>
                    <a:pt x="48" y="363"/>
                  </a:cubicBezTo>
                  <a:cubicBezTo>
                    <a:pt x="48" y="363"/>
                    <a:pt x="13" y="221"/>
                    <a:pt x="30" y="179"/>
                  </a:cubicBezTo>
                  <a:cubicBezTo>
                    <a:pt x="0" y="0"/>
                    <a:pt x="0" y="0"/>
                    <a:pt x="0" y="0"/>
                  </a:cubicBezTo>
                  <a:lnTo>
                    <a:pt x="74" y="0"/>
                  </a:lnTo>
                  <a:close/>
                </a:path>
              </a:pathLst>
            </a:custGeom>
            <a:solidFill>
              <a:srgbClr val="1D397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38" name="Google Shape;238;p7"/>
            <p:cNvSpPr/>
            <p:nvPr/>
          </p:nvSpPr>
          <p:spPr>
            <a:xfrm>
              <a:off x="1723492" y="3597601"/>
              <a:ext cx="328455" cy="1312240"/>
            </a:xfrm>
            <a:custGeom>
              <a:rect b="b" l="l" r="r" t="t"/>
              <a:pathLst>
                <a:path extrusionOk="0" h="311" w="78">
                  <a:moveTo>
                    <a:pt x="74" y="0"/>
                  </a:moveTo>
                  <a:cubicBezTo>
                    <a:pt x="0" y="0"/>
                    <a:pt x="0" y="0"/>
                    <a:pt x="0" y="0"/>
                  </a:cubicBezTo>
                  <a:cubicBezTo>
                    <a:pt x="30" y="179"/>
                    <a:pt x="30" y="179"/>
                    <a:pt x="30" y="179"/>
                  </a:cubicBezTo>
                  <a:cubicBezTo>
                    <a:pt x="24" y="194"/>
                    <a:pt x="25" y="220"/>
                    <a:pt x="28" y="249"/>
                  </a:cubicBezTo>
                  <a:cubicBezTo>
                    <a:pt x="78" y="311"/>
                    <a:pt x="78" y="311"/>
                    <a:pt x="78" y="311"/>
                  </a:cubicBezTo>
                  <a:lnTo>
                    <a:pt x="74" y="0"/>
                  </a:lnTo>
                  <a:close/>
                </a:path>
              </a:pathLst>
            </a:custGeom>
            <a:solidFill>
              <a:srgbClr val="13264E">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39" name="Google Shape;239;p7"/>
            <p:cNvSpPr/>
            <p:nvPr/>
          </p:nvSpPr>
          <p:spPr>
            <a:xfrm>
              <a:off x="1529262" y="5104072"/>
              <a:ext cx="363196" cy="186335"/>
            </a:xfrm>
            <a:custGeom>
              <a:rect b="b" l="l" r="r" t="t"/>
              <a:pathLst>
                <a:path extrusionOk="0" h="44" w="86">
                  <a:moveTo>
                    <a:pt x="12" y="0"/>
                  </a:moveTo>
                  <a:cubicBezTo>
                    <a:pt x="0" y="44"/>
                    <a:pt x="0" y="44"/>
                    <a:pt x="0" y="44"/>
                  </a:cubicBezTo>
                  <a:cubicBezTo>
                    <a:pt x="86" y="44"/>
                    <a:pt x="86" y="44"/>
                    <a:pt x="86" y="44"/>
                  </a:cubicBezTo>
                  <a:cubicBezTo>
                    <a:pt x="86" y="44"/>
                    <a:pt x="49" y="23"/>
                    <a:pt x="35" y="16"/>
                  </a:cubicBezTo>
                  <a:cubicBezTo>
                    <a:pt x="38" y="0"/>
                    <a:pt x="38" y="0"/>
                    <a:pt x="38" y="0"/>
                  </a:cubicBezTo>
                  <a:lnTo>
                    <a:pt x="12" y="0"/>
                  </a:lnTo>
                  <a:close/>
                </a:path>
              </a:pathLst>
            </a:custGeom>
            <a:solidFill>
              <a:srgbClr val="FF888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40" name="Google Shape;240;p7"/>
            <p:cNvSpPr/>
            <p:nvPr/>
          </p:nvSpPr>
          <p:spPr>
            <a:xfrm>
              <a:off x="1567161" y="3580231"/>
              <a:ext cx="476892" cy="1549107"/>
            </a:xfrm>
            <a:custGeom>
              <a:rect b="b" l="l" r="r" t="t"/>
              <a:pathLst>
                <a:path extrusionOk="0" h="367" w="113">
                  <a:moveTo>
                    <a:pt x="113" y="0"/>
                  </a:moveTo>
                  <a:cubicBezTo>
                    <a:pt x="82" y="182"/>
                    <a:pt x="82" y="182"/>
                    <a:pt x="82" y="182"/>
                  </a:cubicBezTo>
                  <a:cubicBezTo>
                    <a:pt x="31" y="367"/>
                    <a:pt x="31" y="367"/>
                    <a:pt x="31" y="367"/>
                  </a:cubicBezTo>
                  <a:cubicBezTo>
                    <a:pt x="0" y="367"/>
                    <a:pt x="0" y="367"/>
                    <a:pt x="0" y="367"/>
                  </a:cubicBezTo>
                  <a:cubicBezTo>
                    <a:pt x="0" y="367"/>
                    <a:pt x="10" y="189"/>
                    <a:pt x="42" y="171"/>
                  </a:cubicBezTo>
                  <a:cubicBezTo>
                    <a:pt x="16" y="0"/>
                    <a:pt x="16" y="0"/>
                    <a:pt x="16" y="0"/>
                  </a:cubicBezTo>
                  <a:lnTo>
                    <a:pt x="113" y="0"/>
                  </a:lnTo>
                  <a:close/>
                </a:path>
              </a:pathLst>
            </a:custGeom>
            <a:solidFill>
              <a:srgbClr val="1D397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41" name="Google Shape;241;p7"/>
            <p:cNvSpPr/>
            <p:nvPr/>
          </p:nvSpPr>
          <p:spPr>
            <a:xfrm>
              <a:off x="2255653" y="2887002"/>
              <a:ext cx="206864" cy="224234"/>
            </a:xfrm>
            <a:custGeom>
              <a:rect b="b" l="l" r="r" t="t"/>
              <a:pathLst>
                <a:path extrusionOk="0" h="53" w="49">
                  <a:moveTo>
                    <a:pt x="0" y="38"/>
                  </a:moveTo>
                  <a:cubicBezTo>
                    <a:pt x="0" y="38"/>
                    <a:pt x="19" y="7"/>
                    <a:pt x="49" y="0"/>
                  </a:cubicBezTo>
                  <a:cubicBezTo>
                    <a:pt x="37" y="14"/>
                    <a:pt x="37" y="14"/>
                    <a:pt x="37" y="14"/>
                  </a:cubicBezTo>
                  <a:cubicBezTo>
                    <a:pt x="37" y="14"/>
                    <a:pt x="43" y="29"/>
                    <a:pt x="36" y="36"/>
                  </a:cubicBezTo>
                  <a:cubicBezTo>
                    <a:pt x="29" y="44"/>
                    <a:pt x="17" y="44"/>
                    <a:pt x="17" y="44"/>
                  </a:cubicBezTo>
                  <a:cubicBezTo>
                    <a:pt x="9" y="53"/>
                    <a:pt x="9" y="53"/>
                    <a:pt x="9" y="53"/>
                  </a:cubicBezTo>
                  <a:lnTo>
                    <a:pt x="0" y="38"/>
                  </a:lnTo>
                  <a:close/>
                </a:path>
              </a:pathLst>
            </a:custGeom>
            <a:solidFill>
              <a:srgbClr val="FFADA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42" name="Google Shape;242;p7"/>
            <p:cNvSpPr/>
            <p:nvPr/>
          </p:nvSpPr>
          <p:spPr>
            <a:xfrm>
              <a:off x="1887720" y="2942271"/>
              <a:ext cx="426360" cy="514790"/>
            </a:xfrm>
            <a:custGeom>
              <a:rect b="b" l="l" r="r" t="t"/>
              <a:pathLst>
                <a:path extrusionOk="0" h="122" w="101">
                  <a:moveTo>
                    <a:pt x="11" y="0"/>
                  </a:moveTo>
                  <a:cubicBezTo>
                    <a:pt x="37" y="53"/>
                    <a:pt x="37" y="53"/>
                    <a:pt x="37" y="53"/>
                  </a:cubicBezTo>
                  <a:cubicBezTo>
                    <a:pt x="88" y="19"/>
                    <a:pt x="88" y="19"/>
                    <a:pt x="88" y="19"/>
                  </a:cubicBezTo>
                  <a:cubicBezTo>
                    <a:pt x="101" y="38"/>
                    <a:pt x="101" y="38"/>
                    <a:pt x="101" y="38"/>
                  </a:cubicBezTo>
                  <a:cubicBezTo>
                    <a:pt x="101" y="38"/>
                    <a:pt x="57" y="122"/>
                    <a:pt x="37" y="116"/>
                  </a:cubicBezTo>
                  <a:cubicBezTo>
                    <a:pt x="17" y="110"/>
                    <a:pt x="0" y="66"/>
                    <a:pt x="0" y="66"/>
                  </a:cubicBezTo>
                  <a:lnTo>
                    <a:pt x="11"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43" name="Google Shape;243;p7"/>
            <p:cNvSpPr/>
            <p:nvPr/>
          </p:nvSpPr>
          <p:spPr>
            <a:xfrm>
              <a:off x="1887720" y="2942271"/>
              <a:ext cx="262132" cy="494262"/>
            </a:xfrm>
            <a:custGeom>
              <a:rect b="b" l="l" r="r" t="t"/>
              <a:pathLst>
                <a:path extrusionOk="0" h="117" w="62">
                  <a:moveTo>
                    <a:pt x="37" y="53"/>
                  </a:moveTo>
                  <a:cubicBezTo>
                    <a:pt x="11" y="0"/>
                    <a:pt x="11" y="0"/>
                    <a:pt x="11" y="0"/>
                  </a:cubicBezTo>
                  <a:cubicBezTo>
                    <a:pt x="0" y="66"/>
                    <a:pt x="0" y="66"/>
                    <a:pt x="0" y="66"/>
                  </a:cubicBezTo>
                  <a:cubicBezTo>
                    <a:pt x="0" y="66"/>
                    <a:pt x="17" y="110"/>
                    <a:pt x="37" y="116"/>
                  </a:cubicBezTo>
                  <a:cubicBezTo>
                    <a:pt x="37" y="116"/>
                    <a:pt x="38" y="116"/>
                    <a:pt x="38" y="117"/>
                  </a:cubicBezTo>
                  <a:cubicBezTo>
                    <a:pt x="62" y="36"/>
                    <a:pt x="62" y="36"/>
                    <a:pt x="62" y="36"/>
                  </a:cubicBezTo>
                  <a:lnTo>
                    <a:pt x="37" y="53"/>
                  </a:lnTo>
                  <a:close/>
                </a:path>
              </a:pathLst>
            </a:custGeom>
            <a:solidFill>
              <a:srgbClr val="D8D8D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44" name="Google Shape;244;p7"/>
            <p:cNvSpPr/>
            <p:nvPr/>
          </p:nvSpPr>
          <p:spPr>
            <a:xfrm>
              <a:off x="1677698" y="2296415"/>
              <a:ext cx="366354" cy="498999"/>
            </a:xfrm>
            <a:custGeom>
              <a:rect b="b" l="l" r="r" t="t"/>
              <a:pathLst>
                <a:path extrusionOk="0" h="118" w="87">
                  <a:moveTo>
                    <a:pt x="81" y="26"/>
                  </a:moveTo>
                  <a:cubicBezTo>
                    <a:pt x="81" y="26"/>
                    <a:pt x="84" y="53"/>
                    <a:pt x="87" y="60"/>
                  </a:cubicBezTo>
                  <a:cubicBezTo>
                    <a:pt x="78" y="60"/>
                    <a:pt x="78" y="60"/>
                    <a:pt x="78" y="60"/>
                  </a:cubicBezTo>
                  <a:cubicBezTo>
                    <a:pt x="78" y="60"/>
                    <a:pt x="79" y="86"/>
                    <a:pt x="74" y="90"/>
                  </a:cubicBezTo>
                  <a:cubicBezTo>
                    <a:pt x="70" y="92"/>
                    <a:pt x="59" y="90"/>
                    <a:pt x="56" y="93"/>
                  </a:cubicBezTo>
                  <a:cubicBezTo>
                    <a:pt x="54" y="96"/>
                    <a:pt x="50" y="118"/>
                    <a:pt x="50" y="118"/>
                  </a:cubicBezTo>
                  <a:cubicBezTo>
                    <a:pt x="16" y="115"/>
                    <a:pt x="16" y="115"/>
                    <a:pt x="16" y="115"/>
                  </a:cubicBezTo>
                  <a:cubicBezTo>
                    <a:pt x="19" y="84"/>
                    <a:pt x="19" y="84"/>
                    <a:pt x="19" y="84"/>
                  </a:cubicBezTo>
                  <a:cubicBezTo>
                    <a:pt x="19" y="84"/>
                    <a:pt x="0" y="61"/>
                    <a:pt x="6" y="33"/>
                  </a:cubicBezTo>
                  <a:cubicBezTo>
                    <a:pt x="11" y="5"/>
                    <a:pt x="76" y="0"/>
                    <a:pt x="81" y="26"/>
                  </a:cubicBezTo>
                  <a:close/>
                </a:path>
              </a:pathLst>
            </a:custGeom>
            <a:solidFill>
              <a:srgbClr val="FFADA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45" name="Google Shape;245;p7"/>
            <p:cNvSpPr/>
            <p:nvPr/>
          </p:nvSpPr>
          <p:spPr>
            <a:xfrm>
              <a:off x="1723492" y="2591708"/>
              <a:ext cx="214759" cy="203706"/>
            </a:xfrm>
            <a:custGeom>
              <a:rect b="b" l="l" r="r" t="t"/>
              <a:pathLst>
                <a:path extrusionOk="0" h="48" w="51">
                  <a:moveTo>
                    <a:pt x="27" y="2"/>
                  </a:moveTo>
                  <a:cubicBezTo>
                    <a:pt x="0" y="0"/>
                    <a:pt x="0" y="0"/>
                    <a:pt x="0" y="0"/>
                  </a:cubicBezTo>
                  <a:cubicBezTo>
                    <a:pt x="4" y="9"/>
                    <a:pt x="8" y="14"/>
                    <a:pt x="8" y="14"/>
                  </a:cubicBezTo>
                  <a:cubicBezTo>
                    <a:pt x="5" y="45"/>
                    <a:pt x="5" y="45"/>
                    <a:pt x="5" y="45"/>
                  </a:cubicBezTo>
                  <a:cubicBezTo>
                    <a:pt x="39" y="48"/>
                    <a:pt x="39" y="48"/>
                    <a:pt x="39" y="48"/>
                  </a:cubicBezTo>
                  <a:cubicBezTo>
                    <a:pt x="39" y="48"/>
                    <a:pt x="43" y="26"/>
                    <a:pt x="45" y="23"/>
                  </a:cubicBezTo>
                  <a:cubicBezTo>
                    <a:pt x="46" y="21"/>
                    <a:pt x="48" y="21"/>
                    <a:pt x="51" y="21"/>
                  </a:cubicBezTo>
                  <a:cubicBezTo>
                    <a:pt x="38" y="17"/>
                    <a:pt x="26" y="2"/>
                    <a:pt x="27" y="2"/>
                  </a:cubicBezTo>
                  <a:close/>
                </a:path>
              </a:pathLst>
            </a:custGeom>
            <a:solidFill>
              <a:srgbClr val="E8959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46" name="Google Shape;246;p7"/>
            <p:cNvSpPr/>
            <p:nvPr/>
          </p:nvSpPr>
          <p:spPr>
            <a:xfrm>
              <a:off x="1597163" y="2212722"/>
              <a:ext cx="497420" cy="438992"/>
            </a:xfrm>
            <a:custGeom>
              <a:rect b="b" l="l" r="r" t="t"/>
              <a:pathLst>
                <a:path extrusionOk="0" h="104" w="118">
                  <a:moveTo>
                    <a:pt x="101" y="55"/>
                  </a:moveTo>
                  <a:cubicBezTo>
                    <a:pt x="101" y="55"/>
                    <a:pt x="94" y="59"/>
                    <a:pt x="79" y="50"/>
                  </a:cubicBezTo>
                  <a:cubicBezTo>
                    <a:pt x="79" y="50"/>
                    <a:pt x="69" y="67"/>
                    <a:pt x="61" y="65"/>
                  </a:cubicBezTo>
                  <a:cubicBezTo>
                    <a:pt x="61" y="65"/>
                    <a:pt x="60" y="77"/>
                    <a:pt x="59" y="78"/>
                  </a:cubicBezTo>
                  <a:cubicBezTo>
                    <a:pt x="57" y="79"/>
                    <a:pt x="53" y="68"/>
                    <a:pt x="50" y="67"/>
                  </a:cubicBezTo>
                  <a:cubicBezTo>
                    <a:pt x="46" y="66"/>
                    <a:pt x="42" y="70"/>
                    <a:pt x="46" y="81"/>
                  </a:cubicBezTo>
                  <a:cubicBezTo>
                    <a:pt x="50" y="92"/>
                    <a:pt x="57" y="92"/>
                    <a:pt x="57" y="92"/>
                  </a:cubicBezTo>
                  <a:cubicBezTo>
                    <a:pt x="38" y="104"/>
                    <a:pt x="38" y="104"/>
                    <a:pt x="38" y="104"/>
                  </a:cubicBezTo>
                  <a:cubicBezTo>
                    <a:pt x="38" y="104"/>
                    <a:pt x="23" y="99"/>
                    <a:pt x="20" y="87"/>
                  </a:cubicBezTo>
                  <a:cubicBezTo>
                    <a:pt x="20" y="87"/>
                    <a:pt x="2" y="69"/>
                    <a:pt x="13" y="56"/>
                  </a:cubicBezTo>
                  <a:cubicBezTo>
                    <a:pt x="13" y="56"/>
                    <a:pt x="0" y="45"/>
                    <a:pt x="30" y="32"/>
                  </a:cubicBezTo>
                  <a:cubicBezTo>
                    <a:pt x="30" y="32"/>
                    <a:pt x="36" y="7"/>
                    <a:pt x="50" y="19"/>
                  </a:cubicBezTo>
                  <a:cubicBezTo>
                    <a:pt x="50" y="19"/>
                    <a:pt x="75" y="0"/>
                    <a:pt x="81" y="16"/>
                  </a:cubicBezTo>
                  <a:cubicBezTo>
                    <a:pt x="81" y="16"/>
                    <a:pt x="114" y="14"/>
                    <a:pt x="116" y="31"/>
                  </a:cubicBezTo>
                  <a:cubicBezTo>
                    <a:pt x="118" y="49"/>
                    <a:pt x="110" y="53"/>
                    <a:pt x="110" y="53"/>
                  </a:cubicBezTo>
                  <a:cubicBezTo>
                    <a:pt x="110" y="53"/>
                    <a:pt x="112" y="68"/>
                    <a:pt x="103" y="68"/>
                  </a:cubicBezTo>
                  <a:lnTo>
                    <a:pt x="101" y="5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47" name="Google Shape;247;p7"/>
            <p:cNvSpPr/>
            <p:nvPr/>
          </p:nvSpPr>
          <p:spPr>
            <a:xfrm>
              <a:off x="1549790" y="2722775"/>
              <a:ext cx="544794" cy="907988"/>
            </a:xfrm>
            <a:custGeom>
              <a:rect b="b" l="l" r="r" t="t"/>
              <a:pathLst>
                <a:path extrusionOk="0" h="215" w="129">
                  <a:moveTo>
                    <a:pt x="22" y="49"/>
                  </a:moveTo>
                  <a:cubicBezTo>
                    <a:pt x="22" y="49"/>
                    <a:pt x="5" y="45"/>
                    <a:pt x="8" y="27"/>
                  </a:cubicBezTo>
                  <a:cubicBezTo>
                    <a:pt x="11" y="9"/>
                    <a:pt x="35" y="0"/>
                    <a:pt x="84" y="12"/>
                  </a:cubicBezTo>
                  <a:cubicBezTo>
                    <a:pt x="89" y="13"/>
                    <a:pt x="94" y="23"/>
                    <a:pt x="90" y="31"/>
                  </a:cubicBezTo>
                  <a:cubicBezTo>
                    <a:pt x="90" y="31"/>
                    <a:pt x="106" y="70"/>
                    <a:pt x="111" y="102"/>
                  </a:cubicBezTo>
                  <a:cubicBezTo>
                    <a:pt x="116" y="133"/>
                    <a:pt x="118" y="167"/>
                    <a:pt x="124" y="182"/>
                  </a:cubicBezTo>
                  <a:cubicBezTo>
                    <a:pt x="129" y="197"/>
                    <a:pt x="124" y="215"/>
                    <a:pt x="110" y="215"/>
                  </a:cubicBezTo>
                  <a:cubicBezTo>
                    <a:pt x="95" y="215"/>
                    <a:pt x="38" y="215"/>
                    <a:pt x="20" y="215"/>
                  </a:cubicBezTo>
                  <a:cubicBezTo>
                    <a:pt x="3" y="215"/>
                    <a:pt x="0" y="190"/>
                    <a:pt x="7" y="164"/>
                  </a:cubicBezTo>
                  <a:cubicBezTo>
                    <a:pt x="14" y="139"/>
                    <a:pt x="25" y="68"/>
                    <a:pt x="22" y="49"/>
                  </a:cubicBezTo>
                  <a:close/>
                </a:path>
              </a:pathLst>
            </a:custGeom>
            <a:solidFill>
              <a:srgbClr val="678A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48" name="Google Shape;248;p7"/>
            <p:cNvSpPr/>
            <p:nvPr/>
          </p:nvSpPr>
          <p:spPr>
            <a:xfrm>
              <a:off x="1508733" y="2871211"/>
              <a:ext cx="421623" cy="726390"/>
            </a:xfrm>
            <a:custGeom>
              <a:rect b="b" l="l" r="r" t="t"/>
              <a:pathLst>
                <a:path extrusionOk="0" h="172" w="100">
                  <a:moveTo>
                    <a:pt x="72" y="4"/>
                  </a:moveTo>
                  <a:cubicBezTo>
                    <a:pt x="100" y="10"/>
                    <a:pt x="80" y="66"/>
                    <a:pt x="75" y="82"/>
                  </a:cubicBezTo>
                  <a:cubicBezTo>
                    <a:pt x="69" y="98"/>
                    <a:pt x="63" y="112"/>
                    <a:pt x="72" y="124"/>
                  </a:cubicBezTo>
                  <a:cubicBezTo>
                    <a:pt x="81" y="136"/>
                    <a:pt x="96" y="150"/>
                    <a:pt x="96" y="150"/>
                  </a:cubicBezTo>
                  <a:cubicBezTo>
                    <a:pt x="86" y="172"/>
                    <a:pt x="86" y="172"/>
                    <a:pt x="86" y="172"/>
                  </a:cubicBezTo>
                  <a:cubicBezTo>
                    <a:pt x="86" y="172"/>
                    <a:pt x="27" y="165"/>
                    <a:pt x="14" y="147"/>
                  </a:cubicBezTo>
                  <a:cubicBezTo>
                    <a:pt x="0" y="130"/>
                    <a:pt x="8" y="92"/>
                    <a:pt x="20" y="65"/>
                  </a:cubicBezTo>
                  <a:cubicBezTo>
                    <a:pt x="32" y="39"/>
                    <a:pt x="51" y="0"/>
                    <a:pt x="72" y="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49" name="Google Shape;249;p7"/>
            <p:cNvSpPr/>
            <p:nvPr/>
          </p:nvSpPr>
          <p:spPr>
            <a:xfrm>
              <a:off x="1859296" y="3469693"/>
              <a:ext cx="71060" cy="143699"/>
            </a:xfrm>
            <a:custGeom>
              <a:rect b="b" l="l" r="r" t="t"/>
              <a:pathLst>
                <a:path extrusionOk="0" h="34" w="17">
                  <a:moveTo>
                    <a:pt x="1" y="34"/>
                  </a:moveTo>
                  <a:cubicBezTo>
                    <a:pt x="1" y="34"/>
                    <a:pt x="1" y="34"/>
                    <a:pt x="1" y="34"/>
                  </a:cubicBezTo>
                  <a:cubicBezTo>
                    <a:pt x="0" y="34"/>
                    <a:pt x="0" y="33"/>
                    <a:pt x="0" y="32"/>
                  </a:cubicBezTo>
                  <a:cubicBezTo>
                    <a:pt x="15" y="1"/>
                    <a:pt x="15" y="1"/>
                    <a:pt x="15" y="1"/>
                  </a:cubicBezTo>
                  <a:cubicBezTo>
                    <a:pt x="15" y="1"/>
                    <a:pt x="16" y="0"/>
                    <a:pt x="16" y="1"/>
                  </a:cubicBezTo>
                  <a:cubicBezTo>
                    <a:pt x="16" y="1"/>
                    <a:pt x="16" y="1"/>
                    <a:pt x="16" y="1"/>
                  </a:cubicBezTo>
                  <a:cubicBezTo>
                    <a:pt x="17" y="1"/>
                    <a:pt x="17" y="2"/>
                    <a:pt x="17" y="3"/>
                  </a:cubicBezTo>
                  <a:cubicBezTo>
                    <a:pt x="3" y="33"/>
                    <a:pt x="3" y="33"/>
                    <a:pt x="3" y="33"/>
                  </a:cubicBezTo>
                  <a:cubicBezTo>
                    <a:pt x="3" y="34"/>
                    <a:pt x="2" y="34"/>
                    <a:pt x="1" y="34"/>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50" name="Google Shape;250;p7"/>
            <p:cNvSpPr/>
            <p:nvPr/>
          </p:nvSpPr>
          <p:spPr>
            <a:xfrm>
              <a:off x="3448556" y="5341214"/>
              <a:ext cx="1184022" cy="232457"/>
            </a:xfrm>
            <a:prstGeom prst="ellipse">
              <a:avLst/>
            </a:prstGeom>
            <a:solidFill>
              <a:srgbClr val="A5A5A5">
                <a:alpha val="24705"/>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51" name="Google Shape;251;p7"/>
            <p:cNvSpPr/>
            <p:nvPr/>
          </p:nvSpPr>
          <p:spPr>
            <a:xfrm>
              <a:off x="3595723" y="3530063"/>
              <a:ext cx="548530" cy="1928216"/>
            </a:xfrm>
            <a:custGeom>
              <a:rect b="b" l="l" r="r" t="t"/>
              <a:pathLst>
                <a:path extrusionOk="0" h="431" w="123">
                  <a:moveTo>
                    <a:pt x="61" y="0"/>
                  </a:moveTo>
                  <a:cubicBezTo>
                    <a:pt x="51" y="15"/>
                    <a:pt x="51" y="15"/>
                    <a:pt x="51" y="15"/>
                  </a:cubicBezTo>
                  <a:cubicBezTo>
                    <a:pt x="51" y="15"/>
                    <a:pt x="39" y="176"/>
                    <a:pt x="42" y="221"/>
                  </a:cubicBezTo>
                  <a:cubicBezTo>
                    <a:pt x="45" y="267"/>
                    <a:pt x="58" y="403"/>
                    <a:pt x="58" y="403"/>
                  </a:cubicBezTo>
                  <a:cubicBezTo>
                    <a:pt x="0" y="431"/>
                    <a:pt x="0" y="431"/>
                    <a:pt x="0" y="431"/>
                  </a:cubicBezTo>
                  <a:cubicBezTo>
                    <a:pt x="85" y="427"/>
                    <a:pt x="85" y="427"/>
                    <a:pt x="85" y="427"/>
                  </a:cubicBezTo>
                  <a:cubicBezTo>
                    <a:pt x="85" y="427"/>
                    <a:pt x="77" y="411"/>
                    <a:pt x="83" y="368"/>
                  </a:cubicBezTo>
                  <a:cubicBezTo>
                    <a:pt x="92" y="301"/>
                    <a:pt x="89" y="260"/>
                    <a:pt x="78" y="228"/>
                  </a:cubicBezTo>
                  <a:cubicBezTo>
                    <a:pt x="78" y="228"/>
                    <a:pt x="113" y="46"/>
                    <a:pt x="123" y="6"/>
                  </a:cubicBezTo>
                  <a:lnTo>
                    <a:pt x="61" y="0"/>
                  </a:lnTo>
                  <a:close/>
                </a:path>
              </a:pathLst>
            </a:custGeom>
            <a:solidFill>
              <a:srgbClr val="74239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52" name="Google Shape;252;p7"/>
            <p:cNvSpPr/>
            <p:nvPr/>
          </p:nvSpPr>
          <p:spPr>
            <a:xfrm>
              <a:off x="3595723" y="3719038"/>
              <a:ext cx="481636" cy="1739240"/>
            </a:xfrm>
            <a:custGeom>
              <a:rect b="b" l="l" r="r" t="t"/>
              <a:pathLst>
                <a:path extrusionOk="0" h="389" w="108">
                  <a:moveTo>
                    <a:pt x="97" y="0"/>
                  </a:moveTo>
                  <a:cubicBezTo>
                    <a:pt x="44" y="203"/>
                    <a:pt x="44" y="203"/>
                    <a:pt x="44" y="203"/>
                  </a:cubicBezTo>
                  <a:cubicBezTo>
                    <a:pt x="49" y="261"/>
                    <a:pt x="58" y="361"/>
                    <a:pt x="58" y="361"/>
                  </a:cubicBezTo>
                  <a:cubicBezTo>
                    <a:pt x="0" y="389"/>
                    <a:pt x="0" y="389"/>
                    <a:pt x="0" y="389"/>
                  </a:cubicBezTo>
                  <a:cubicBezTo>
                    <a:pt x="85" y="385"/>
                    <a:pt x="85" y="385"/>
                    <a:pt x="85" y="385"/>
                  </a:cubicBezTo>
                  <a:cubicBezTo>
                    <a:pt x="85" y="385"/>
                    <a:pt x="77" y="369"/>
                    <a:pt x="83" y="326"/>
                  </a:cubicBezTo>
                  <a:cubicBezTo>
                    <a:pt x="92" y="259"/>
                    <a:pt x="89" y="218"/>
                    <a:pt x="78" y="186"/>
                  </a:cubicBezTo>
                  <a:cubicBezTo>
                    <a:pt x="78" y="186"/>
                    <a:pt x="95" y="98"/>
                    <a:pt x="108" y="32"/>
                  </a:cubicBezTo>
                  <a:lnTo>
                    <a:pt x="97" y="0"/>
                  </a:lnTo>
                  <a:close/>
                </a:path>
              </a:pathLst>
            </a:custGeom>
            <a:solidFill>
              <a:srgbClr val="4D1763">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53" name="Google Shape;253;p7"/>
            <p:cNvSpPr/>
            <p:nvPr/>
          </p:nvSpPr>
          <p:spPr>
            <a:xfrm>
              <a:off x="3595723" y="5036847"/>
              <a:ext cx="384640" cy="421431"/>
            </a:xfrm>
            <a:custGeom>
              <a:rect b="b" l="l" r="r" t="t"/>
              <a:pathLst>
                <a:path extrusionOk="0" h="94" w="86">
                  <a:moveTo>
                    <a:pt x="86" y="0"/>
                  </a:moveTo>
                  <a:cubicBezTo>
                    <a:pt x="52" y="0"/>
                    <a:pt x="52" y="0"/>
                    <a:pt x="52" y="0"/>
                  </a:cubicBezTo>
                  <a:cubicBezTo>
                    <a:pt x="56" y="36"/>
                    <a:pt x="58" y="66"/>
                    <a:pt x="58" y="66"/>
                  </a:cubicBezTo>
                  <a:cubicBezTo>
                    <a:pt x="0" y="94"/>
                    <a:pt x="0" y="94"/>
                    <a:pt x="0" y="94"/>
                  </a:cubicBezTo>
                  <a:cubicBezTo>
                    <a:pt x="85" y="90"/>
                    <a:pt x="85" y="90"/>
                    <a:pt x="85" y="90"/>
                  </a:cubicBezTo>
                  <a:cubicBezTo>
                    <a:pt x="85" y="90"/>
                    <a:pt x="77" y="74"/>
                    <a:pt x="83" y="31"/>
                  </a:cubicBezTo>
                  <a:cubicBezTo>
                    <a:pt x="84" y="20"/>
                    <a:pt x="85" y="9"/>
                    <a:pt x="86" y="0"/>
                  </a:cubicBezTo>
                  <a:close/>
                </a:path>
              </a:pathLst>
            </a:custGeom>
            <a:solidFill>
              <a:srgbClr val="FFADA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54" name="Google Shape;254;p7"/>
            <p:cNvSpPr/>
            <p:nvPr/>
          </p:nvSpPr>
          <p:spPr>
            <a:xfrm>
              <a:off x="3993742" y="3503305"/>
              <a:ext cx="446517" cy="2043607"/>
            </a:xfrm>
            <a:custGeom>
              <a:rect b="b" l="l" r="r" t="t"/>
              <a:pathLst>
                <a:path extrusionOk="0" h="457" w="100">
                  <a:moveTo>
                    <a:pt x="0" y="0"/>
                  </a:moveTo>
                  <a:cubicBezTo>
                    <a:pt x="0" y="0"/>
                    <a:pt x="18" y="176"/>
                    <a:pt x="24" y="222"/>
                  </a:cubicBezTo>
                  <a:cubicBezTo>
                    <a:pt x="30" y="267"/>
                    <a:pt x="63" y="389"/>
                    <a:pt x="64" y="401"/>
                  </a:cubicBezTo>
                  <a:cubicBezTo>
                    <a:pt x="65" y="414"/>
                    <a:pt x="45" y="457"/>
                    <a:pt x="45" y="457"/>
                  </a:cubicBezTo>
                  <a:cubicBezTo>
                    <a:pt x="45" y="457"/>
                    <a:pt x="89" y="428"/>
                    <a:pt x="100" y="414"/>
                  </a:cubicBezTo>
                  <a:cubicBezTo>
                    <a:pt x="100" y="414"/>
                    <a:pt x="82" y="397"/>
                    <a:pt x="83" y="381"/>
                  </a:cubicBezTo>
                  <a:cubicBezTo>
                    <a:pt x="84" y="365"/>
                    <a:pt x="77" y="254"/>
                    <a:pt x="61" y="222"/>
                  </a:cubicBezTo>
                  <a:cubicBezTo>
                    <a:pt x="61" y="222"/>
                    <a:pt x="71" y="113"/>
                    <a:pt x="74" y="91"/>
                  </a:cubicBezTo>
                  <a:cubicBezTo>
                    <a:pt x="77" y="68"/>
                    <a:pt x="77" y="15"/>
                    <a:pt x="68" y="0"/>
                  </a:cubicBezTo>
                  <a:lnTo>
                    <a:pt x="0" y="0"/>
                  </a:lnTo>
                  <a:close/>
                </a:path>
              </a:pathLst>
            </a:custGeom>
            <a:solidFill>
              <a:srgbClr val="74239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55" name="Google Shape;255;p7"/>
            <p:cNvSpPr/>
            <p:nvPr/>
          </p:nvSpPr>
          <p:spPr>
            <a:xfrm>
              <a:off x="3769647" y="2220616"/>
              <a:ext cx="737505" cy="1046889"/>
            </a:xfrm>
            <a:custGeom>
              <a:rect b="b" l="l" r="r" t="t"/>
              <a:pathLst>
                <a:path extrusionOk="0" h="234" w="165">
                  <a:moveTo>
                    <a:pt x="55" y="1"/>
                  </a:moveTo>
                  <a:cubicBezTo>
                    <a:pt x="84" y="0"/>
                    <a:pt x="87" y="26"/>
                    <a:pt x="92" y="53"/>
                  </a:cubicBezTo>
                  <a:cubicBezTo>
                    <a:pt x="96" y="81"/>
                    <a:pt x="99" y="90"/>
                    <a:pt x="109" y="103"/>
                  </a:cubicBezTo>
                  <a:cubicBezTo>
                    <a:pt x="120" y="116"/>
                    <a:pt x="113" y="127"/>
                    <a:pt x="122" y="139"/>
                  </a:cubicBezTo>
                  <a:cubicBezTo>
                    <a:pt x="131" y="152"/>
                    <a:pt x="165" y="199"/>
                    <a:pt x="124" y="216"/>
                  </a:cubicBezTo>
                  <a:cubicBezTo>
                    <a:pt x="84" y="234"/>
                    <a:pt x="59" y="218"/>
                    <a:pt x="47" y="194"/>
                  </a:cubicBezTo>
                  <a:cubicBezTo>
                    <a:pt x="35" y="170"/>
                    <a:pt x="30" y="155"/>
                    <a:pt x="15" y="144"/>
                  </a:cubicBezTo>
                  <a:cubicBezTo>
                    <a:pt x="1" y="132"/>
                    <a:pt x="0" y="109"/>
                    <a:pt x="10" y="94"/>
                  </a:cubicBezTo>
                  <a:cubicBezTo>
                    <a:pt x="19" y="78"/>
                    <a:pt x="17" y="65"/>
                    <a:pt x="14" y="46"/>
                  </a:cubicBezTo>
                  <a:cubicBezTo>
                    <a:pt x="10" y="28"/>
                    <a:pt x="22" y="2"/>
                    <a:pt x="55" y="1"/>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56" name="Google Shape;256;p7"/>
            <p:cNvSpPr/>
            <p:nvPr/>
          </p:nvSpPr>
          <p:spPr>
            <a:xfrm>
              <a:off x="3323131" y="2805937"/>
              <a:ext cx="598700" cy="993374"/>
            </a:xfrm>
            <a:custGeom>
              <a:rect b="b" l="l" r="r" t="t"/>
              <a:pathLst>
                <a:path extrusionOk="0" h="222" w="134">
                  <a:moveTo>
                    <a:pt x="123" y="0"/>
                  </a:moveTo>
                  <a:cubicBezTo>
                    <a:pt x="123" y="0"/>
                    <a:pt x="112" y="4"/>
                    <a:pt x="106" y="26"/>
                  </a:cubicBezTo>
                  <a:cubicBezTo>
                    <a:pt x="101" y="48"/>
                    <a:pt x="83" y="121"/>
                    <a:pt x="83" y="121"/>
                  </a:cubicBezTo>
                  <a:cubicBezTo>
                    <a:pt x="30" y="189"/>
                    <a:pt x="30" y="189"/>
                    <a:pt x="30" y="189"/>
                  </a:cubicBezTo>
                  <a:cubicBezTo>
                    <a:pt x="30" y="189"/>
                    <a:pt x="18" y="190"/>
                    <a:pt x="11" y="193"/>
                  </a:cubicBezTo>
                  <a:cubicBezTo>
                    <a:pt x="4" y="197"/>
                    <a:pt x="0" y="204"/>
                    <a:pt x="0" y="204"/>
                  </a:cubicBezTo>
                  <a:cubicBezTo>
                    <a:pt x="0" y="204"/>
                    <a:pt x="6" y="203"/>
                    <a:pt x="13" y="201"/>
                  </a:cubicBezTo>
                  <a:cubicBezTo>
                    <a:pt x="0" y="222"/>
                    <a:pt x="0" y="222"/>
                    <a:pt x="0" y="222"/>
                  </a:cubicBezTo>
                  <a:cubicBezTo>
                    <a:pt x="24" y="222"/>
                    <a:pt x="24" y="222"/>
                    <a:pt x="24" y="222"/>
                  </a:cubicBezTo>
                  <a:cubicBezTo>
                    <a:pt x="24" y="222"/>
                    <a:pt x="38" y="210"/>
                    <a:pt x="44" y="196"/>
                  </a:cubicBezTo>
                  <a:cubicBezTo>
                    <a:pt x="110" y="129"/>
                    <a:pt x="110" y="129"/>
                    <a:pt x="110" y="129"/>
                  </a:cubicBezTo>
                  <a:cubicBezTo>
                    <a:pt x="110" y="129"/>
                    <a:pt x="123" y="63"/>
                    <a:pt x="129" y="48"/>
                  </a:cubicBezTo>
                  <a:cubicBezTo>
                    <a:pt x="134" y="32"/>
                    <a:pt x="123" y="0"/>
                    <a:pt x="123" y="0"/>
                  </a:cubicBezTo>
                  <a:close/>
                </a:path>
              </a:pathLst>
            </a:custGeom>
            <a:solidFill>
              <a:srgbClr val="FFADA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57" name="Google Shape;257;p7"/>
            <p:cNvSpPr/>
            <p:nvPr/>
          </p:nvSpPr>
          <p:spPr>
            <a:xfrm>
              <a:off x="3609102" y="2805937"/>
              <a:ext cx="312729" cy="648870"/>
            </a:xfrm>
            <a:custGeom>
              <a:rect b="b" l="l" r="r" t="t"/>
              <a:pathLst>
                <a:path extrusionOk="0" h="145" w="70">
                  <a:moveTo>
                    <a:pt x="59" y="0"/>
                  </a:moveTo>
                  <a:cubicBezTo>
                    <a:pt x="59" y="0"/>
                    <a:pt x="48" y="4"/>
                    <a:pt x="42" y="26"/>
                  </a:cubicBezTo>
                  <a:cubicBezTo>
                    <a:pt x="37" y="48"/>
                    <a:pt x="19" y="121"/>
                    <a:pt x="19" y="121"/>
                  </a:cubicBezTo>
                  <a:cubicBezTo>
                    <a:pt x="0" y="145"/>
                    <a:pt x="0" y="145"/>
                    <a:pt x="0" y="145"/>
                  </a:cubicBezTo>
                  <a:cubicBezTo>
                    <a:pt x="46" y="129"/>
                    <a:pt x="46" y="129"/>
                    <a:pt x="46" y="129"/>
                  </a:cubicBezTo>
                  <a:cubicBezTo>
                    <a:pt x="46" y="129"/>
                    <a:pt x="59" y="63"/>
                    <a:pt x="65" y="48"/>
                  </a:cubicBezTo>
                  <a:cubicBezTo>
                    <a:pt x="70" y="32"/>
                    <a:pt x="59" y="0"/>
                    <a:pt x="59" y="0"/>
                  </a:cubicBezTo>
                  <a:close/>
                </a:path>
              </a:pathLst>
            </a:custGeom>
            <a:solidFill>
              <a:srgbClr val="D8848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58" name="Google Shape;258;p7"/>
            <p:cNvSpPr/>
            <p:nvPr/>
          </p:nvSpPr>
          <p:spPr>
            <a:xfrm>
              <a:off x="3868316" y="2367782"/>
              <a:ext cx="249180" cy="389657"/>
            </a:xfrm>
            <a:custGeom>
              <a:rect b="b" l="l" r="r" t="t"/>
              <a:pathLst>
                <a:path extrusionOk="0" h="87" w="56">
                  <a:moveTo>
                    <a:pt x="0" y="21"/>
                  </a:moveTo>
                  <a:cubicBezTo>
                    <a:pt x="0" y="21"/>
                    <a:pt x="16" y="17"/>
                    <a:pt x="25" y="10"/>
                  </a:cubicBezTo>
                  <a:cubicBezTo>
                    <a:pt x="25" y="10"/>
                    <a:pt x="20" y="17"/>
                    <a:pt x="23" y="17"/>
                  </a:cubicBezTo>
                  <a:cubicBezTo>
                    <a:pt x="26" y="17"/>
                    <a:pt x="42" y="0"/>
                    <a:pt x="42" y="0"/>
                  </a:cubicBezTo>
                  <a:cubicBezTo>
                    <a:pt x="42" y="0"/>
                    <a:pt x="39" y="33"/>
                    <a:pt x="56" y="48"/>
                  </a:cubicBezTo>
                  <a:cubicBezTo>
                    <a:pt x="56" y="87"/>
                    <a:pt x="56" y="87"/>
                    <a:pt x="56" y="87"/>
                  </a:cubicBezTo>
                  <a:cubicBezTo>
                    <a:pt x="28" y="87"/>
                    <a:pt x="28" y="87"/>
                    <a:pt x="28" y="87"/>
                  </a:cubicBezTo>
                  <a:cubicBezTo>
                    <a:pt x="27" y="71"/>
                    <a:pt x="27" y="71"/>
                    <a:pt x="27" y="71"/>
                  </a:cubicBezTo>
                  <a:cubicBezTo>
                    <a:pt x="27" y="71"/>
                    <a:pt x="23" y="72"/>
                    <a:pt x="20" y="72"/>
                  </a:cubicBezTo>
                  <a:cubicBezTo>
                    <a:pt x="18" y="72"/>
                    <a:pt x="6" y="58"/>
                    <a:pt x="6" y="44"/>
                  </a:cubicBezTo>
                  <a:cubicBezTo>
                    <a:pt x="7" y="34"/>
                    <a:pt x="3" y="23"/>
                    <a:pt x="0" y="21"/>
                  </a:cubicBezTo>
                  <a:close/>
                </a:path>
              </a:pathLst>
            </a:custGeom>
            <a:solidFill>
              <a:srgbClr val="FFADA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59" name="Google Shape;259;p7"/>
            <p:cNvSpPr/>
            <p:nvPr/>
          </p:nvSpPr>
          <p:spPr>
            <a:xfrm>
              <a:off x="3988725" y="2600238"/>
              <a:ext cx="102014" cy="152184"/>
            </a:xfrm>
            <a:custGeom>
              <a:rect b="b" l="l" r="r" t="t"/>
              <a:pathLst>
                <a:path extrusionOk="0" h="34" w="23">
                  <a:moveTo>
                    <a:pt x="0" y="19"/>
                  </a:moveTo>
                  <a:cubicBezTo>
                    <a:pt x="0" y="34"/>
                    <a:pt x="0" y="34"/>
                    <a:pt x="0" y="34"/>
                  </a:cubicBezTo>
                  <a:cubicBezTo>
                    <a:pt x="21" y="29"/>
                    <a:pt x="23" y="0"/>
                    <a:pt x="23" y="0"/>
                  </a:cubicBezTo>
                  <a:cubicBezTo>
                    <a:pt x="14" y="16"/>
                    <a:pt x="0" y="19"/>
                    <a:pt x="0" y="19"/>
                  </a:cubicBezTo>
                  <a:close/>
                </a:path>
              </a:pathLst>
            </a:custGeom>
            <a:solidFill>
              <a:srgbClr val="E8959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60" name="Google Shape;260;p7"/>
            <p:cNvSpPr/>
            <p:nvPr/>
          </p:nvSpPr>
          <p:spPr>
            <a:xfrm>
              <a:off x="3801422" y="2725665"/>
              <a:ext cx="535151" cy="929825"/>
            </a:xfrm>
            <a:custGeom>
              <a:rect b="b" l="l" r="r" t="t"/>
              <a:pathLst>
                <a:path extrusionOk="0" h="208" w="120">
                  <a:moveTo>
                    <a:pt x="37" y="11"/>
                  </a:moveTo>
                  <a:cubicBezTo>
                    <a:pt x="37" y="0"/>
                    <a:pt x="37" y="0"/>
                    <a:pt x="37" y="0"/>
                  </a:cubicBezTo>
                  <a:cubicBezTo>
                    <a:pt x="75" y="0"/>
                    <a:pt x="75" y="0"/>
                    <a:pt x="75" y="0"/>
                  </a:cubicBezTo>
                  <a:cubicBezTo>
                    <a:pt x="75" y="0"/>
                    <a:pt x="74" y="10"/>
                    <a:pt x="77" y="12"/>
                  </a:cubicBezTo>
                  <a:cubicBezTo>
                    <a:pt x="80" y="14"/>
                    <a:pt x="99" y="18"/>
                    <a:pt x="104" y="27"/>
                  </a:cubicBezTo>
                  <a:cubicBezTo>
                    <a:pt x="109" y="36"/>
                    <a:pt x="114" y="74"/>
                    <a:pt x="107" y="107"/>
                  </a:cubicBezTo>
                  <a:cubicBezTo>
                    <a:pt x="101" y="140"/>
                    <a:pt x="102" y="146"/>
                    <a:pt x="107" y="157"/>
                  </a:cubicBezTo>
                  <a:cubicBezTo>
                    <a:pt x="112" y="168"/>
                    <a:pt x="120" y="184"/>
                    <a:pt x="120" y="195"/>
                  </a:cubicBezTo>
                  <a:cubicBezTo>
                    <a:pt x="120" y="195"/>
                    <a:pt x="46" y="208"/>
                    <a:pt x="5" y="195"/>
                  </a:cubicBezTo>
                  <a:cubicBezTo>
                    <a:pt x="5" y="195"/>
                    <a:pt x="24" y="148"/>
                    <a:pt x="22" y="124"/>
                  </a:cubicBezTo>
                  <a:cubicBezTo>
                    <a:pt x="19" y="101"/>
                    <a:pt x="4" y="93"/>
                    <a:pt x="2" y="79"/>
                  </a:cubicBezTo>
                  <a:cubicBezTo>
                    <a:pt x="0" y="65"/>
                    <a:pt x="11" y="45"/>
                    <a:pt x="11" y="45"/>
                  </a:cubicBezTo>
                  <a:cubicBezTo>
                    <a:pt x="11" y="45"/>
                    <a:pt x="11" y="23"/>
                    <a:pt x="16" y="18"/>
                  </a:cubicBezTo>
                  <a:cubicBezTo>
                    <a:pt x="20" y="14"/>
                    <a:pt x="37" y="11"/>
                    <a:pt x="37" y="11"/>
                  </a:cubicBezTo>
                  <a:close/>
                </a:path>
              </a:pathLst>
            </a:custGeom>
            <a:solidFill>
              <a:srgbClr val="C37DE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61" name="Google Shape;261;p7"/>
            <p:cNvSpPr/>
            <p:nvPr/>
          </p:nvSpPr>
          <p:spPr>
            <a:xfrm>
              <a:off x="3823162" y="3128700"/>
              <a:ext cx="513411" cy="526790"/>
            </a:xfrm>
            <a:custGeom>
              <a:rect b="b" l="l" r="r" t="t"/>
              <a:pathLst>
                <a:path extrusionOk="0" h="118" w="115">
                  <a:moveTo>
                    <a:pt x="115" y="105"/>
                  </a:moveTo>
                  <a:cubicBezTo>
                    <a:pt x="115" y="94"/>
                    <a:pt x="107" y="78"/>
                    <a:pt x="102" y="67"/>
                  </a:cubicBezTo>
                  <a:cubicBezTo>
                    <a:pt x="97" y="57"/>
                    <a:pt x="96" y="51"/>
                    <a:pt x="101" y="24"/>
                  </a:cubicBezTo>
                  <a:cubicBezTo>
                    <a:pt x="2" y="0"/>
                    <a:pt x="2" y="0"/>
                    <a:pt x="2" y="0"/>
                  </a:cubicBezTo>
                  <a:cubicBezTo>
                    <a:pt x="2" y="0"/>
                    <a:pt x="2" y="0"/>
                    <a:pt x="2" y="0"/>
                  </a:cubicBezTo>
                  <a:cubicBezTo>
                    <a:pt x="7" y="9"/>
                    <a:pt x="15" y="18"/>
                    <a:pt x="17" y="34"/>
                  </a:cubicBezTo>
                  <a:cubicBezTo>
                    <a:pt x="19" y="58"/>
                    <a:pt x="0" y="105"/>
                    <a:pt x="0" y="105"/>
                  </a:cubicBezTo>
                  <a:cubicBezTo>
                    <a:pt x="41" y="118"/>
                    <a:pt x="115" y="105"/>
                    <a:pt x="115" y="105"/>
                  </a:cubicBezTo>
                  <a:close/>
                </a:path>
              </a:pathLst>
            </a:custGeom>
            <a:solidFill>
              <a:schemeClr val="accent2">
                <a:alpha val="49803"/>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62" name="Google Shape;262;p7"/>
            <p:cNvSpPr/>
            <p:nvPr/>
          </p:nvSpPr>
          <p:spPr>
            <a:xfrm>
              <a:off x="4194423" y="4948212"/>
              <a:ext cx="245836" cy="598700"/>
            </a:xfrm>
            <a:custGeom>
              <a:rect b="b" l="l" r="r" t="t"/>
              <a:pathLst>
                <a:path extrusionOk="0" h="134" w="55">
                  <a:moveTo>
                    <a:pt x="19" y="78"/>
                  </a:moveTo>
                  <a:cubicBezTo>
                    <a:pt x="20" y="91"/>
                    <a:pt x="0" y="134"/>
                    <a:pt x="0" y="134"/>
                  </a:cubicBezTo>
                  <a:cubicBezTo>
                    <a:pt x="0" y="134"/>
                    <a:pt x="44" y="105"/>
                    <a:pt x="55" y="91"/>
                  </a:cubicBezTo>
                  <a:cubicBezTo>
                    <a:pt x="55" y="91"/>
                    <a:pt x="37" y="74"/>
                    <a:pt x="38" y="58"/>
                  </a:cubicBezTo>
                  <a:cubicBezTo>
                    <a:pt x="38" y="51"/>
                    <a:pt x="37" y="28"/>
                    <a:pt x="35" y="0"/>
                  </a:cubicBezTo>
                  <a:cubicBezTo>
                    <a:pt x="3" y="8"/>
                    <a:pt x="3" y="8"/>
                    <a:pt x="3" y="8"/>
                  </a:cubicBezTo>
                  <a:cubicBezTo>
                    <a:pt x="11" y="43"/>
                    <a:pt x="19" y="73"/>
                    <a:pt x="19" y="78"/>
                  </a:cubicBezTo>
                  <a:close/>
                </a:path>
              </a:pathLst>
            </a:custGeom>
            <a:solidFill>
              <a:srgbClr val="FFADA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63" name="Google Shape;263;p7"/>
            <p:cNvSpPr/>
            <p:nvPr/>
          </p:nvSpPr>
          <p:spPr>
            <a:xfrm>
              <a:off x="3595723" y="5332852"/>
              <a:ext cx="379623" cy="125427"/>
            </a:xfrm>
            <a:custGeom>
              <a:rect b="b" l="l" r="r" t="t"/>
              <a:pathLst>
                <a:path extrusionOk="0" h="28" w="85">
                  <a:moveTo>
                    <a:pt x="81" y="0"/>
                  </a:moveTo>
                  <a:cubicBezTo>
                    <a:pt x="58" y="0"/>
                    <a:pt x="58" y="0"/>
                    <a:pt x="58" y="0"/>
                  </a:cubicBezTo>
                  <a:cubicBezTo>
                    <a:pt x="0" y="28"/>
                    <a:pt x="0" y="28"/>
                    <a:pt x="0" y="28"/>
                  </a:cubicBezTo>
                  <a:cubicBezTo>
                    <a:pt x="85" y="24"/>
                    <a:pt x="85" y="24"/>
                    <a:pt x="85" y="24"/>
                  </a:cubicBezTo>
                  <a:cubicBezTo>
                    <a:pt x="85" y="24"/>
                    <a:pt x="82" y="17"/>
                    <a:pt x="81" y="0"/>
                  </a:cubicBezTo>
                  <a:close/>
                </a:path>
              </a:pathLst>
            </a:custGeom>
            <a:solidFill>
              <a:srgbClr val="402C2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64" name="Google Shape;264;p7"/>
            <p:cNvSpPr/>
            <p:nvPr/>
          </p:nvSpPr>
          <p:spPr>
            <a:xfrm>
              <a:off x="4194423" y="5274320"/>
              <a:ext cx="245836" cy="272593"/>
            </a:xfrm>
            <a:custGeom>
              <a:rect b="b" l="l" r="r" t="t"/>
              <a:pathLst>
                <a:path extrusionOk="0" h="61" w="55">
                  <a:moveTo>
                    <a:pt x="55" y="18"/>
                  </a:moveTo>
                  <a:cubicBezTo>
                    <a:pt x="55" y="18"/>
                    <a:pt x="46" y="10"/>
                    <a:pt x="42" y="0"/>
                  </a:cubicBezTo>
                  <a:cubicBezTo>
                    <a:pt x="30" y="12"/>
                    <a:pt x="19" y="5"/>
                    <a:pt x="19" y="5"/>
                  </a:cubicBezTo>
                  <a:cubicBezTo>
                    <a:pt x="20" y="18"/>
                    <a:pt x="0" y="61"/>
                    <a:pt x="0" y="61"/>
                  </a:cubicBezTo>
                  <a:cubicBezTo>
                    <a:pt x="0" y="61"/>
                    <a:pt x="44" y="32"/>
                    <a:pt x="55" y="18"/>
                  </a:cubicBezTo>
                  <a:close/>
                </a:path>
              </a:pathLst>
            </a:custGeom>
            <a:solidFill>
              <a:srgbClr val="402C2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sp>
        <p:nvSpPr>
          <p:cNvPr id="265" name="Google Shape;265;p7"/>
          <p:cNvSpPr txBox="1"/>
          <p:nvPr/>
        </p:nvSpPr>
        <p:spPr>
          <a:xfrm>
            <a:off x="7437116" y="2155180"/>
            <a:ext cx="3834070" cy="890115"/>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lang="en-US" sz="3200">
                <a:solidFill>
                  <a:schemeClr val="lt1"/>
                </a:solidFill>
                <a:latin typeface="Arial"/>
                <a:ea typeface="Arial"/>
                <a:cs typeface="Arial"/>
                <a:sym typeface="Arial"/>
              </a:rPr>
              <a:t>Cross-Organisational Efficiency </a:t>
            </a:r>
            <a:endParaRPr/>
          </a:p>
        </p:txBody>
      </p:sp>
      <p:sp>
        <p:nvSpPr>
          <p:cNvPr id="266" name="Google Shape;266;p7"/>
          <p:cNvSpPr/>
          <p:nvPr/>
        </p:nvSpPr>
        <p:spPr>
          <a:xfrm>
            <a:off x="7437116" y="3175820"/>
            <a:ext cx="3044089" cy="1346779"/>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b="0" i="0" lang="en-US" sz="1600">
                <a:solidFill>
                  <a:schemeClr val="lt1"/>
                </a:solidFill>
                <a:latin typeface="Arial"/>
                <a:ea typeface="Arial"/>
                <a:cs typeface="Arial"/>
                <a:sym typeface="Arial"/>
              </a:rPr>
              <a:t>These procedures can be automated to reduce administrative, execution, invoicing and cash collection.</a:t>
            </a:r>
            <a:endParaRPr sz="1600">
              <a:solidFill>
                <a:schemeClr val="lt1"/>
              </a:solidFill>
              <a:latin typeface="Arial"/>
              <a:ea typeface="Arial"/>
              <a:cs typeface="Arial"/>
              <a:sym typeface="Arial"/>
            </a:endParaRPr>
          </a:p>
        </p:txBody>
      </p:sp>
      <p:pic>
        <p:nvPicPr>
          <p:cNvPr id="267" name="Google Shape;267;p7"/>
          <p:cNvPicPr preferRelativeResize="0"/>
          <p:nvPr/>
        </p:nvPicPr>
        <p:blipFill rotWithShape="1">
          <a:blip r:embed="rId3">
            <a:alphaModFix/>
          </a:blip>
          <a:srcRect b="31667" l="25000" r="22222" t="30555"/>
          <a:stretch/>
        </p:blipFill>
        <p:spPr>
          <a:xfrm>
            <a:off x="11064240" y="411480"/>
            <a:ext cx="599441" cy="44704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500"/>
                                        <p:tgtEl>
                                          <p:spTgt spid="23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500"/>
                                        <p:tgtEl>
                                          <p:spTgt spid="23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500"/>
                                        <p:tgtEl>
                                          <p:spTgt spid="265"/>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500"/>
                                        <p:tgtEl>
                                          <p:spTgt spid="2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71" name="Shape 271"/>
        <p:cNvGrpSpPr/>
        <p:nvPr/>
      </p:nvGrpSpPr>
      <p:grpSpPr>
        <a:xfrm>
          <a:off x="0" y="0"/>
          <a:ext cx="0" cy="0"/>
          <a:chOff x="0" y="0"/>
          <a:chExt cx="0" cy="0"/>
        </a:xfrm>
      </p:grpSpPr>
      <p:sp>
        <p:nvSpPr>
          <p:cNvPr id="272" name="Google Shape;272;p8"/>
          <p:cNvSpPr/>
          <p:nvPr/>
        </p:nvSpPr>
        <p:spPr>
          <a:xfrm rot="-5400000">
            <a:off x="781887" y="591152"/>
            <a:ext cx="4111923" cy="5675696"/>
          </a:xfrm>
          <a:prstGeom prst="round2SameRect">
            <a:avLst>
              <a:gd fmla="val 0" name="adj1"/>
              <a:gd fmla="val 50000" name="adj2"/>
            </a:avLst>
          </a:prstGeom>
          <a:gradFill>
            <a:gsLst>
              <a:gs pos="0">
                <a:srgbClr val="274C9D">
                  <a:alpha val="69803"/>
                </a:srgbClr>
              </a:gs>
              <a:gs pos="100000">
                <a:srgbClr val="9B30C6">
                  <a:alpha val="69803"/>
                </a:srgbClr>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73" name="Google Shape;273;p8"/>
          <p:cNvGrpSpPr/>
          <p:nvPr/>
        </p:nvGrpSpPr>
        <p:grpSpPr>
          <a:xfrm>
            <a:off x="6465403" y="1143388"/>
            <a:ext cx="4372317" cy="3274325"/>
            <a:chOff x="6465403" y="1143388"/>
            <a:chExt cx="4372317" cy="3274325"/>
          </a:xfrm>
        </p:grpSpPr>
        <p:sp>
          <p:nvSpPr>
            <p:cNvPr id="274" name="Google Shape;274;p8"/>
            <p:cNvSpPr/>
            <p:nvPr/>
          </p:nvSpPr>
          <p:spPr>
            <a:xfrm>
              <a:off x="8290411" y="1548160"/>
              <a:ext cx="789894" cy="171340"/>
            </a:xfrm>
            <a:custGeom>
              <a:rect b="b" l="l" r="r" t="t"/>
              <a:pathLst>
                <a:path extrusionOk="0" h="130" w="601">
                  <a:moveTo>
                    <a:pt x="74" y="38"/>
                  </a:moveTo>
                  <a:cubicBezTo>
                    <a:pt x="85" y="31"/>
                    <a:pt x="97" y="29"/>
                    <a:pt x="109" y="27"/>
                  </a:cubicBezTo>
                  <a:cubicBezTo>
                    <a:pt x="170" y="18"/>
                    <a:pt x="231" y="11"/>
                    <a:pt x="292" y="7"/>
                  </a:cubicBezTo>
                  <a:cubicBezTo>
                    <a:pt x="386" y="0"/>
                    <a:pt x="483" y="0"/>
                    <a:pt x="570" y="40"/>
                  </a:cubicBezTo>
                  <a:cubicBezTo>
                    <a:pt x="585" y="47"/>
                    <a:pt x="601" y="61"/>
                    <a:pt x="598" y="79"/>
                  </a:cubicBezTo>
                  <a:cubicBezTo>
                    <a:pt x="595" y="94"/>
                    <a:pt x="580" y="99"/>
                    <a:pt x="567" y="102"/>
                  </a:cubicBezTo>
                  <a:cubicBezTo>
                    <a:pt x="443" y="130"/>
                    <a:pt x="316" y="126"/>
                    <a:pt x="190" y="121"/>
                  </a:cubicBezTo>
                  <a:cubicBezTo>
                    <a:pt x="168" y="120"/>
                    <a:pt x="0" y="91"/>
                    <a:pt x="74" y="38"/>
                  </a:cubicBezTo>
                  <a:close/>
                </a:path>
              </a:pathLst>
            </a:custGeom>
            <a:solidFill>
              <a:srgbClr val="FAA76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5" name="Google Shape;275;p8"/>
            <p:cNvSpPr/>
            <p:nvPr/>
          </p:nvSpPr>
          <p:spPr>
            <a:xfrm>
              <a:off x="8299842" y="3685981"/>
              <a:ext cx="569038" cy="441712"/>
            </a:xfrm>
            <a:custGeom>
              <a:rect b="b" l="l" r="r" t="t"/>
              <a:pathLst>
                <a:path extrusionOk="0" h="562" w="724">
                  <a:moveTo>
                    <a:pt x="724" y="562"/>
                  </a:moveTo>
                  <a:lnTo>
                    <a:pt x="0" y="553"/>
                  </a:lnTo>
                  <a:lnTo>
                    <a:pt x="70" y="0"/>
                  </a:lnTo>
                  <a:lnTo>
                    <a:pt x="664" y="7"/>
                  </a:lnTo>
                  <a:lnTo>
                    <a:pt x="724" y="562"/>
                  </a:lnTo>
                  <a:close/>
                </a:path>
              </a:pathLst>
            </a:custGeom>
            <a:solidFill>
              <a:srgbClr val="D1D3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6" name="Google Shape;276;p8"/>
            <p:cNvSpPr/>
            <p:nvPr/>
          </p:nvSpPr>
          <p:spPr>
            <a:xfrm>
              <a:off x="8339141" y="3785799"/>
              <a:ext cx="506160" cy="127326"/>
            </a:xfrm>
            <a:custGeom>
              <a:rect b="b" l="l" r="r" t="t"/>
              <a:pathLst>
                <a:path extrusionOk="0" h="162" w="644">
                  <a:moveTo>
                    <a:pt x="0" y="27"/>
                  </a:moveTo>
                  <a:lnTo>
                    <a:pt x="627" y="0"/>
                  </a:lnTo>
                  <a:lnTo>
                    <a:pt x="644" y="162"/>
                  </a:lnTo>
                  <a:lnTo>
                    <a:pt x="0" y="27"/>
                  </a:lnTo>
                  <a:close/>
                </a:path>
              </a:pathLst>
            </a:custGeom>
            <a:solidFill>
              <a:srgbClr val="9E9E9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7" name="Google Shape;277;p8"/>
            <p:cNvSpPr/>
            <p:nvPr/>
          </p:nvSpPr>
          <p:spPr>
            <a:xfrm>
              <a:off x="7087887" y="1623612"/>
              <a:ext cx="2996880" cy="2183407"/>
            </a:xfrm>
            <a:custGeom>
              <a:rect b="b" l="l" r="r" t="t"/>
              <a:pathLst>
                <a:path extrusionOk="0" h="1661" w="2280">
                  <a:moveTo>
                    <a:pt x="0" y="30"/>
                  </a:moveTo>
                  <a:cubicBezTo>
                    <a:pt x="0" y="1630"/>
                    <a:pt x="0" y="1630"/>
                    <a:pt x="0" y="1630"/>
                  </a:cubicBezTo>
                  <a:cubicBezTo>
                    <a:pt x="0" y="1647"/>
                    <a:pt x="13" y="1661"/>
                    <a:pt x="30" y="1661"/>
                  </a:cubicBezTo>
                  <a:cubicBezTo>
                    <a:pt x="2250" y="1661"/>
                    <a:pt x="2250" y="1661"/>
                    <a:pt x="2250" y="1661"/>
                  </a:cubicBezTo>
                  <a:cubicBezTo>
                    <a:pt x="2267" y="1661"/>
                    <a:pt x="2280" y="1647"/>
                    <a:pt x="2280" y="1630"/>
                  </a:cubicBezTo>
                  <a:cubicBezTo>
                    <a:pt x="2280" y="30"/>
                    <a:pt x="2280" y="30"/>
                    <a:pt x="2280" y="30"/>
                  </a:cubicBezTo>
                  <a:cubicBezTo>
                    <a:pt x="2280" y="14"/>
                    <a:pt x="2267" y="0"/>
                    <a:pt x="2251" y="0"/>
                  </a:cubicBezTo>
                  <a:cubicBezTo>
                    <a:pt x="29" y="0"/>
                    <a:pt x="29" y="0"/>
                    <a:pt x="29" y="0"/>
                  </a:cubicBezTo>
                  <a:cubicBezTo>
                    <a:pt x="13" y="0"/>
                    <a:pt x="0" y="14"/>
                    <a:pt x="0" y="30"/>
                  </a:cubicBezTo>
                  <a:close/>
                </a:path>
              </a:pathLst>
            </a:custGeom>
            <a:solidFill>
              <a:srgbClr val="D1D3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8" name="Google Shape;278;p8"/>
            <p:cNvSpPr/>
            <p:nvPr/>
          </p:nvSpPr>
          <p:spPr>
            <a:xfrm>
              <a:off x="7087887" y="1620469"/>
              <a:ext cx="2996880" cy="1915394"/>
            </a:xfrm>
            <a:custGeom>
              <a:rect b="b" l="l" r="r" t="t"/>
              <a:pathLst>
                <a:path extrusionOk="0" h="1457" w="2280">
                  <a:moveTo>
                    <a:pt x="0" y="27"/>
                  </a:moveTo>
                  <a:cubicBezTo>
                    <a:pt x="0" y="1457"/>
                    <a:pt x="0" y="1457"/>
                    <a:pt x="0" y="1457"/>
                  </a:cubicBezTo>
                  <a:cubicBezTo>
                    <a:pt x="2280" y="1457"/>
                    <a:pt x="2280" y="1457"/>
                    <a:pt x="2280" y="1457"/>
                  </a:cubicBezTo>
                  <a:cubicBezTo>
                    <a:pt x="2280" y="27"/>
                    <a:pt x="2280" y="27"/>
                    <a:pt x="2280" y="27"/>
                  </a:cubicBezTo>
                  <a:cubicBezTo>
                    <a:pt x="2280" y="12"/>
                    <a:pt x="2268" y="0"/>
                    <a:pt x="2253" y="0"/>
                  </a:cubicBezTo>
                  <a:cubicBezTo>
                    <a:pt x="27" y="0"/>
                    <a:pt x="27" y="0"/>
                    <a:pt x="27" y="0"/>
                  </a:cubicBezTo>
                  <a:cubicBezTo>
                    <a:pt x="12" y="0"/>
                    <a:pt x="0" y="12"/>
                    <a:pt x="0" y="27"/>
                  </a:cubicBezTo>
                  <a:close/>
                </a:path>
              </a:pathLst>
            </a:custGeom>
            <a:solidFill>
              <a:srgbClr val="1D2B5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9" name="Google Shape;279;p8"/>
            <p:cNvSpPr/>
            <p:nvPr/>
          </p:nvSpPr>
          <p:spPr>
            <a:xfrm>
              <a:off x="7167269" y="1707710"/>
              <a:ext cx="2838115" cy="1726762"/>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0" name="Google Shape;280;p8"/>
            <p:cNvSpPr/>
            <p:nvPr/>
          </p:nvSpPr>
          <p:spPr>
            <a:xfrm>
              <a:off x="8137148" y="4067173"/>
              <a:ext cx="898356" cy="157979"/>
            </a:xfrm>
            <a:prstGeom prst="rect">
              <a:avLst/>
            </a:prstGeom>
            <a:solidFill>
              <a:srgbClr val="D1D3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1" name="Google Shape;281;p8"/>
            <p:cNvSpPr/>
            <p:nvPr/>
          </p:nvSpPr>
          <p:spPr>
            <a:xfrm>
              <a:off x="7164125" y="1707710"/>
              <a:ext cx="2838901" cy="146975"/>
            </a:xfrm>
            <a:prstGeom prst="rect">
              <a:avLst/>
            </a:prstGeom>
            <a:solidFill>
              <a:srgbClr val="D1D3D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2" name="Google Shape;282;p8"/>
            <p:cNvSpPr/>
            <p:nvPr/>
          </p:nvSpPr>
          <p:spPr>
            <a:xfrm>
              <a:off x="9044936" y="1745437"/>
              <a:ext cx="892069" cy="72309"/>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3" name="Google Shape;283;p8"/>
            <p:cNvSpPr/>
            <p:nvPr/>
          </p:nvSpPr>
          <p:spPr>
            <a:xfrm>
              <a:off x="9863910" y="1774517"/>
              <a:ext cx="44800" cy="18864"/>
            </a:xfrm>
            <a:custGeom>
              <a:rect b="b" l="l" r="r" t="t"/>
              <a:pathLst>
                <a:path extrusionOk="0" h="24" w="57">
                  <a:moveTo>
                    <a:pt x="0" y="0"/>
                  </a:moveTo>
                  <a:lnTo>
                    <a:pt x="57" y="0"/>
                  </a:lnTo>
                  <a:lnTo>
                    <a:pt x="28" y="24"/>
                  </a:lnTo>
                  <a:lnTo>
                    <a:pt x="0" y="0"/>
                  </a:lnTo>
                  <a:close/>
                </a:path>
              </a:pathLst>
            </a:custGeom>
            <a:solidFill>
              <a:srgbClr val="CCCC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4" name="Google Shape;284;p8"/>
            <p:cNvSpPr/>
            <p:nvPr/>
          </p:nvSpPr>
          <p:spPr>
            <a:xfrm>
              <a:off x="9829328" y="1750938"/>
              <a:ext cx="3930" cy="60519"/>
            </a:xfrm>
            <a:prstGeom prst="rect">
              <a:avLst/>
            </a:prstGeom>
            <a:solidFill>
              <a:srgbClr val="CCCC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5" name="Google Shape;285;p8"/>
            <p:cNvSpPr/>
            <p:nvPr/>
          </p:nvSpPr>
          <p:spPr>
            <a:xfrm>
              <a:off x="7241935" y="1736791"/>
              <a:ext cx="95887" cy="95887"/>
            </a:xfrm>
            <a:prstGeom prst="ellipse">
              <a:avLst/>
            </a:prstGeom>
            <a:solidFill>
              <a:srgbClr val="8CABE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6" name="Google Shape;286;p8"/>
            <p:cNvSpPr/>
            <p:nvPr/>
          </p:nvSpPr>
          <p:spPr>
            <a:xfrm>
              <a:off x="7083171" y="4047524"/>
              <a:ext cx="84098" cy="143046"/>
            </a:xfrm>
            <a:custGeom>
              <a:rect b="b" l="l" r="r" t="t"/>
              <a:pathLst>
                <a:path extrusionOk="0" h="182" w="107">
                  <a:moveTo>
                    <a:pt x="65" y="7"/>
                  </a:moveTo>
                  <a:lnTo>
                    <a:pt x="107" y="43"/>
                  </a:lnTo>
                  <a:lnTo>
                    <a:pt x="70" y="182"/>
                  </a:lnTo>
                  <a:lnTo>
                    <a:pt x="26" y="182"/>
                  </a:lnTo>
                  <a:lnTo>
                    <a:pt x="0" y="80"/>
                  </a:lnTo>
                  <a:lnTo>
                    <a:pt x="35" y="0"/>
                  </a:lnTo>
                  <a:lnTo>
                    <a:pt x="65" y="7"/>
                  </a:lnTo>
                  <a:close/>
                </a:path>
              </a:pathLst>
            </a:custGeom>
            <a:solidFill>
              <a:srgbClr val="2B2B2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7" name="Google Shape;287;p8"/>
            <p:cNvSpPr/>
            <p:nvPr/>
          </p:nvSpPr>
          <p:spPr>
            <a:xfrm>
              <a:off x="6632028" y="3064284"/>
              <a:ext cx="483368" cy="1046118"/>
            </a:xfrm>
            <a:custGeom>
              <a:rect b="b" l="l" r="r" t="t"/>
              <a:pathLst>
                <a:path extrusionOk="0" h="1331" w="615">
                  <a:moveTo>
                    <a:pt x="121" y="0"/>
                  </a:moveTo>
                  <a:lnTo>
                    <a:pt x="423" y="57"/>
                  </a:lnTo>
                  <a:lnTo>
                    <a:pt x="249" y="665"/>
                  </a:lnTo>
                  <a:lnTo>
                    <a:pt x="615" y="1256"/>
                  </a:lnTo>
                  <a:lnTo>
                    <a:pt x="574" y="1331"/>
                  </a:lnTo>
                  <a:lnTo>
                    <a:pt x="47" y="771"/>
                  </a:lnTo>
                  <a:lnTo>
                    <a:pt x="0" y="632"/>
                  </a:lnTo>
                  <a:lnTo>
                    <a:pt x="32" y="70"/>
                  </a:lnTo>
                  <a:lnTo>
                    <a:pt x="121" y="0"/>
                  </a:lnTo>
                  <a:close/>
                </a:path>
              </a:pathLst>
            </a:custGeom>
            <a:solidFill>
              <a:srgbClr val="1D397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8" name="Google Shape;288;p8"/>
            <p:cNvSpPr/>
            <p:nvPr/>
          </p:nvSpPr>
          <p:spPr>
            <a:xfrm>
              <a:off x="6884322" y="3064284"/>
              <a:ext cx="260154" cy="1112139"/>
            </a:xfrm>
            <a:custGeom>
              <a:rect b="b" l="l" r="r" t="t"/>
              <a:pathLst>
                <a:path extrusionOk="0" h="1415" w="331">
                  <a:moveTo>
                    <a:pt x="331" y="0"/>
                  </a:moveTo>
                  <a:lnTo>
                    <a:pt x="251" y="563"/>
                  </a:lnTo>
                  <a:lnTo>
                    <a:pt x="152" y="1415"/>
                  </a:lnTo>
                  <a:lnTo>
                    <a:pt x="50" y="1406"/>
                  </a:lnTo>
                  <a:lnTo>
                    <a:pt x="0" y="547"/>
                  </a:lnTo>
                  <a:lnTo>
                    <a:pt x="32" y="3"/>
                  </a:lnTo>
                  <a:lnTo>
                    <a:pt x="331" y="0"/>
                  </a:lnTo>
                  <a:close/>
                </a:path>
              </a:pathLst>
            </a:custGeom>
            <a:solidFill>
              <a:srgbClr val="1D397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9" name="Google Shape;289;p8"/>
            <p:cNvSpPr/>
            <p:nvPr/>
          </p:nvSpPr>
          <p:spPr>
            <a:xfrm>
              <a:off x="6545572" y="2214657"/>
              <a:ext cx="642133" cy="1079128"/>
            </a:xfrm>
            <a:custGeom>
              <a:rect b="b" l="l" r="r" t="t"/>
              <a:pathLst>
                <a:path extrusionOk="0" h="821" w="489">
                  <a:moveTo>
                    <a:pt x="14" y="739"/>
                  </a:moveTo>
                  <a:cubicBezTo>
                    <a:pt x="10" y="754"/>
                    <a:pt x="6" y="769"/>
                    <a:pt x="2" y="783"/>
                  </a:cubicBezTo>
                  <a:cubicBezTo>
                    <a:pt x="1" y="787"/>
                    <a:pt x="0" y="790"/>
                    <a:pt x="1" y="793"/>
                  </a:cubicBezTo>
                  <a:cubicBezTo>
                    <a:pt x="2" y="796"/>
                    <a:pt x="5" y="797"/>
                    <a:pt x="7" y="799"/>
                  </a:cubicBezTo>
                  <a:cubicBezTo>
                    <a:pt x="37" y="817"/>
                    <a:pt x="75" y="821"/>
                    <a:pt x="108" y="809"/>
                  </a:cubicBezTo>
                  <a:cubicBezTo>
                    <a:pt x="124" y="804"/>
                    <a:pt x="139" y="795"/>
                    <a:pt x="155" y="790"/>
                  </a:cubicBezTo>
                  <a:cubicBezTo>
                    <a:pt x="183" y="782"/>
                    <a:pt x="212" y="787"/>
                    <a:pt x="240" y="788"/>
                  </a:cubicBezTo>
                  <a:cubicBezTo>
                    <a:pt x="268" y="790"/>
                    <a:pt x="292" y="783"/>
                    <a:pt x="319" y="780"/>
                  </a:cubicBezTo>
                  <a:cubicBezTo>
                    <a:pt x="384" y="775"/>
                    <a:pt x="402" y="772"/>
                    <a:pt x="464" y="791"/>
                  </a:cubicBezTo>
                  <a:cubicBezTo>
                    <a:pt x="464" y="673"/>
                    <a:pt x="489" y="582"/>
                    <a:pt x="471" y="471"/>
                  </a:cubicBezTo>
                  <a:cubicBezTo>
                    <a:pt x="453" y="361"/>
                    <a:pt x="435" y="252"/>
                    <a:pt x="417" y="142"/>
                  </a:cubicBezTo>
                  <a:cubicBezTo>
                    <a:pt x="414" y="123"/>
                    <a:pt x="411" y="104"/>
                    <a:pt x="404" y="88"/>
                  </a:cubicBezTo>
                  <a:cubicBezTo>
                    <a:pt x="369" y="14"/>
                    <a:pt x="288" y="0"/>
                    <a:pt x="215" y="21"/>
                  </a:cubicBezTo>
                  <a:cubicBezTo>
                    <a:pt x="179" y="32"/>
                    <a:pt x="149" y="74"/>
                    <a:pt x="131" y="106"/>
                  </a:cubicBezTo>
                  <a:cubicBezTo>
                    <a:pt x="108" y="147"/>
                    <a:pt x="96" y="193"/>
                    <a:pt x="86" y="239"/>
                  </a:cubicBezTo>
                  <a:cubicBezTo>
                    <a:pt x="58" y="384"/>
                    <a:pt x="57" y="532"/>
                    <a:pt x="28" y="676"/>
                  </a:cubicBezTo>
                  <a:cubicBezTo>
                    <a:pt x="24" y="697"/>
                    <a:pt x="20" y="718"/>
                    <a:pt x="14" y="739"/>
                  </a:cubicBezTo>
                  <a:close/>
                </a:path>
              </a:pathLst>
            </a:custGeom>
            <a:solidFill>
              <a:srgbClr val="678A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0" name="Google Shape;290;p8"/>
            <p:cNvSpPr/>
            <p:nvPr/>
          </p:nvSpPr>
          <p:spPr>
            <a:xfrm>
              <a:off x="6831662" y="1944286"/>
              <a:ext cx="226357" cy="340322"/>
            </a:xfrm>
            <a:custGeom>
              <a:rect b="b" l="l" r="r" t="t"/>
              <a:pathLst>
                <a:path extrusionOk="0" h="259" w="172">
                  <a:moveTo>
                    <a:pt x="41" y="243"/>
                  </a:moveTo>
                  <a:cubicBezTo>
                    <a:pt x="42" y="244"/>
                    <a:pt x="43" y="246"/>
                    <a:pt x="44" y="247"/>
                  </a:cubicBezTo>
                  <a:cubicBezTo>
                    <a:pt x="48" y="253"/>
                    <a:pt x="55" y="256"/>
                    <a:pt x="62" y="257"/>
                  </a:cubicBezTo>
                  <a:cubicBezTo>
                    <a:pt x="71" y="259"/>
                    <a:pt x="81" y="259"/>
                    <a:pt x="90" y="257"/>
                  </a:cubicBezTo>
                  <a:cubicBezTo>
                    <a:pt x="103" y="256"/>
                    <a:pt x="103" y="249"/>
                    <a:pt x="106" y="238"/>
                  </a:cubicBezTo>
                  <a:cubicBezTo>
                    <a:pt x="108" y="225"/>
                    <a:pt x="110" y="213"/>
                    <a:pt x="111" y="201"/>
                  </a:cubicBezTo>
                  <a:cubicBezTo>
                    <a:pt x="129" y="199"/>
                    <a:pt x="151" y="195"/>
                    <a:pt x="159" y="177"/>
                  </a:cubicBezTo>
                  <a:cubicBezTo>
                    <a:pt x="161" y="171"/>
                    <a:pt x="162" y="165"/>
                    <a:pt x="162" y="158"/>
                  </a:cubicBezTo>
                  <a:cubicBezTo>
                    <a:pt x="165" y="132"/>
                    <a:pt x="167" y="106"/>
                    <a:pt x="170" y="79"/>
                  </a:cubicBezTo>
                  <a:cubicBezTo>
                    <a:pt x="171" y="70"/>
                    <a:pt x="172" y="61"/>
                    <a:pt x="170" y="52"/>
                  </a:cubicBezTo>
                  <a:cubicBezTo>
                    <a:pt x="166" y="37"/>
                    <a:pt x="153" y="27"/>
                    <a:pt x="140" y="20"/>
                  </a:cubicBezTo>
                  <a:cubicBezTo>
                    <a:pt x="107" y="3"/>
                    <a:pt x="68" y="0"/>
                    <a:pt x="34" y="17"/>
                  </a:cubicBezTo>
                  <a:cubicBezTo>
                    <a:pt x="26" y="22"/>
                    <a:pt x="17" y="28"/>
                    <a:pt x="11" y="37"/>
                  </a:cubicBezTo>
                  <a:cubicBezTo>
                    <a:pt x="3" y="50"/>
                    <a:pt x="2" y="68"/>
                    <a:pt x="2" y="85"/>
                  </a:cubicBezTo>
                  <a:cubicBezTo>
                    <a:pt x="1" y="101"/>
                    <a:pt x="1" y="116"/>
                    <a:pt x="0" y="132"/>
                  </a:cubicBezTo>
                  <a:cubicBezTo>
                    <a:pt x="0" y="149"/>
                    <a:pt x="1" y="170"/>
                    <a:pt x="13" y="180"/>
                  </a:cubicBezTo>
                  <a:cubicBezTo>
                    <a:pt x="20" y="186"/>
                    <a:pt x="29" y="188"/>
                    <a:pt x="35" y="195"/>
                  </a:cubicBezTo>
                  <a:cubicBezTo>
                    <a:pt x="42" y="204"/>
                    <a:pt x="40" y="216"/>
                    <a:pt x="40" y="226"/>
                  </a:cubicBezTo>
                  <a:cubicBezTo>
                    <a:pt x="40" y="232"/>
                    <a:pt x="39" y="238"/>
                    <a:pt x="41" y="243"/>
                  </a:cubicBezTo>
                  <a:close/>
                </a:path>
              </a:pathLst>
            </a:custGeom>
            <a:solidFill>
              <a:srgbClr val="EFBF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1" name="Google Shape;291;p8"/>
            <p:cNvSpPr/>
            <p:nvPr/>
          </p:nvSpPr>
          <p:spPr>
            <a:xfrm>
              <a:off x="6943269" y="1885339"/>
              <a:ext cx="179986" cy="342680"/>
            </a:xfrm>
            <a:custGeom>
              <a:rect b="b" l="l" r="r" t="t"/>
              <a:pathLst>
                <a:path extrusionOk="0" h="261" w="137">
                  <a:moveTo>
                    <a:pt x="57" y="93"/>
                  </a:moveTo>
                  <a:cubicBezTo>
                    <a:pt x="58" y="95"/>
                    <a:pt x="58" y="96"/>
                    <a:pt x="59" y="98"/>
                  </a:cubicBezTo>
                  <a:cubicBezTo>
                    <a:pt x="61" y="106"/>
                    <a:pt x="58" y="115"/>
                    <a:pt x="61" y="124"/>
                  </a:cubicBezTo>
                  <a:cubicBezTo>
                    <a:pt x="64" y="137"/>
                    <a:pt x="79" y="146"/>
                    <a:pt x="80" y="160"/>
                  </a:cubicBezTo>
                  <a:cubicBezTo>
                    <a:pt x="81" y="171"/>
                    <a:pt x="73" y="181"/>
                    <a:pt x="71" y="192"/>
                  </a:cubicBezTo>
                  <a:cubicBezTo>
                    <a:pt x="70" y="204"/>
                    <a:pt x="77" y="216"/>
                    <a:pt x="75" y="228"/>
                  </a:cubicBezTo>
                  <a:cubicBezTo>
                    <a:pt x="73" y="239"/>
                    <a:pt x="65" y="253"/>
                    <a:pt x="58" y="261"/>
                  </a:cubicBezTo>
                  <a:cubicBezTo>
                    <a:pt x="60" y="259"/>
                    <a:pt x="78" y="261"/>
                    <a:pt x="83" y="258"/>
                  </a:cubicBezTo>
                  <a:cubicBezTo>
                    <a:pt x="90" y="255"/>
                    <a:pt x="91" y="252"/>
                    <a:pt x="93" y="245"/>
                  </a:cubicBezTo>
                  <a:cubicBezTo>
                    <a:pt x="96" y="238"/>
                    <a:pt x="95" y="230"/>
                    <a:pt x="99" y="223"/>
                  </a:cubicBezTo>
                  <a:cubicBezTo>
                    <a:pt x="103" y="215"/>
                    <a:pt x="112" y="208"/>
                    <a:pt x="115" y="199"/>
                  </a:cubicBezTo>
                  <a:cubicBezTo>
                    <a:pt x="120" y="186"/>
                    <a:pt x="114" y="172"/>
                    <a:pt x="116" y="158"/>
                  </a:cubicBezTo>
                  <a:cubicBezTo>
                    <a:pt x="118" y="137"/>
                    <a:pt x="137" y="119"/>
                    <a:pt x="132" y="99"/>
                  </a:cubicBezTo>
                  <a:cubicBezTo>
                    <a:pt x="129" y="87"/>
                    <a:pt x="119" y="79"/>
                    <a:pt x="113" y="68"/>
                  </a:cubicBezTo>
                  <a:cubicBezTo>
                    <a:pt x="109" y="59"/>
                    <a:pt x="108" y="50"/>
                    <a:pt x="105" y="41"/>
                  </a:cubicBezTo>
                  <a:cubicBezTo>
                    <a:pt x="102" y="32"/>
                    <a:pt x="97" y="23"/>
                    <a:pt x="88" y="20"/>
                  </a:cubicBezTo>
                  <a:cubicBezTo>
                    <a:pt x="84" y="18"/>
                    <a:pt x="78" y="18"/>
                    <a:pt x="73" y="17"/>
                  </a:cubicBezTo>
                  <a:cubicBezTo>
                    <a:pt x="65" y="15"/>
                    <a:pt x="58" y="8"/>
                    <a:pt x="50" y="5"/>
                  </a:cubicBezTo>
                  <a:cubicBezTo>
                    <a:pt x="38" y="0"/>
                    <a:pt x="16" y="10"/>
                    <a:pt x="8" y="20"/>
                  </a:cubicBezTo>
                  <a:cubicBezTo>
                    <a:pt x="0" y="30"/>
                    <a:pt x="3" y="38"/>
                    <a:pt x="9" y="48"/>
                  </a:cubicBezTo>
                  <a:cubicBezTo>
                    <a:pt x="20" y="64"/>
                    <a:pt x="48" y="76"/>
                    <a:pt x="57" y="9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2" name="Google Shape;292;p8"/>
            <p:cNvSpPr/>
            <p:nvPr/>
          </p:nvSpPr>
          <p:spPr>
            <a:xfrm>
              <a:off x="6727915" y="1862545"/>
              <a:ext cx="281375" cy="392196"/>
            </a:xfrm>
            <a:custGeom>
              <a:rect b="b" l="l" r="r" t="t"/>
              <a:pathLst>
                <a:path extrusionOk="0" h="298" w="214">
                  <a:moveTo>
                    <a:pt x="53" y="38"/>
                  </a:moveTo>
                  <a:cubicBezTo>
                    <a:pt x="46" y="43"/>
                    <a:pt x="36" y="46"/>
                    <a:pt x="29" y="52"/>
                  </a:cubicBezTo>
                  <a:cubicBezTo>
                    <a:pt x="15" y="63"/>
                    <a:pt x="12" y="82"/>
                    <a:pt x="10" y="100"/>
                  </a:cubicBezTo>
                  <a:cubicBezTo>
                    <a:pt x="8" y="115"/>
                    <a:pt x="0" y="129"/>
                    <a:pt x="1" y="145"/>
                  </a:cubicBezTo>
                  <a:cubicBezTo>
                    <a:pt x="1" y="156"/>
                    <a:pt x="5" y="168"/>
                    <a:pt x="14" y="175"/>
                  </a:cubicBezTo>
                  <a:cubicBezTo>
                    <a:pt x="24" y="184"/>
                    <a:pt x="42" y="187"/>
                    <a:pt x="46" y="200"/>
                  </a:cubicBezTo>
                  <a:cubicBezTo>
                    <a:pt x="50" y="214"/>
                    <a:pt x="34" y="231"/>
                    <a:pt x="42" y="243"/>
                  </a:cubicBezTo>
                  <a:cubicBezTo>
                    <a:pt x="47" y="250"/>
                    <a:pt x="56" y="252"/>
                    <a:pt x="63" y="257"/>
                  </a:cubicBezTo>
                  <a:cubicBezTo>
                    <a:pt x="70" y="263"/>
                    <a:pt x="73" y="272"/>
                    <a:pt x="78" y="280"/>
                  </a:cubicBezTo>
                  <a:cubicBezTo>
                    <a:pt x="82" y="288"/>
                    <a:pt x="88" y="297"/>
                    <a:pt x="97" y="298"/>
                  </a:cubicBezTo>
                  <a:cubicBezTo>
                    <a:pt x="99" y="284"/>
                    <a:pt x="100" y="273"/>
                    <a:pt x="95" y="259"/>
                  </a:cubicBezTo>
                  <a:cubicBezTo>
                    <a:pt x="92" y="252"/>
                    <a:pt x="83" y="237"/>
                    <a:pt x="91" y="230"/>
                  </a:cubicBezTo>
                  <a:cubicBezTo>
                    <a:pt x="97" y="223"/>
                    <a:pt x="109" y="222"/>
                    <a:pt x="109" y="214"/>
                  </a:cubicBezTo>
                  <a:cubicBezTo>
                    <a:pt x="110" y="210"/>
                    <a:pt x="107" y="206"/>
                    <a:pt x="105" y="203"/>
                  </a:cubicBezTo>
                  <a:cubicBezTo>
                    <a:pt x="98" y="189"/>
                    <a:pt x="98" y="172"/>
                    <a:pt x="105" y="159"/>
                  </a:cubicBezTo>
                  <a:cubicBezTo>
                    <a:pt x="112" y="145"/>
                    <a:pt x="124" y="135"/>
                    <a:pt x="138" y="129"/>
                  </a:cubicBezTo>
                  <a:cubicBezTo>
                    <a:pt x="155" y="122"/>
                    <a:pt x="153" y="118"/>
                    <a:pt x="158" y="103"/>
                  </a:cubicBezTo>
                  <a:cubicBezTo>
                    <a:pt x="164" y="90"/>
                    <a:pt x="172" y="87"/>
                    <a:pt x="185" y="83"/>
                  </a:cubicBezTo>
                  <a:cubicBezTo>
                    <a:pt x="197" y="79"/>
                    <a:pt x="201" y="76"/>
                    <a:pt x="206" y="66"/>
                  </a:cubicBezTo>
                  <a:cubicBezTo>
                    <a:pt x="209" y="58"/>
                    <a:pt x="214" y="49"/>
                    <a:pt x="210" y="40"/>
                  </a:cubicBezTo>
                  <a:cubicBezTo>
                    <a:pt x="207" y="33"/>
                    <a:pt x="201" y="27"/>
                    <a:pt x="195" y="22"/>
                  </a:cubicBezTo>
                  <a:cubicBezTo>
                    <a:pt x="183" y="11"/>
                    <a:pt x="169" y="0"/>
                    <a:pt x="153" y="0"/>
                  </a:cubicBezTo>
                  <a:cubicBezTo>
                    <a:pt x="144" y="0"/>
                    <a:pt x="135" y="4"/>
                    <a:pt x="126" y="4"/>
                  </a:cubicBezTo>
                  <a:cubicBezTo>
                    <a:pt x="120" y="3"/>
                    <a:pt x="114" y="2"/>
                    <a:pt x="108" y="1"/>
                  </a:cubicBezTo>
                  <a:cubicBezTo>
                    <a:pt x="98" y="0"/>
                    <a:pt x="87" y="2"/>
                    <a:pt x="78" y="8"/>
                  </a:cubicBezTo>
                  <a:cubicBezTo>
                    <a:pt x="69" y="13"/>
                    <a:pt x="69" y="20"/>
                    <a:pt x="63" y="28"/>
                  </a:cubicBezTo>
                  <a:cubicBezTo>
                    <a:pt x="61" y="32"/>
                    <a:pt x="57" y="35"/>
                    <a:pt x="53" y="38"/>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3" name="Google Shape;293;p8"/>
            <p:cNvSpPr/>
            <p:nvPr/>
          </p:nvSpPr>
          <p:spPr>
            <a:xfrm>
              <a:off x="6618666" y="1732862"/>
              <a:ext cx="244435" cy="227144"/>
            </a:xfrm>
            <a:custGeom>
              <a:rect b="b" l="l" r="r" t="t"/>
              <a:pathLst>
                <a:path extrusionOk="0" h="173" w="186">
                  <a:moveTo>
                    <a:pt x="177" y="82"/>
                  </a:moveTo>
                  <a:cubicBezTo>
                    <a:pt x="179" y="72"/>
                    <a:pt x="179" y="60"/>
                    <a:pt x="170" y="56"/>
                  </a:cubicBezTo>
                  <a:cubicBezTo>
                    <a:pt x="165" y="53"/>
                    <a:pt x="159" y="55"/>
                    <a:pt x="154" y="53"/>
                  </a:cubicBezTo>
                  <a:cubicBezTo>
                    <a:pt x="143" y="50"/>
                    <a:pt x="140" y="36"/>
                    <a:pt x="134" y="26"/>
                  </a:cubicBezTo>
                  <a:cubicBezTo>
                    <a:pt x="134" y="25"/>
                    <a:pt x="133" y="23"/>
                    <a:pt x="131" y="22"/>
                  </a:cubicBezTo>
                  <a:cubicBezTo>
                    <a:pt x="129" y="21"/>
                    <a:pt x="126" y="22"/>
                    <a:pt x="124" y="22"/>
                  </a:cubicBezTo>
                  <a:cubicBezTo>
                    <a:pt x="112" y="22"/>
                    <a:pt x="105" y="11"/>
                    <a:pt x="94" y="6"/>
                  </a:cubicBezTo>
                  <a:cubicBezTo>
                    <a:pt x="82" y="0"/>
                    <a:pt x="65" y="7"/>
                    <a:pt x="60" y="20"/>
                  </a:cubicBezTo>
                  <a:cubicBezTo>
                    <a:pt x="58" y="26"/>
                    <a:pt x="57" y="31"/>
                    <a:pt x="56" y="37"/>
                  </a:cubicBezTo>
                  <a:cubicBezTo>
                    <a:pt x="48" y="59"/>
                    <a:pt x="14" y="66"/>
                    <a:pt x="11" y="90"/>
                  </a:cubicBezTo>
                  <a:cubicBezTo>
                    <a:pt x="10" y="105"/>
                    <a:pt x="24" y="122"/>
                    <a:pt x="17" y="136"/>
                  </a:cubicBezTo>
                  <a:cubicBezTo>
                    <a:pt x="13" y="145"/>
                    <a:pt x="0" y="150"/>
                    <a:pt x="1" y="160"/>
                  </a:cubicBezTo>
                  <a:cubicBezTo>
                    <a:pt x="1" y="167"/>
                    <a:pt x="8" y="172"/>
                    <a:pt x="14" y="172"/>
                  </a:cubicBezTo>
                  <a:cubicBezTo>
                    <a:pt x="21" y="173"/>
                    <a:pt x="27" y="169"/>
                    <a:pt x="32" y="165"/>
                  </a:cubicBezTo>
                  <a:cubicBezTo>
                    <a:pt x="40" y="159"/>
                    <a:pt x="47" y="151"/>
                    <a:pt x="55" y="144"/>
                  </a:cubicBezTo>
                  <a:cubicBezTo>
                    <a:pt x="63" y="138"/>
                    <a:pt x="73" y="133"/>
                    <a:pt x="83" y="135"/>
                  </a:cubicBezTo>
                  <a:cubicBezTo>
                    <a:pt x="93" y="136"/>
                    <a:pt x="101" y="145"/>
                    <a:pt x="111" y="144"/>
                  </a:cubicBezTo>
                  <a:cubicBezTo>
                    <a:pt x="119" y="143"/>
                    <a:pt x="126" y="137"/>
                    <a:pt x="134" y="135"/>
                  </a:cubicBezTo>
                  <a:cubicBezTo>
                    <a:pt x="141" y="134"/>
                    <a:pt x="148" y="137"/>
                    <a:pt x="156" y="138"/>
                  </a:cubicBezTo>
                  <a:cubicBezTo>
                    <a:pt x="163" y="139"/>
                    <a:pt x="173" y="136"/>
                    <a:pt x="173" y="128"/>
                  </a:cubicBezTo>
                  <a:cubicBezTo>
                    <a:pt x="174" y="127"/>
                    <a:pt x="173" y="125"/>
                    <a:pt x="174" y="123"/>
                  </a:cubicBezTo>
                  <a:cubicBezTo>
                    <a:pt x="176" y="118"/>
                    <a:pt x="184" y="119"/>
                    <a:pt x="186" y="115"/>
                  </a:cubicBezTo>
                  <a:cubicBezTo>
                    <a:pt x="182" y="108"/>
                    <a:pt x="177" y="110"/>
                    <a:pt x="175" y="102"/>
                  </a:cubicBezTo>
                  <a:cubicBezTo>
                    <a:pt x="173" y="96"/>
                    <a:pt x="175" y="88"/>
                    <a:pt x="177" y="8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4" name="Google Shape;294;p8"/>
            <p:cNvSpPr/>
            <p:nvPr/>
          </p:nvSpPr>
          <p:spPr>
            <a:xfrm>
              <a:off x="10649874" y="3918627"/>
              <a:ext cx="141473" cy="143046"/>
            </a:xfrm>
            <a:custGeom>
              <a:rect b="b" l="l" r="r" t="t"/>
              <a:pathLst>
                <a:path extrusionOk="0" h="109" w="108">
                  <a:moveTo>
                    <a:pt x="108" y="81"/>
                  </a:moveTo>
                  <a:cubicBezTo>
                    <a:pt x="100" y="90"/>
                    <a:pt x="92" y="99"/>
                    <a:pt x="85" y="109"/>
                  </a:cubicBezTo>
                  <a:cubicBezTo>
                    <a:pt x="55" y="86"/>
                    <a:pt x="26" y="59"/>
                    <a:pt x="0" y="30"/>
                  </a:cubicBezTo>
                  <a:cubicBezTo>
                    <a:pt x="16" y="22"/>
                    <a:pt x="27" y="0"/>
                    <a:pt x="47" y="17"/>
                  </a:cubicBezTo>
                  <a:cubicBezTo>
                    <a:pt x="54" y="23"/>
                    <a:pt x="107" y="83"/>
                    <a:pt x="108" y="81"/>
                  </a:cubicBezTo>
                  <a:close/>
                </a:path>
              </a:pathLst>
            </a:custGeom>
            <a:solidFill>
              <a:srgbClr val="EFBF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5" name="Google Shape;295;p8"/>
            <p:cNvSpPr/>
            <p:nvPr/>
          </p:nvSpPr>
          <p:spPr>
            <a:xfrm>
              <a:off x="10673453" y="3989363"/>
              <a:ext cx="164267" cy="190989"/>
            </a:xfrm>
            <a:custGeom>
              <a:rect b="b" l="l" r="r" t="t"/>
              <a:pathLst>
                <a:path extrusionOk="0" h="145" w="125">
                  <a:moveTo>
                    <a:pt x="48" y="43"/>
                  </a:moveTo>
                  <a:cubicBezTo>
                    <a:pt x="45" y="48"/>
                    <a:pt x="43" y="55"/>
                    <a:pt x="43" y="62"/>
                  </a:cubicBezTo>
                  <a:cubicBezTo>
                    <a:pt x="44" y="66"/>
                    <a:pt x="45" y="70"/>
                    <a:pt x="45" y="74"/>
                  </a:cubicBezTo>
                  <a:cubicBezTo>
                    <a:pt x="44" y="78"/>
                    <a:pt x="42" y="81"/>
                    <a:pt x="41" y="84"/>
                  </a:cubicBezTo>
                  <a:cubicBezTo>
                    <a:pt x="32" y="100"/>
                    <a:pt x="0" y="143"/>
                    <a:pt x="44" y="144"/>
                  </a:cubicBezTo>
                  <a:cubicBezTo>
                    <a:pt x="84" y="145"/>
                    <a:pt x="109" y="79"/>
                    <a:pt x="123" y="46"/>
                  </a:cubicBezTo>
                  <a:cubicBezTo>
                    <a:pt x="124" y="44"/>
                    <a:pt x="125" y="42"/>
                    <a:pt x="124" y="39"/>
                  </a:cubicBezTo>
                  <a:cubicBezTo>
                    <a:pt x="124" y="36"/>
                    <a:pt x="122" y="34"/>
                    <a:pt x="121" y="32"/>
                  </a:cubicBezTo>
                  <a:cubicBezTo>
                    <a:pt x="111" y="19"/>
                    <a:pt x="97" y="0"/>
                    <a:pt x="84" y="13"/>
                  </a:cubicBezTo>
                  <a:cubicBezTo>
                    <a:pt x="79" y="19"/>
                    <a:pt x="77" y="28"/>
                    <a:pt x="71" y="34"/>
                  </a:cubicBezTo>
                  <a:cubicBezTo>
                    <a:pt x="65" y="38"/>
                    <a:pt x="52" y="39"/>
                    <a:pt x="48" y="43"/>
                  </a:cubicBezTo>
                  <a:close/>
                </a:path>
              </a:pathLst>
            </a:custGeom>
            <a:solidFill>
              <a:srgbClr val="4D4D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6" name="Google Shape;296;p8"/>
            <p:cNvSpPr/>
            <p:nvPr/>
          </p:nvSpPr>
          <p:spPr>
            <a:xfrm>
              <a:off x="10200302" y="2776621"/>
              <a:ext cx="592616" cy="1296840"/>
            </a:xfrm>
            <a:custGeom>
              <a:rect b="b" l="l" r="r" t="t"/>
              <a:pathLst>
                <a:path extrusionOk="0" h="987" w="451">
                  <a:moveTo>
                    <a:pt x="323" y="226"/>
                  </a:moveTo>
                  <a:cubicBezTo>
                    <a:pt x="330" y="278"/>
                    <a:pt x="321" y="329"/>
                    <a:pt x="316" y="380"/>
                  </a:cubicBezTo>
                  <a:cubicBezTo>
                    <a:pt x="310" y="437"/>
                    <a:pt x="316" y="485"/>
                    <a:pt x="327" y="542"/>
                  </a:cubicBezTo>
                  <a:cubicBezTo>
                    <a:pt x="339" y="604"/>
                    <a:pt x="353" y="666"/>
                    <a:pt x="370" y="726"/>
                  </a:cubicBezTo>
                  <a:cubicBezTo>
                    <a:pt x="388" y="790"/>
                    <a:pt x="415" y="840"/>
                    <a:pt x="445" y="898"/>
                  </a:cubicBezTo>
                  <a:cubicBezTo>
                    <a:pt x="448" y="903"/>
                    <a:pt x="451" y="908"/>
                    <a:pt x="451" y="913"/>
                  </a:cubicBezTo>
                  <a:cubicBezTo>
                    <a:pt x="450" y="933"/>
                    <a:pt x="364" y="987"/>
                    <a:pt x="359" y="976"/>
                  </a:cubicBezTo>
                  <a:cubicBezTo>
                    <a:pt x="312" y="880"/>
                    <a:pt x="236" y="783"/>
                    <a:pt x="195" y="684"/>
                  </a:cubicBezTo>
                  <a:cubicBezTo>
                    <a:pt x="125" y="511"/>
                    <a:pt x="64" y="334"/>
                    <a:pt x="14" y="154"/>
                  </a:cubicBezTo>
                  <a:cubicBezTo>
                    <a:pt x="6" y="128"/>
                    <a:pt x="0" y="98"/>
                    <a:pt x="13" y="76"/>
                  </a:cubicBezTo>
                  <a:cubicBezTo>
                    <a:pt x="22" y="60"/>
                    <a:pt x="41" y="52"/>
                    <a:pt x="59" y="47"/>
                  </a:cubicBezTo>
                  <a:cubicBezTo>
                    <a:pt x="106" y="32"/>
                    <a:pt x="191" y="0"/>
                    <a:pt x="238" y="31"/>
                  </a:cubicBezTo>
                  <a:cubicBezTo>
                    <a:pt x="289" y="65"/>
                    <a:pt x="314" y="168"/>
                    <a:pt x="323" y="226"/>
                  </a:cubicBezTo>
                  <a:close/>
                </a:path>
              </a:pathLst>
            </a:custGeom>
            <a:solidFill>
              <a:srgbClr val="AD24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7" name="Google Shape;297;p8"/>
            <p:cNvSpPr/>
            <p:nvPr/>
          </p:nvSpPr>
          <p:spPr>
            <a:xfrm>
              <a:off x="10234099" y="4008226"/>
              <a:ext cx="58161" cy="158765"/>
            </a:xfrm>
            <a:custGeom>
              <a:rect b="b" l="l" r="r" t="t"/>
              <a:pathLst>
                <a:path extrusionOk="0" h="121" w="44">
                  <a:moveTo>
                    <a:pt x="40" y="121"/>
                  </a:moveTo>
                  <a:cubicBezTo>
                    <a:pt x="29" y="121"/>
                    <a:pt x="17" y="120"/>
                    <a:pt x="5" y="120"/>
                  </a:cubicBezTo>
                  <a:cubicBezTo>
                    <a:pt x="1" y="81"/>
                    <a:pt x="0" y="40"/>
                    <a:pt x="3" y="0"/>
                  </a:cubicBezTo>
                  <a:cubicBezTo>
                    <a:pt x="19" y="7"/>
                    <a:pt x="41" y="2"/>
                    <a:pt x="43" y="29"/>
                  </a:cubicBezTo>
                  <a:cubicBezTo>
                    <a:pt x="44" y="38"/>
                    <a:pt x="38" y="121"/>
                    <a:pt x="40" y="121"/>
                  </a:cubicBezTo>
                  <a:close/>
                </a:path>
              </a:pathLst>
            </a:custGeom>
            <a:solidFill>
              <a:srgbClr val="EFBF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8" name="Google Shape;298;p8"/>
            <p:cNvSpPr/>
            <p:nvPr/>
          </p:nvSpPr>
          <p:spPr>
            <a:xfrm>
              <a:off x="10102843" y="4137124"/>
              <a:ext cx="215354" cy="125755"/>
            </a:xfrm>
            <a:custGeom>
              <a:rect b="b" l="l" r="r" t="t"/>
              <a:pathLst>
                <a:path extrusionOk="0" h="96" w="164">
                  <a:moveTo>
                    <a:pt x="101" y="0"/>
                  </a:moveTo>
                  <a:cubicBezTo>
                    <a:pt x="95" y="0"/>
                    <a:pt x="89" y="3"/>
                    <a:pt x="85" y="8"/>
                  </a:cubicBezTo>
                  <a:cubicBezTo>
                    <a:pt x="82" y="11"/>
                    <a:pt x="80" y="15"/>
                    <a:pt x="77" y="17"/>
                  </a:cubicBezTo>
                  <a:cubicBezTo>
                    <a:pt x="75" y="19"/>
                    <a:pt x="71" y="20"/>
                    <a:pt x="68" y="21"/>
                  </a:cubicBezTo>
                  <a:cubicBezTo>
                    <a:pt x="51" y="24"/>
                    <a:pt x="0" y="27"/>
                    <a:pt x="29" y="63"/>
                  </a:cubicBezTo>
                  <a:cubicBezTo>
                    <a:pt x="55" y="96"/>
                    <a:pt x="117" y="73"/>
                    <a:pt x="149" y="62"/>
                  </a:cubicBezTo>
                  <a:cubicBezTo>
                    <a:pt x="151" y="61"/>
                    <a:pt x="153" y="60"/>
                    <a:pt x="155" y="58"/>
                  </a:cubicBezTo>
                  <a:cubicBezTo>
                    <a:pt x="156" y="56"/>
                    <a:pt x="157" y="53"/>
                    <a:pt x="157" y="50"/>
                  </a:cubicBezTo>
                  <a:cubicBezTo>
                    <a:pt x="160" y="35"/>
                    <a:pt x="164" y="11"/>
                    <a:pt x="146" y="9"/>
                  </a:cubicBezTo>
                  <a:cubicBezTo>
                    <a:pt x="138" y="8"/>
                    <a:pt x="130" y="13"/>
                    <a:pt x="122" y="11"/>
                  </a:cubicBezTo>
                  <a:cubicBezTo>
                    <a:pt x="116" y="10"/>
                    <a:pt x="106" y="0"/>
                    <a:pt x="101" y="0"/>
                  </a:cubicBezTo>
                  <a:close/>
                </a:path>
              </a:pathLst>
            </a:custGeom>
            <a:solidFill>
              <a:srgbClr val="4D4D4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9" name="Google Shape;299;p8"/>
            <p:cNvSpPr/>
            <p:nvPr/>
          </p:nvSpPr>
          <p:spPr>
            <a:xfrm>
              <a:off x="10145285" y="2820636"/>
              <a:ext cx="399269" cy="1291339"/>
            </a:xfrm>
            <a:custGeom>
              <a:rect b="b" l="l" r="r" t="t"/>
              <a:pathLst>
                <a:path extrusionOk="0" h="982" w="304">
                  <a:moveTo>
                    <a:pt x="283" y="260"/>
                  </a:moveTo>
                  <a:cubicBezTo>
                    <a:pt x="269" y="335"/>
                    <a:pt x="224" y="394"/>
                    <a:pt x="203" y="467"/>
                  </a:cubicBezTo>
                  <a:cubicBezTo>
                    <a:pt x="162" y="609"/>
                    <a:pt x="153" y="772"/>
                    <a:pt x="133" y="920"/>
                  </a:cubicBezTo>
                  <a:cubicBezTo>
                    <a:pt x="132" y="931"/>
                    <a:pt x="132" y="972"/>
                    <a:pt x="132" y="972"/>
                  </a:cubicBezTo>
                  <a:cubicBezTo>
                    <a:pt x="132" y="972"/>
                    <a:pt x="78" y="982"/>
                    <a:pt x="45" y="976"/>
                  </a:cubicBezTo>
                  <a:cubicBezTo>
                    <a:pt x="9" y="682"/>
                    <a:pt x="0" y="384"/>
                    <a:pt x="17" y="87"/>
                  </a:cubicBezTo>
                  <a:cubicBezTo>
                    <a:pt x="19" y="60"/>
                    <a:pt x="22" y="30"/>
                    <a:pt x="41" y="13"/>
                  </a:cubicBezTo>
                  <a:cubicBezTo>
                    <a:pt x="56" y="1"/>
                    <a:pt x="76" y="0"/>
                    <a:pt x="94" y="0"/>
                  </a:cubicBezTo>
                  <a:cubicBezTo>
                    <a:pt x="143" y="2"/>
                    <a:pt x="233" y="0"/>
                    <a:pt x="267" y="45"/>
                  </a:cubicBezTo>
                  <a:cubicBezTo>
                    <a:pt x="304" y="95"/>
                    <a:pt x="294" y="202"/>
                    <a:pt x="283" y="260"/>
                  </a:cubicBezTo>
                  <a:close/>
                </a:path>
              </a:pathLst>
            </a:custGeom>
            <a:solidFill>
              <a:srgbClr val="AD24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0" name="Google Shape;300;p8"/>
            <p:cNvSpPr/>
            <p:nvPr/>
          </p:nvSpPr>
          <p:spPr>
            <a:xfrm>
              <a:off x="10151573" y="2055892"/>
              <a:ext cx="216926" cy="261726"/>
            </a:xfrm>
            <a:custGeom>
              <a:rect b="b" l="l" r="r" t="t"/>
              <a:pathLst>
                <a:path extrusionOk="0" h="199" w="165">
                  <a:moveTo>
                    <a:pt x="79" y="199"/>
                  </a:moveTo>
                  <a:cubicBezTo>
                    <a:pt x="97" y="197"/>
                    <a:pt x="116" y="195"/>
                    <a:pt x="134" y="192"/>
                  </a:cubicBezTo>
                  <a:cubicBezTo>
                    <a:pt x="134" y="178"/>
                    <a:pt x="132" y="163"/>
                    <a:pt x="130" y="149"/>
                  </a:cubicBezTo>
                  <a:cubicBezTo>
                    <a:pt x="145" y="143"/>
                    <a:pt x="162" y="134"/>
                    <a:pt x="164" y="118"/>
                  </a:cubicBezTo>
                  <a:cubicBezTo>
                    <a:pt x="165" y="113"/>
                    <a:pt x="164" y="108"/>
                    <a:pt x="163" y="103"/>
                  </a:cubicBezTo>
                  <a:cubicBezTo>
                    <a:pt x="159" y="83"/>
                    <a:pt x="154" y="62"/>
                    <a:pt x="150" y="41"/>
                  </a:cubicBezTo>
                  <a:cubicBezTo>
                    <a:pt x="149" y="34"/>
                    <a:pt x="147" y="27"/>
                    <a:pt x="143" y="21"/>
                  </a:cubicBezTo>
                  <a:cubicBezTo>
                    <a:pt x="136" y="10"/>
                    <a:pt x="123" y="6"/>
                    <a:pt x="110" y="4"/>
                  </a:cubicBezTo>
                  <a:cubicBezTo>
                    <a:pt x="78" y="0"/>
                    <a:pt x="43" y="8"/>
                    <a:pt x="19" y="29"/>
                  </a:cubicBezTo>
                  <a:cubicBezTo>
                    <a:pt x="12" y="35"/>
                    <a:pt x="7" y="42"/>
                    <a:pt x="4" y="50"/>
                  </a:cubicBezTo>
                  <a:cubicBezTo>
                    <a:pt x="0" y="63"/>
                    <a:pt x="4" y="77"/>
                    <a:pt x="7" y="90"/>
                  </a:cubicBezTo>
                  <a:cubicBezTo>
                    <a:pt x="11" y="101"/>
                    <a:pt x="14" y="113"/>
                    <a:pt x="18" y="125"/>
                  </a:cubicBezTo>
                  <a:cubicBezTo>
                    <a:pt x="22" y="139"/>
                    <a:pt x="28" y="154"/>
                    <a:pt x="41" y="159"/>
                  </a:cubicBezTo>
                  <a:cubicBezTo>
                    <a:pt x="48" y="161"/>
                    <a:pt x="56" y="160"/>
                    <a:pt x="63" y="164"/>
                  </a:cubicBezTo>
                  <a:cubicBezTo>
                    <a:pt x="74" y="171"/>
                    <a:pt x="73" y="188"/>
                    <a:pt x="79" y="199"/>
                  </a:cubicBezTo>
                  <a:close/>
                </a:path>
              </a:pathLst>
            </a:custGeom>
            <a:solidFill>
              <a:srgbClr val="B972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1" name="Google Shape;301;p8"/>
            <p:cNvSpPr/>
            <p:nvPr/>
          </p:nvSpPr>
          <p:spPr>
            <a:xfrm>
              <a:off x="9944079" y="1917562"/>
              <a:ext cx="516378" cy="312028"/>
            </a:xfrm>
            <a:custGeom>
              <a:rect b="b" l="l" r="r" t="t"/>
              <a:pathLst>
                <a:path extrusionOk="0" h="237" w="393">
                  <a:moveTo>
                    <a:pt x="46" y="104"/>
                  </a:moveTo>
                  <a:cubicBezTo>
                    <a:pt x="43" y="98"/>
                    <a:pt x="39" y="94"/>
                    <a:pt x="35" y="89"/>
                  </a:cubicBezTo>
                  <a:cubicBezTo>
                    <a:pt x="27" y="79"/>
                    <a:pt x="17" y="71"/>
                    <a:pt x="10" y="60"/>
                  </a:cubicBezTo>
                  <a:cubicBezTo>
                    <a:pt x="3" y="49"/>
                    <a:pt x="0" y="33"/>
                    <a:pt x="8" y="23"/>
                  </a:cubicBezTo>
                  <a:cubicBezTo>
                    <a:pt x="12" y="16"/>
                    <a:pt x="21" y="12"/>
                    <a:pt x="29" y="10"/>
                  </a:cubicBezTo>
                  <a:cubicBezTo>
                    <a:pt x="55" y="1"/>
                    <a:pt x="84" y="0"/>
                    <a:pt x="111" y="6"/>
                  </a:cubicBezTo>
                  <a:cubicBezTo>
                    <a:pt x="137" y="12"/>
                    <a:pt x="160" y="22"/>
                    <a:pt x="185" y="11"/>
                  </a:cubicBezTo>
                  <a:cubicBezTo>
                    <a:pt x="209" y="2"/>
                    <a:pt x="227" y="5"/>
                    <a:pt x="252" y="13"/>
                  </a:cubicBezTo>
                  <a:cubicBezTo>
                    <a:pt x="280" y="22"/>
                    <a:pt x="317" y="23"/>
                    <a:pt x="342" y="36"/>
                  </a:cubicBezTo>
                  <a:cubicBezTo>
                    <a:pt x="353" y="42"/>
                    <a:pt x="361" y="50"/>
                    <a:pt x="368" y="60"/>
                  </a:cubicBezTo>
                  <a:cubicBezTo>
                    <a:pt x="391" y="94"/>
                    <a:pt x="393" y="142"/>
                    <a:pt x="372" y="177"/>
                  </a:cubicBezTo>
                  <a:cubicBezTo>
                    <a:pt x="367" y="185"/>
                    <a:pt x="361" y="192"/>
                    <a:pt x="355" y="199"/>
                  </a:cubicBezTo>
                  <a:cubicBezTo>
                    <a:pt x="343" y="213"/>
                    <a:pt x="328" y="231"/>
                    <a:pt x="310" y="237"/>
                  </a:cubicBezTo>
                  <a:cubicBezTo>
                    <a:pt x="309" y="221"/>
                    <a:pt x="322" y="170"/>
                    <a:pt x="310" y="158"/>
                  </a:cubicBezTo>
                  <a:cubicBezTo>
                    <a:pt x="290" y="138"/>
                    <a:pt x="246" y="146"/>
                    <a:pt x="222" y="152"/>
                  </a:cubicBezTo>
                  <a:cubicBezTo>
                    <a:pt x="196" y="158"/>
                    <a:pt x="173" y="177"/>
                    <a:pt x="147" y="182"/>
                  </a:cubicBezTo>
                  <a:cubicBezTo>
                    <a:pt x="129" y="186"/>
                    <a:pt x="105" y="177"/>
                    <a:pt x="88" y="168"/>
                  </a:cubicBezTo>
                  <a:cubicBezTo>
                    <a:pt x="68" y="157"/>
                    <a:pt x="58" y="122"/>
                    <a:pt x="46" y="104"/>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2" name="Google Shape;302;p8"/>
            <p:cNvSpPr/>
            <p:nvPr/>
          </p:nvSpPr>
          <p:spPr>
            <a:xfrm>
              <a:off x="10098914" y="2266530"/>
              <a:ext cx="699508" cy="975381"/>
            </a:xfrm>
            <a:custGeom>
              <a:rect b="b" l="l" r="r" t="t"/>
              <a:pathLst>
                <a:path extrusionOk="0" h="742" w="532">
                  <a:moveTo>
                    <a:pt x="235" y="17"/>
                  </a:moveTo>
                  <a:cubicBezTo>
                    <a:pt x="271" y="37"/>
                    <a:pt x="300" y="72"/>
                    <a:pt x="319" y="109"/>
                  </a:cubicBezTo>
                  <a:cubicBezTo>
                    <a:pt x="394" y="258"/>
                    <a:pt x="431" y="423"/>
                    <a:pt x="466" y="585"/>
                  </a:cubicBezTo>
                  <a:cubicBezTo>
                    <a:pt x="477" y="638"/>
                    <a:pt x="491" y="695"/>
                    <a:pt x="532" y="730"/>
                  </a:cubicBezTo>
                  <a:cubicBezTo>
                    <a:pt x="496" y="737"/>
                    <a:pt x="458" y="742"/>
                    <a:pt x="423" y="731"/>
                  </a:cubicBezTo>
                  <a:cubicBezTo>
                    <a:pt x="400" y="724"/>
                    <a:pt x="380" y="710"/>
                    <a:pt x="358" y="700"/>
                  </a:cubicBezTo>
                  <a:cubicBezTo>
                    <a:pt x="304" y="674"/>
                    <a:pt x="241" y="669"/>
                    <a:pt x="182" y="677"/>
                  </a:cubicBezTo>
                  <a:cubicBezTo>
                    <a:pt x="122" y="684"/>
                    <a:pt x="65" y="703"/>
                    <a:pt x="8" y="722"/>
                  </a:cubicBezTo>
                  <a:cubicBezTo>
                    <a:pt x="2" y="677"/>
                    <a:pt x="0" y="638"/>
                    <a:pt x="3" y="594"/>
                  </a:cubicBezTo>
                  <a:cubicBezTo>
                    <a:pt x="10" y="468"/>
                    <a:pt x="60" y="349"/>
                    <a:pt x="60" y="223"/>
                  </a:cubicBezTo>
                  <a:cubicBezTo>
                    <a:pt x="61" y="178"/>
                    <a:pt x="54" y="133"/>
                    <a:pt x="64" y="90"/>
                  </a:cubicBezTo>
                  <a:cubicBezTo>
                    <a:pt x="77" y="36"/>
                    <a:pt x="122" y="0"/>
                    <a:pt x="178" y="2"/>
                  </a:cubicBezTo>
                  <a:cubicBezTo>
                    <a:pt x="199" y="3"/>
                    <a:pt x="218" y="8"/>
                    <a:pt x="235" y="17"/>
                  </a:cubicBezTo>
                  <a:close/>
                </a:path>
              </a:pathLst>
            </a:custGeom>
            <a:solidFill>
              <a:srgbClr val="E68C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3" name="Google Shape;303;p8"/>
            <p:cNvSpPr/>
            <p:nvPr/>
          </p:nvSpPr>
          <p:spPr>
            <a:xfrm>
              <a:off x="8824080" y="2028384"/>
              <a:ext cx="972237" cy="1266974"/>
            </a:xfrm>
            <a:prstGeom prst="rect">
              <a:avLst/>
            </a:prstGeom>
            <a:solidFill>
              <a:srgbClr val="F2F2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4" name="Google Shape;304;p8"/>
            <p:cNvSpPr/>
            <p:nvPr/>
          </p:nvSpPr>
          <p:spPr>
            <a:xfrm>
              <a:off x="6863101" y="2681519"/>
              <a:ext cx="187060" cy="239719"/>
            </a:xfrm>
            <a:custGeom>
              <a:rect b="b" l="l" r="r" t="t"/>
              <a:pathLst>
                <a:path extrusionOk="0" h="182" w="142">
                  <a:moveTo>
                    <a:pt x="4" y="175"/>
                  </a:moveTo>
                  <a:cubicBezTo>
                    <a:pt x="7" y="177"/>
                    <a:pt x="10" y="177"/>
                    <a:pt x="14" y="178"/>
                  </a:cubicBezTo>
                  <a:cubicBezTo>
                    <a:pt x="25" y="180"/>
                    <a:pt x="36" y="180"/>
                    <a:pt x="47" y="181"/>
                  </a:cubicBezTo>
                  <a:cubicBezTo>
                    <a:pt x="55" y="181"/>
                    <a:pt x="63" y="182"/>
                    <a:pt x="72" y="182"/>
                  </a:cubicBezTo>
                  <a:cubicBezTo>
                    <a:pt x="109" y="182"/>
                    <a:pt x="140" y="178"/>
                    <a:pt x="142" y="173"/>
                  </a:cubicBezTo>
                  <a:cubicBezTo>
                    <a:pt x="142" y="172"/>
                    <a:pt x="142" y="172"/>
                    <a:pt x="142" y="172"/>
                  </a:cubicBezTo>
                  <a:cubicBezTo>
                    <a:pt x="142" y="172"/>
                    <a:pt x="142" y="172"/>
                    <a:pt x="142" y="172"/>
                  </a:cubicBezTo>
                  <a:cubicBezTo>
                    <a:pt x="142" y="172"/>
                    <a:pt x="142" y="172"/>
                    <a:pt x="142" y="171"/>
                  </a:cubicBezTo>
                  <a:cubicBezTo>
                    <a:pt x="142" y="12"/>
                    <a:pt x="142" y="12"/>
                    <a:pt x="142" y="12"/>
                  </a:cubicBezTo>
                  <a:cubicBezTo>
                    <a:pt x="142" y="11"/>
                    <a:pt x="142" y="9"/>
                    <a:pt x="142" y="8"/>
                  </a:cubicBezTo>
                  <a:cubicBezTo>
                    <a:pt x="141" y="7"/>
                    <a:pt x="141" y="7"/>
                    <a:pt x="140" y="6"/>
                  </a:cubicBezTo>
                  <a:cubicBezTo>
                    <a:pt x="140" y="6"/>
                    <a:pt x="139" y="6"/>
                    <a:pt x="138" y="5"/>
                  </a:cubicBezTo>
                  <a:cubicBezTo>
                    <a:pt x="130" y="3"/>
                    <a:pt x="121" y="2"/>
                    <a:pt x="113" y="1"/>
                  </a:cubicBezTo>
                  <a:cubicBezTo>
                    <a:pt x="99" y="0"/>
                    <a:pt x="85" y="0"/>
                    <a:pt x="72" y="0"/>
                  </a:cubicBezTo>
                  <a:cubicBezTo>
                    <a:pt x="58" y="0"/>
                    <a:pt x="44" y="0"/>
                    <a:pt x="30" y="1"/>
                  </a:cubicBezTo>
                  <a:cubicBezTo>
                    <a:pt x="22" y="2"/>
                    <a:pt x="13" y="3"/>
                    <a:pt x="5" y="5"/>
                  </a:cubicBezTo>
                  <a:cubicBezTo>
                    <a:pt x="3" y="6"/>
                    <a:pt x="0" y="7"/>
                    <a:pt x="0" y="10"/>
                  </a:cubicBezTo>
                  <a:cubicBezTo>
                    <a:pt x="0" y="11"/>
                    <a:pt x="0" y="11"/>
                    <a:pt x="0" y="12"/>
                  </a:cubicBezTo>
                  <a:cubicBezTo>
                    <a:pt x="0" y="169"/>
                    <a:pt x="0" y="169"/>
                    <a:pt x="0" y="169"/>
                  </a:cubicBezTo>
                  <a:cubicBezTo>
                    <a:pt x="0" y="171"/>
                    <a:pt x="0" y="172"/>
                    <a:pt x="2" y="174"/>
                  </a:cubicBezTo>
                  <a:cubicBezTo>
                    <a:pt x="2" y="175"/>
                    <a:pt x="3" y="175"/>
                    <a:pt x="4" y="175"/>
                  </a:cubicBezTo>
                  <a:close/>
                </a:path>
              </a:pathLst>
            </a:custGeom>
            <a:solidFill>
              <a:srgbClr val="D6708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5" name="Google Shape;305;p8"/>
            <p:cNvSpPr/>
            <p:nvPr/>
          </p:nvSpPr>
          <p:spPr>
            <a:xfrm>
              <a:off x="6915760" y="4160704"/>
              <a:ext cx="88028" cy="104534"/>
            </a:xfrm>
            <a:custGeom>
              <a:rect b="b" l="l" r="r" t="t"/>
              <a:pathLst>
                <a:path extrusionOk="0" h="133" w="112">
                  <a:moveTo>
                    <a:pt x="15" y="57"/>
                  </a:moveTo>
                  <a:lnTo>
                    <a:pt x="0" y="125"/>
                  </a:lnTo>
                  <a:lnTo>
                    <a:pt x="72" y="133"/>
                  </a:lnTo>
                  <a:lnTo>
                    <a:pt x="109" y="68"/>
                  </a:lnTo>
                  <a:lnTo>
                    <a:pt x="112" y="20"/>
                  </a:lnTo>
                  <a:lnTo>
                    <a:pt x="12" y="0"/>
                  </a:lnTo>
                  <a:lnTo>
                    <a:pt x="15" y="57"/>
                  </a:lnTo>
                  <a:close/>
                </a:path>
              </a:pathLst>
            </a:custGeom>
            <a:solidFill>
              <a:srgbClr val="2B2B2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6" name="Google Shape;306;p8"/>
            <p:cNvSpPr/>
            <p:nvPr/>
          </p:nvSpPr>
          <p:spPr>
            <a:xfrm>
              <a:off x="6864672" y="2683092"/>
              <a:ext cx="183916" cy="22007"/>
            </a:xfrm>
            <a:prstGeom prst="ellipse">
              <a:avLst/>
            </a:prstGeom>
            <a:solidFill>
              <a:srgbClr val="D6708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7" name="Google Shape;307;p8"/>
            <p:cNvSpPr/>
            <p:nvPr/>
          </p:nvSpPr>
          <p:spPr>
            <a:xfrm>
              <a:off x="6872532" y="2687021"/>
              <a:ext cx="165839" cy="18078"/>
            </a:xfrm>
            <a:custGeom>
              <a:rect b="b" l="l" r="r" t="t"/>
              <a:pathLst>
                <a:path extrusionOk="0" h="14" w="126">
                  <a:moveTo>
                    <a:pt x="62" y="0"/>
                  </a:moveTo>
                  <a:cubicBezTo>
                    <a:pt x="29" y="0"/>
                    <a:pt x="3" y="3"/>
                    <a:pt x="0" y="9"/>
                  </a:cubicBezTo>
                  <a:cubicBezTo>
                    <a:pt x="8" y="11"/>
                    <a:pt x="33" y="14"/>
                    <a:pt x="64" y="14"/>
                  </a:cubicBezTo>
                  <a:cubicBezTo>
                    <a:pt x="90" y="14"/>
                    <a:pt x="113" y="13"/>
                    <a:pt x="123" y="10"/>
                  </a:cubicBezTo>
                  <a:cubicBezTo>
                    <a:pt x="123" y="10"/>
                    <a:pt x="126" y="9"/>
                    <a:pt x="126" y="9"/>
                  </a:cubicBezTo>
                  <a:cubicBezTo>
                    <a:pt x="126" y="4"/>
                    <a:pt x="96" y="0"/>
                    <a:pt x="6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8" name="Google Shape;308;p8"/>
            <p:cNvSpPr/>
            <p:nvPr/>
          </p:nvSpPr>
          <p:spPr>
            <a:xfrm>
              <a:off x="6778216" y="2716888"/>
              <a:ext cx="124969" cy="146190"/>
            </a:xfrm>
            <a:custGeom>
              <a:rect b="b" l="l" r="r" t="t"/>
              <a:pathLst>
                <a:path extrusionOk="0" h="111" w="95">
                  <a:moveTo>
                    <a:pt x="87" y="23"/>
                  </a:moveTo>
                  <a:cubicBezTo>
                    <a:pt x="72" y="9"/>
                    <a:pt x="53" y="0"/>
                    <a:pt x="33" y="8"/>
                  </a:cubicBezTo>
                  <a:cubicBezTo>
                    <a:pt x="18" y="14"/>
                    <a:pt x="7" y="29"/>
                    <a:pt x="5" y="46"/>
                  </a:cubicBezTo>
                  <a:cubicBezTo>
                    <a:pt x="0" y="82"/>
                    <a:pt x="43" y="111"/>
                    <a:pt x="71" y="98"/>
                  </a:cubicBezTo>
                  <a:cubicBezTo>
                    <a:pt x="79" y="94"/>
                    <a:pt x="74" y="81"/>
                    <a:pt x="65" y="85"/>
                  </a:cubicBezTo>
                  <a:cubicBezTo>
                    <a:pt x="44" y="95"/>
                    <a:pt x="16" y="68"/>
                    <a:pt x="23" y="46"/>
                  </a:cubicBezTo>
                  <a:cubicBezTo>
                    <a:pt x="31" y="19"/>
                    <a:pt x="57" y="18"/>
                    <a:pt x="76" y="35"/>
                  </a:cubicBezTo>
                  <a:cubicBezTo>
                    <a:pt x="84" y="42"/>
                    <a:pt x="95" y="30"/>
                    <a:pt x="87" y="23"/>
                  </a:cubicBezTo>
                  <a:close/>
                </a:path>
              </a:pathLst>
            </a:custGeom>
            <a:solidFill>
              <a:srgbClr val="D6708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9" name="Google Shape;309;p8"/>
            <p:cNvSpPr/>
            <p:nvPr/>
          </p:nvSpPr>
          <p:spPr>
            <a:xfrm>
              <a:off x="6905542" y="2526685"/>
              <a:ext cx="49516" cy="125755"/>
            </a:xfrm>
            <a:custGeom>
              <a:rect b="b" l="l" r="r" t="t"/>
              <a:pathLst>
                <a:path extrusionOk="0" h="96" w="38">
                  <a:moveTo>
                    <a:pt x="32" y="10"/>
                  </a:moveTo>
                  <a:cubicBezTo>
                    <a:pt x="38" y="11"/>
                    <a:pt x="38" y="1"/>
                    <a:pt x="32" y="1"/>
                  </a:cubicBezTo>
                  <a:cubicBezTo>
                    <a:pt x="17" y="0"/>
                    <a:pt x="3" y="9"/>
                    <a:pt x="1" y="25"/>
                  </a:cubicBezTo>
                  <a:cubicBezTo>
                    <a:pt x="0" y="32"/>
                    <a:pt x="3" y="39"/>
                    <a:pt x="7" y="45"/>
                  </a:cubicBezTo>
                  <a:cubicBezTo>
                    <a:pt x="15" y="57"/>
                    <a:pt x="35" y="70"/>
                    <a:pt x="16" y="84"/>
                  </a:cubicBezTo>
                  <a:cubicBezTo>
                    <a:pt x="11" y="87"/>
                    <a:pt x="15" y="96"/>
                    <a:pt x="21" y="92"/>
                  </a:cubicBezTo>
                  <a:cubicBezTo>
                    <a:pt x="30" y="86"/>
                    <a:pt x="35" y="75"/>
                    <a:pt x="33" y="64"/>
                  </a:cubicBezTo>
                  <a:cubicBezTo>
                    <a:pt x="31" y="58"/>
                    <a:pt x="28" y="54"/>
                    <a:pt x="24" y="49"/>
                  </a:cubicBezTo>
                  <a:cubicBezTo>
                    <a:pt x="21" y="45"/>
                    <a:pt x="15" y="42"/>
                    <a:pt x="13" y="36"/>
                  </a:cubicBezTo>
                  <a:cubicBezTo>
                    <a:pt x="8" y="22"/>
                    <a:pt x="17" y="10"/>
                    <a:pt x="32" y="1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0" name="Google Shape;310;p8"/>
            <p:cNvSpPr/>
            <p:nvPr/>
          </p:nvSpPr>
          <p:spPr>
            <a:xfrm>
              <a:off x="6967634" y="2539260"/>
              <a:ext cx="47944" cy="126540"/>
            </a:xfrm>
            <a:custGeom>
              <a:rect b="b" l="l" r="r" t="t"/>
              <a:pathLst>
                <a:path extrusionOk="0" h="96" w="37">
                  <a:moveTo>
                    <a:pt x="31" y="10"/>
                  </a:moveTo>
                  <a:cubicBezTo>
                    <a:pt x="37" y="11"/>
                    <a:pt x="37" y="1"/>
                    <a:pt x="31" y="1"/>
                  </a:cubicBezTo>
                  <a:cubicBezTo>
                    <a:pt x="16" y="0"/>
                    <a:pt x="2" y="9"/>
                    <a:pt x="1" y="25"/>
                  </a:cubicBezTo>
                  <a:cubicBezTo>
                    <a:pt x="0" y="32"/>
                    <a:pt x="2" y="39"/>
                    <a:pt x="6" y="45"/>
                  </a:cubicBezTo>
                  <a:cubicBezTo>
                    <a:pt x="14" y="57"/>
                    <a:pt x="35" y="70"/>
                    <a:pt x="15" y="83"/>
                  </a:cubicBezTo>
                  <a:cubicBezTo>
                    <a:pt x="10" y="87"/>
                    <a:pt x="15" y="96"/>
                    <a:pt x="20" y="92"/>
                  </a:cubicBezTo>
                  <a:cubicBezTo>
                    <a:pt x="29" y="85"/>
                    <a:pt x="35" y="75"/>
                    <a:pt x="32" y="64"/>
                  </a:cubicBezTo>
                  <a:cubicBezTo>
                    <a:pt x="31" y="58"/>
                    <a:pt x="28" y="54"/>
                    <a:pt x="24" y="49"/>
                  </a:cubicBezTo>
                  <a:cubicBezTo>
                    <a:pt x="20" y="45"/>
                    <a:pt x="14" y="42"/>
                    <a:pt x="12" y="36"/>
                  </a:cubicBezTo>
                  <a:cubicBezTo>
                    <a:pt x="8" y="22"/>
                    <a:pt x="16" y="9"/>
                    <a:pt x="31" y="1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1" name="Google Shape;311;p8"/>
            <p:cNvSpPr/>
            <p:nvPr/>
          </p:nvSpPr>
          <p:spPr>
            <a:xfrm>
              <a:off x="6678399" y="2710600"/>
              <a:ext cx="172912" cy="127326"/>
            </a:xfrm>
            <a:custGeom>
              <a:rect b="b" l="l" r="r" t="t"/>
              <a:pathLst>
                <a:path extrusionOk="0" h="97" w="132">
                  <a:moveTo>
                    <a:pt x="131" y="52"/>
                  </a:moveTo>
                  <a:cubicBezTo>
                    <a:pt x="131" y="51"/>
                    <a:pt x="131" y="51"/>
                    <a:pt x="130" y="50"/>
                  </a:cubicBezTo>
                  <a:cubicBezTo>
                    <a:pt x="127" y="41"/>
                    <a:pt x="117" y="41"/>
                    <a:pt x="112" y="34"/>
                  </a:cubicBezTo>
                  <a:cubicBezTo>
                    <a:pt x="110" y="31"/>
                    <a:pt x="111" y="20"/>
                    <a:pt x="105" y="22"/>
                  </a:cubicBezTo>
                  <a:cubicBezTo>
                    <a:pt x="103" y="23"/>
                    <a:pt x="95" y="25"/>
                    <a:pt x="87" y="28"/>
                  </a:cubicBezTo>
                  <a:cubicBezTo>
                    <a:pt x="81" y="27"/>
                    <a:pt x="74" y="27"/>
                    <a:pt x="68" y="27"/>
                  </a:cubicBezTo>
                  <a:cubicBezTo>
                    <a:pt x="52" y="24"/>
                    <a:pt x="22" y="0"/>
                    <a:pt x="8" y="20"/>
                  </a:cubicBezTo>
                  <a:cubicBezTo>
                    <a:pt x="5" y="23"/>
                    <a:pt x="3" y="27"/>
                    <a:pt x="1" y="31"/>
                  </a:cubicBezTo>
                  <a:cubicBezTo>
                    <a:pt x="0" y="35"/>
                    <a:pt x="0" y="39"/>
                    <a:pt x="0" y="42"/>
                  </a:cubicBezTo>
                  <a:cubicBezTo>
                    <a:pt x="0" y="45"/>
                    <a:pt x="0" y="49"/>
                    <a:pt x="2" y="51"/>
                  </a:cubicBezTo>
                  <a:cubicBezTo>
                    <a:pt x="4" y="53"/>
                    <a:pt x="11" y="53"/>
                    <a:pt x="14" y="54"/>
                  </a:cubicBezTo>
                  <a:cubicBezTo>
                    <a:pt x="22" y="55"/>
                    <a:pt x="30" y="57"/>
                    <a:pt x="38" y="59"/>
                  </a:cubicBezTo>
                  <a:cubicBezTo>
                    <a:pt x="46" y="60"/>
                    <a:pt x="55" y="63"/>
                    <a:pt x="57" y="71"/>
                  </a:cubicBezTo>
                  <a:cubicBezTo>
                    <a:pt x="57" y="73"/>
                    <a:pt x="58" y="74"/>
                    <a:pt x="58" y="76"/>
                  </a:cubicBezTo>
                  <a:cubicBezTo>
                    <a:pt x="59" y="78"/>
                    <a:pt x="61" y="79"/>
                    <a:pt x="62" y="80"/>
                  </a:cubicBezTo>
                  <a:cubicBezTo>
                    <a:pt x="68" y="85"/>
                    <a:pt x="74" y="89"/>
                    <a:pt x="80" y="92"/>
                  </a:cubicBezTo>
                  <a:cubicBezTo>
                    <a:pt x="92" y="97"/>
                    <a:pt x="110" y="86"/>
                    <a:pt x="121" y="80"/>
                  </a:cubicBezTo>
                  <a:cubicBezTo>
                    <a:pt x="124" y="79"/>
                    <a:pt x="126" y="77"/>
                    <a:pt x="128" y="75"/>
                  </a:cubicBezTo>
                  <a:cubicBezTo>
                    <a:pt x="131" y="71"/>
                    <a:pt x="131" y="66"/>
                    <a:pt x="132" y="61"/>
                  </a:cubicBezTo>
                  <a:cubicBezTo>
                    <a:pt x="132" y="58"/>
                    <a:pt x="132" y="55"/>
                    <a:pt x="131" y="52"/>
                  </a:cubicBezTo>
                  <a:close/>
                </a:path>
              </a:pathLst>
            </a:custGeom>
            <a:solidFill>
              <a:srgbClr val="EFBF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2" name="Google Shape;312;p8"/>
            <p:cNvSpPr/>
            <p:nvPr/>
          </p:nvSpPr>
          <p:spPr>
            <a:xfrm>
              <a:off x="6465403" y="2235878"/>
              <a:ext cx="393768" cy="565108"/>
            </a:xfrm>
            <a:custGeom>
              <a:rect b="b" l="l" r="r" t="t"/>
              <a:pathLst>
                <a:path extrusionOk="0" h="430" w="300">
                  <a:moveTo>
                    <a:pt x="7" y="264"/>
                  </a:moveTo>
                  <a:cubicBezTo>
                    <a:pt x="2" y="278"/>
                    <a:pt x="0" y="292"/>
                    <a:pt x="0" y="307"/>
                  </a:cubicBezTo>
                  <a:cubicBezTo>
                    <a:pt x="1" y="323"/>
                    <a:pt x="10" y="338"/>
                    <a:pt x="22" y="349"/>
                  </a:cubicBezTo>
                  <a:cubicBezTo>
                    <a:pt x="34" y="360"/>
                    <a:pt x="48" y="368"/>
                    <a:pt x="63" y="376"/>
                  </a:cubicBezTo>
                  <a:cubicBezTo>
                    <a:pt x="106" y="397"/>
                    <a:pt x="150" y="415"/>
                    <a:pt x="196" y="430"/>
                  </a:cubicBezTo>
                  <a:cubicBezTo>
                    <a:pt x="204" y="414"/>
                    <a:pt x="212" y="398"/>
                    <a:pt x="219" y="383"/>
                  </a:cubicBezTo>
                  <a:cubicBezTo>
                    <a:pt x="221" y="379"/>
                    <a:pt x="223" y="375"/>
                    <a:pt x="222" y="371"/>
                  </a:cubicBezTo>
                  <a:cubicBezTo>
                    <a:pt x="221" y="367"/>
                    <a:pt x="217" y="365"/>
                    <a:pt x="213" y="363"/>
                  </a:cubicBezTo>
                  <a:cubicBezTo>
                    <a:pt x="197" y="354"/>
                    <a:pt x="180" y="344"/>
                    <a:pt x="163" y="335"/>
                  </a:cubicBezTo>
                  <a:cubicBezTo>
                    <a:pt x="147" y="327"/>
                    <a:pt x="131" y="317"/>
                    <a:pt x="123" y="301"/>
                  </a:cubicBezTo>
                  <a:cubicBezTo>
                    <a:pt x="108" y="271"/>
                    <a:pt x="142" y="257"/>
                    <a:pt x="159" y="240"/>
                  </a:cubicBezTo>
                  <a:cubicBezTo>
                    <a:pt x="183" y="216"/>
                    <a:pt x="207" y="193"/>
                    <a:pt x="229" y="169"/>
                  </a:cubicBezTo>
                  <a:cubicBezTo>
                    <a:pt x="250" y="147"/>
                    <a:pt x="272" y="124"/>
                    <a:pt x="282" y="96"/>
                  </a:cubicBezTo>
                  <a:cubicBezTo>
                    <a:pt x="300" y="39"/>
                    <a:pt x="281" y="0"/>
                    <a:pt x="228" y="23"/>
                  </a:cubicBezTo>
                  <a:cubicBezTo>
                    <a:pt x="194" y="38"/>
                    <a:pt x="169" y="64"/>
                    <a:pt x="133" y="96"/>
                  </a:cubicBezTo>
                  <a:cubicBezTo>
                    <a:pt x="85" y="141"/>
                    <a:pt x="31" y="203"/>
                    <a:pt x="7" y="264"/>
                  </a:cubicBezTo>
                  <a:close/>
                </a:path>
              </a:pathLst>
            </a:custGeom>
            <a:solidFill>
              <a:srgbClr val="678AD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3" name="Google Shape;313;p8"/>
            <p:cNvSpPr/>
            <p:nvPr/>
          </p:nvSpPr>
          <p:spPr>
            <a:xfrm>
              <a:off x="7656924" y="2117983"/>
              <a:ext cx="750595" cy="496729"/>
            </a:xfrm>
            <a:custGeom>
              <a:rect b="b" l="l" r="r" t="t"/>
              <a:pathLst>
                <a:path extrusionOk="0" h="378" w="571">
                  <a:moveTo>
                    <a:pt x="285" y="0"/>
                  </a:moveTo>
                  <a:cubicBezTo>
                    <a:pt x="171" y="0"/>
                    <a:pt x="69" y="50"/>
                    <a:pt x="0" y="130"/>
                  </a:cubicBezTo>
                  <a:cubicBezTo>
                    <a:pt x="285" y="378"/>
                    <a:pt x="285" y="378"/>
                    <a:pt x="285" y="378"/>
                  </a:cubicBezTo>
                  <a:cubicBezTo>
                    <a:pt x="571" y="130"/>
                    <a:pt x="571" y="130"/>
                    <a:pt x="571" y="130"/>
                  </a:cubicBezTo>
                  <a:cubicBezTo>
                    <a:pt x="502" y="50"/>
                    <a:pt x="400" y="0"/>
                    <a:pt x="285" y="0"/>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4" name="Google Shape;314;p8"/>
            <p:cNvSpPr/>
            <p:nvPr/>
          </p:nvSpPr>
          <p:spPr>
            <a:xfrm>
              <a:off x="7480083" y="2290896"/>
              <a:ext cx="557248" cy="742736"/>
            </a:xfrm>
            <a:custGeom>
              <a:rect b="b" l="l" r="r" t="t"/>
              <a:pathLst>
                <a:path extrusionOk="0" h="565" w="424">
                  <a:moveTo>
                    <a:pt x="135" y="0"/>
                  </a:moveTo>
                  <a:cubicBezTo>
                    <a:pt x="0" y="160"/>
                    <a:pt x="20" y="398"/>
                    <a:pt x="180" y="533"/>
                  </a:cubicBezTo>
                  <a:cubicBezTo>
                    <a:pt x="194" y="545"/>
                    <a:pt x="209" y="555"/>
                    <a:pt x="224" y="565"/>
                  </a:cubicBezTo>
                  <a:cubicBezTo>
                    <a:pt x="424" y="244"/>
                    <a:pt x="424" y="244"/>
                    <a:pt x="424" y="244"/>
                  </a:cubicBezTo>
                  <a:lnTo>
                    <a:pt x="135"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5" name="Google Shape;315;p8"/>
            <p:cNvSpPr/>
            <p:nvPr/>
          </p:nvSpPr>
          <p:spPr>
            <a:xfrm>
              <a:off x="7767745" y="2611569"/>
              <a:ext cx="269586" cy="497516"/>
            </a:xfrm>
            <a:custGeom>
              <a:rect b="b" l="l" r="r" t="t"/>
              <a:pathLst>
                <a:path extrusionOk="0" h="378" w="205">
                  <a:moveTo>
                    <a:pt x="205" y="378"/>
                  </a:moveTo>
                  <a:cubicBezTo>
                    <a:pt x="134" y="378"/>
                    <a:pt x="63" y="359"/>
                    <a:pt x="0" y="318"/>
                  </a:cubicBezTo>
                  <a:cubicBezTo>
                    <a:pt x="205" y="0"/>
                    <a:pt x="205" y="0"/>
                    <a:pt x="205" y="0"/>
                  </a:cubicBezTo>
                  <a:lnTo>
                    <a:pt x="205" y="378"/>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6" name="Google Shape;316;p8"/>
            <p:cNvSpPr/>
            <p:nvPr/>
          </p:nvSpPr>
          <p:spPr>
            <a:xfrm>
              <a:off x="8161512" y="2246882"/>
              <a:ext cx="492800" cy="325389"/>
            </a:xfrm>
            <a:custGeom>
              <a:rect b="b" l="l" r="r" t="t"/>
              <a:pathLst>
                <a:path extrusionOk="0" h="248" w="375">
                  <a:moveTo>
                    <a:pt x="375" y="194"/>
                  </a:moveTo>
                  <a:cubicBezTo>
                    <a:pt x="364" y="120"/>
                    <a:pt x="333" y="53"/>
                    <a:pt x="286" y="0"/>
                  </a:cubicBezTo>
                  <a:cubicBezTo>
                    <a:pt x="0" y="248"/>
                    <a:pt x="0" y="248"/>
                    <a:pt x="0" y="248"/>
                  </a:cubicBezTo>
                  <a:lnTo>
                    <a:pt x="375" y="194"/>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7" name="Google Shape;317;p8"/>
            <p:cNvSpPr/>
            <p:nvPr/>
          </p:nvSpPr>
          <p:spPr>
            <a:xfrm>
              <a:off x="8088418" y="2576201"/>
              <a:ext cx="497516" cy="568252"/>
            </a:xfrm>
            <a:custGeom>
              <a:rect b="b" l="l" r="r" t="t"/>
              <a:pathLst>
                <a:path extrusionOk="0" h="432" w="379">
                  <a:moveTo>
                    <a:pt x="375" y="0"/>
                  </a:moveTo>
                  <a:cubicBezTo>
                    <a:pt x="0" y="54"/>
                    <a:pt x="0" y="54"/>
                    <a:pt x="0" y="54"/>
                  </a:cubicBezTo>
                  <a:cubicBezTo>
                    <a:pt x="0" y="432"/>
                    <a:pt x="0" y="432"/>
                    <a:pt x="0" y="432"/>
                  </a:cubicBezTo>
                  <a:cubicBezTo>
                    <a:pt x="209" y="432"/>
                    <a:pt x="379" y="263"/>
                    <a:pt x="379" y="54"/>
                  </a:cubicBezTo>
                  <a:cubicBezTo>
                    <a:pt x="379" y="36"/>
                    <a:pt x="377" y="18"/>
                    <a:pt x="375" y="0"/>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8" name="Google Shape;318;p8"/>
            <p:cNvSpPr/>
            <p:nvPr/>
          </p:nvSpPr>
          <p:spPr>
            <a:xfrm>
              <a:off x="7449430" y="3981503"/>
              <a:ext cx="958090" cy="408702"/>
            </a:xfrm>
            <a:custGeom>
              <a:rect b="b" l="l" r="r" t="t"/>
              <a:pathLst>
                <a:path extrusionOk="0" h="311" w="729">
                  <a:moveTo>
                    <a:pt x="682" y="22"/>
                  </a:moveTo>
                  <a:cubicBezTo>
                    <a:pt x="641" y="0"/>
                    <a:pt x="600" y="28"/>
                    <a:pt x="571" y="54"/>
                  </a:cubicBezTo>
                  <a:cubicBezTo>
                    <a:pt x="513" y="106"/>
                    <a:pt x="450" y="152"/>
                    <a:pt x="388" y="200"/>
                  </a:cubicBezTo>
                  <a:cubicBezTo>
                    <a:pt x="368" y="188"/>
                    <a:pt x="345" y="176"/>
                    <a:pt x="335" y="170"/>
                  </a:cubicBezTo>
                  <a:cubicBezTo>
                    <a:pt x="273" y="138"/>
                    <a:pt x="209" y="107"/>
                    <a:pt x="150" y="69"/>
                  </a:cubicBezTo>
                  <a:cubicBezTo>
                    <a:pt x="121" y="50"/>
                    <a:pt x="82" y="32"/>
                    <a:pt x="43" y="66"/>
                  </a:cubicBezTo>
                  <a:cubicBezTo>
                    <a:pt x="12" y="93"/>
                    <a:pt x="0" y="142"/>
                    <a:pt x="10" y="172"/>
                  </a:cubicBezTo>
                  <a:cubicBezTo>
                    <a:pt x="20" y="202"/>
                    <a:pt x="46" y="217"/>
                    <a:pt x="71" y="229"/>
                  </a:cubicBezTo>
                  <a:cubicBezTo>
                    <a:pt x="136" y="260"/>
                    <a:pt x="211" y="300"/>
                    <a:pt x="283" y="308"/>
                  </a:cubicBezTo>
                  <a:cubicBezTo>
                    <a:pt x="315" y="311"/>
                    <a:pt x="350" y="309"/>
                    <a:pt x="382" y="308"/>
                  </a:cubicBezTo>
                  <a:cubicBezTo>
                    <a:pt x="432" y="307"/>
                    <a:pt x="487" y="305"/>
                    <a:pt x="530" y="278"/>
                  </a:cubicBezTo>
                  <a:cubicBezTo>
                    <a:pt x="574" y="252"/>
                    <a:pt x="616" y="222"/>
                    <a:pt x="657" y="192"/>
                  </a:cubicBezTo>
                  <a:cubicBezTo>
                    <a:pt x="683" y="173"/>
                    <a:pt x="710" y="151"/>
                    <a:pt x="719" y="119"/>
                  </a:cubicBezTo>
                  <a:cubicBezTo>
                    <a:pt x="729" y="87"/>
                    <a:pt x="715" y="41"/>
                    <a:pt x="682" y="22"/>
                  </a:cubicBezTo>
                  <a:close/>
                </a:path>
              </a:pathLst>
            </a:custGeom>
            <a:solidFill>
              <a:srgbClr val="74239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9" name="Google Shape;319;p8"/>
            <p:cNvSpPr/>
            <p:nvPr/>
          </p:nvSpPr>
          <p:spPr>
            <a:xfrm>
              <a:off x="7572826" y="4053026"/>
              <a:ext cx="707367" cy="364687"/>
            </a:xfrm>
            <a:custGeom>
              <a:rect b="b" l="l" r="r" t="t"/>
              <a:pathLst>
                <a:path extrusionOk="0" h="278" w="538">
                  <a:moveTo>
                    <a:pt x="533" y="134"/>
                  </a:moveTo>
                  <a:cubicBezTo>
                    <a:pt x="528" y="93"/>
                    <a:pt x="508" y="60"/>
                    <a:pt x="469" y="42"/>
                  </a:cubicBezTo>
                  <a:cubicBezTo>
                    <a:pt x="438" y="28"/>
                    <a:pt x="404" y="24"/>
                    <a:pt x="370" y="20"/>
                  </a:cubicBezTo>
                  <a:cubicBezTo>
                    <a:pt x="294" y="10"/>
                    <a:pt x="222" y="0"/>
                    <a:pt x="145" y="3"/>
                  </a:cubicBezTo>
                  <a:cubicBezTo>
                    <a:pt x="84" y="6"/>
                    <a:pt x="47" y="58"/>
                    <a:pt x="18" y="109"/>
                  </a:cubicBezTo>
                  <a:cubicBezTo>
                    <a:pt x="0" y="142"/>
                    <a:pt x="5" y="157"/>
                    <a:pt x="28" y="184"/>
                  </a:cubicBezTo>
                  <a:cubicBezTo>
                    <a:pt x="49" y="209"/>
                    <a:pt x="74" y="230"/>
                    <a:pt x="102" y="246"/>
                  </a:cubicBezTo>
                  <a:cubicBezTo>
                    <a:pt x="158" y="278"/>
                    <a:pt x="245" y="270"/>
                    <a:pt x="307" y="264"/>
                  </a:cubicBezTo>
                  <a:cubicBezTo>
                    <a:pt x="365" y="257"/>
                    <a:pt x="422" y="240"/>
                    <a:pt x="474" y="212"/>
                  </a:cubicBezTo>
                  <a:cubicBezTo>
                    <a:pt x="508" y="195"/>
                    <a:pt x="538" y="174"/>
                    <a:pt x="533" y="134"/>
                  </a:cubicBezTo>
                  <a:close/>
                </a:path>
              </a:pathLst>
            </a:custGeom>
            <a:solidFill>
              <a:srgbClr val="74239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0" name="Google Shape;320;p8"/>
            <p:cNvSpPr/>
            <p:nvPr/>
          </p:nvSpPr>
          <p:spPr>
            <a:xfrm>
              <a:off x="7891141" y="3033631"/>
              <a:ext cx="244435" cy="363115"/>
            </a:xfrm>
            <a:custGeom>
              <a:rect b="b" l="l" r="r" t="t"/>
              <a:pathLst>
                <a:path extrusionOk="0" h="276" w="186">
                  <a:moveTo>
                    <a:pt x="60" y="269"/>
                  </a:moveTo>
                  <a:cubicBezTo>
                    <a:pt x="82" y="271"/>
                    <a:pt x="105" y="274"/>
                    <a:pt x="127" y="276"/>
                  </a:cubicBezTo>
                  <a:cubicBezTo>
                    <a:pt x="131" y="256"/>
                    <a:pt x="133" y="236"/>
                    <a:pt x="133" y="216"/>
                  </a:cubicBezTo>
                  <a:cubicBezTo>
                    <a:pt x="153" y="212"/>
                    <a:pt x="176" y="206"/>
                    <a:pt x="182" y="185"/>
                  </a:cubicBezTo>
                  <a:cubicBezTo>
                    <a:pt x="185" y="179"/>
                    <a:pt x="185" y="171"/>
                    <a:pt x="185" y="164"/>
                  </a:cubicBezTo>
                  <a:cubicBezTo>
                    <a:pt x="185" y="135"/>
                    <a:pt x="185" y="106"/>
                    <a:pt x="185" y="77"/>
                  </a:cubicBezTo>
                  <a:cubicBezTo>
                    <a:pt x="186" y="67"/>
                    <a:pt x="186" y="57"/>
                    <a:pt x="182" y="48"/>
                  </a:cubicBezTo>
                  <a:cubicBezTo>
                    <a:pt x="176" y="32"/>
                    <a:pt x="161" y="22"/>
                    <a:pt x="147" y="16"/>
                  </a:cubicBezTo>
                  <a:cubicBezTo>
                    <a:pt x="109" y="0"/>
                    <a:pt x="66" y="1"/>
                    <a:pt x="31" y="23"/>
                  </a:cubicBezTo>
                  <a:cubicBezTo>
                    <a:pt x="22" y="29"/>
                    <a:pt x="13" y="36"/>
                    <a:pt x="8" y="46"/>
                  </a:cubicBezTo>
                  <a:cubicBezTo>
                    <a:pt x="0" y="62"/>
                    <a:pt x="1" y="82"/>
                    <a:pt x="2" y="100"/>
                  </a:cubicBezTo>
                  <a:cubicBezTo>
                    <a:pt x="3" y="117"/>
                    <a:pt x="4" y="134"/>
                    <a:pt x="5" y="151"/>
                  </a:cubicBezTo>
                  <a:cubicBezTo>
                    <a:pt x="7" y="171"/>
                    <a:pt x="9" y="193"/>
                    <a:pt x="24" y="203"/>
                  </a:cubicBezTo>
                  <a:cubicBezTo>
                    <a:pt x="32" y="209"/>
                    <a:pt x="42" y="210"/>
                    <a:pt x="49" y="217"/>
                  </a:cubicBezTo>
                  <a:cubicBezTo>
                    <a:pt x="61" y="229"/>
                    <a:pt x="55" y="252"/>
                    <a:pt x="60" y="269"/>
                  </a:cubicBezTo>
                  <a:close/>
                </a:path>
              </a:pathLst>
            </a:custGeom>
            <a:solidFill>
              <a:srgbClr val="EFBF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1" name="Google Shape;321;p8"/>
            <p:cNvSpPr/>
            <p:nvPr/>
          </p:nvSpPr>
          <p:spPr>
            <a:xfrm>
              <a:off x="7859703" y="2968397"/>
              <a:ext cx="354470" cy="325389"/>
            </a:xfrm>
            <a:custGeom>
              <a:rect b="b" l="l" r="r" t="t"/>
              <a:pathLst>
                <a:path extrusionOk="0" h="248" w="270">
                  <a:moveTo>
                    <a:pt x="129" y="248"/>
                  </a:moveTo>
                  <a:cubicBezTo>
                    <a:pt x="136" y="248"/>
                    <a:pt x="142" y="248"/>
                    <a:pt x="148" y="245"/>
                  </a:cubicBezTo>
                  <a:cubicBezTo>
                    <a:pt x="160" y="241"/>
                    <a:pt x="170" y="231"/>
                    <a:pt x="179" y="222"/>
                  </a:cubicBezTo>
                  <a:cubicBezTo>
                    <a:pt x="196" y="204"/>
                    <a:pt x="212" y="183"/>
                    <a:pt x="223" y="162"/>
                  </a:cubicBezTo>
                  <a:cubicBezTo>
                    <a:pt x="236" y="138"/>
                    <a:pt x="230" y="110"/>
                    <a:pt x="239" y="85"/>
                  </a:cubicBezTo>
                  <a:cubicBezTo>
                    <a:pt x="247" y="62"/>
                    <a:pt x="267" y="44"/>
                    <a:pt x="270" y="20"/>
                  </a:cubicBezTo>
                  <a:cubicBezTo>
                    <a:pt x="260" y="24"/>
                    <a:pt x="250" y="27"/>
                    <a:pt x="239" y="27"/>
                  </a:cubicBezTo>
                  <a:cubicBezTo>
                    <a:pt x="247" y="20"/>
                    <a:pt x="251" y="10"/>
                    <a:pt x="251" y="0"/>
                  </a:cubicBezTo>
                  <a:cubicBezTo>
                    <a:pt x="239" y="9"/>
                    <a:pt x="225" y="16"/>
                    <a:pt x="211" y="22"/>
                  </a:cubicBezTo>
                  <a:cubicBezTo>
                    <a:pt x="215" y="17"/>
                    <a:pt x="217" y="10"/>
                    <a:pt x="215" y="4"/>
                  </a:cubicBezTo>
                  <a:cubicBezTo>
                    <a:pt x="206" y="18"/>
                    <a:pt x="188" y="23"/>
                    <a:pt x="170" y="24"/>
                  </a:cubicBezTo>
                  <a:cubicBezTo>
                    <a:pt x="153" y="24"/>
                    <a:pt x="136" y="20"/>
                    <a:pt x="119" y="20"/>
                  </a:cubicBezTo>
                  <a:cubicBezTo>
                    <a:pt x="83" y="19"/>
                    <a:pt x="48" y="35"/>
                    <a:pt x="25" y="61"/>
                  </a:cubicBezTo>
                  <a:cubicBezTo>
                    <a:pt x="7" y="82"/>
                    <a:pt x="2" y="99"/>
                    <a:pt x="1" y="126"/>
                  </a:cubicBezTo>
                  <a:cubicBezTo>
                    <a:pt x="1" y="144"/>
                    <a:pt x="0" y="161"/>
                    <a:pt x="7" y="178"/>
                  </a:cubicBezTo>
                  <a:cubicBezTo>
                    <a:pt x="20" y="208"/>
                    <a:pt x="54" y="226"/>
                    <a:pt x="87" y="239"/>
                  </a:cubicBezTo>
                  <a:cubicBezTo>
                    <a:pt x="101" y="244"/>
                    <a:pt x="115" y="248"/>
                    <a:pt x="129" y="248"/>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2" name="Google Shape;322;p8"/>
            <p:cNvSpPr/>
            <p:nvPr/>
          </p:nvSpPr>
          <p:spPr>
            <a:xfrm>
              <a:off x="7640419" y="3336227"/>
              <a:ext cx="669641" cy="809542"/>
            </a:xfrm>
            <a:custGeom>
              <a:rect b="b" l="l" r="r" t="t"/>
              <a:pathLst>
                <a:path extrusionOk="0" h="616" w="510">
                  <a:moveTo>
                    <a:pt x="287" y="20"/>
                  </a:moveTo>
                  <a:cubicBezTo>
                    <a:pt x="316" y="16"/>
                    <a:pt x="345" y="11"/>
                    <a:pt x="369" y="21"/>
                  </a:cubicBezTo>
                  <a:cubicBezTo>
                    <a:pt x="389" y="30"/>
                    <a:pt x="389" y="56"/>
                    <a:pt x="394" y="75"/>
                  </a:cubicBezTo>
                  <a:cubicBezTo>
                    <a:pt x="409" y="140"/>
                    <a:pt x="420" y="205"/>
                    <a:pt x="429" y="271"/>
                  </a:cubicBezTo>
                  <a:cubicBezTo>
                    <a:pt x="433" y="302"/>
                    <a:pt x="441" y="336"/>
                    <a:pt x="440" y="367"/>
                  </a:cubicBezTo>
                  <a:cubicBezTo>
                    <a:pt x="440" y="393"/>
                    <a:pt x="434" y="417"/>
                    <a:pt x="436" y="443"/>
                  </a:cubicBezTo>
                  <a:cubicBezTo>
                    <a:pt x="437" y="463"/>
                    <a:pt x="446" y="485"/>
                    <a:pt x="464" y="493"/>
                  </a:cubicBezTo>
                  <a:cubicBezTo>
                    <a:pt x="473" y="497"/>
                    <a:pt x="484" y="497"/>
                    <a:pt x="493" y="501"/>
                  </a:cubicBezTo>
                  <a:cubicBezTo>
                    <a:pt x="502" y="505"/>
                    <a:pt x="510" y="516"/>
                    <a:pt x="505" y="525"/>
                  </a:cubicBezTo>
                  <a:cubicBezTo>
                    <a:pt x="503" y="529"/>
                    <a:pt x="499" y="532"/>
                    <a:pt x="495" y="534"/>
                  </a:cubicBezTo>
                  <a:cubicBezTo>
                    <a:pt x="472" y="547"/>
                    <a:pt x="449" y="560"/>
                    <a:pt x="426" y="572"/>
                  </a:cubicBezTo>
                  <a:cubicBezTo>
                    <a:pt x="409" y="582"/>
                    <a:pt x="392" y="592"/>
                    <a:pt x="373" y="598"/>
                  </a:cubicBezTo>
                  <a:cubicBezTo>
                    <a:pt x="346" y="608"/>
                    <a:pt x="318" y="611"/>
                    <a:pt x="290" y="612"/>
                  </a:cubicBezTo>
                  <a:cubicBezTo>
                    <a:pt x="217" y="616"/>
                    <a:pt x="144" y="608"/>
                    <a:pt x="74" y="589"/>
                  </a:cubicBezTo>
                  <a:cubicBezTo>
                    <a:pt x="36" y="578"/>
                    <a:pt x="0" y="560"/>
                    <a:pt x="9" y="517"/>
                  </a:cubicBezTo>
                  <a:cubicBezTo>
                    <a:pt x="18" y="473"/>
                    <a:pt x="36" y="429"/>
                    <a:pt x="56" y="389"/>
                  </a:cubicBezTo>
                  <a:cubicBezTo>
                    <a:pt x="80" y="340"/>
                    <a:pt x="87" y="282"/>
                    <a:pt x="104" y="230"/>
                  </a:cubicBezTo>
                  <a:cubicBezTo>
                    <a:pt x="121" y="178"/>
                    <a:pt x="139" y="126"/>
                    <a:pt x="157" y="75"/>
                  </a:cubicBezTo>
                  <a:cubicBezTo>
                    <a:pt x="157" y="74"/>
                    <a:pt x="157" y="74"/>
                    <a:pt x="157" y="74"/>
                  </a:cubicBezTo>
                  <a:cubicBezTo>
                    <a:pt x="164" y="55"/>
                    <a:pt x="167" y="36"/>
                    <a:pt x="181" y="21"/>
                  </a:cubicBezTo>
                  <a:cubicBezTo>
                    <a:pt x="201" y="0"/>
                    <a:pt x="211" y="17"/>
                    <a:pt x="234" y="21"/>
                  </a:cubicBezTo>
                  <a:cubicBezTo>
                    <a:pt x="250" y="24"/>
                    <a:pt x="269" y="22"/>
                    <a:pt x="287" y="20"/>
                  </a:cubicBezTo>
                  <a:close/>
                </a:path>
              </a:pathLst>
            </a:custGeom>
            <a:solidFill>
              <a:srgbClr val="C37DE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3" name="Google Shape;323;p8"/>
            <p:cNvSpPr/>
            <p:nvPr/>
          </p:nvSpPr>
          <p:spPr>
            <a:xfrm>
              <a:off x="8333639" y="2992761"/>
              <a:ext cx="89600" cy="112393"/>
            </a:xfrm>
            <a:custGeom>
              <a:rect b="b" l="l" r="r" t="t"/>
              <a:pathLst>
                <a:path extrusionOk="0" h="85" w="68">
                  <a:moveTo>
                    <a:pt x="34" y="32"/>
                  </a:moveTo>
                  <a:cubicBezTo>
                    <a:pt x="36" y="32"/>
                    <a:pt x="38" y="31"/>
                    <a:pt x="40" y="27"/>
                  </a:cubicBezTo>
                  <a:cubicBezTo>
                    <a:pt x="44" y="21"/>
                    <a:pt x="45" y="10"/>
                    <a:pt x="49" y="3"/>
                  </a:cubicBezTo>
                  <a:cubicBezTo>
                    <a:pt x="54" y="0"/>
                    <a:pt x="62" y="4"/>
                    <a:pt x="65" y="9"/>
                  </a:cubicBezTo>
                  <a:cubicBezTo>
                    <a:pt x="68" y="15"/>
                    <a:pt x="68" y="22"/>
                    <a:pt x="67" y="28"/>
                  </a:cubicBezTo>
                  <a:cubicBezTo>
                    <a:pt x="66" y="40"/>
                    <a:pt x="64" y="52"/>
                    <a:pt x="59" y="63"/>
                  </a:cubicBezTo>
                  <a:cubicBezTo>
                    <a:pt x="59" y="65"/>
                    <a:pt x="58" y="66"/>
                    <a:pt x="57" y="67"/>
                  </a:cubicBezTo>
                  <a:cubicBezTo>
                    <a:pt x="54" y="70"/>
                    <a:pt x="48" y="70"/>
                    <a:pt x="45" y="73"/>
                  </a:cubicBezTo>
                  <a:cubicBezTo>
                    <a:pt x="42" y="75"/>
                    <a:pt x="42" y="79"/>
                    <a:pt x="39" y="82"/>
                  </a:cubicBezTo>
                  <a:cubicBezTo>
                    <a:pt x="36" y="85"/>
                    <a:pt x="31" y="84"/>
                    <a:pt x="26" y="83"/>
                  </a:cubicBezTo>
                  <a:cubicBezTo>
                    <a:pt x="17" y="80"/>
                    <a:pt x="0" y="78"/>
                    <a:pt x="4" y="64"/>
                  </a:cubicBezTo>
                  <a:cubicBezTo>
                    <a:pt x="7" y="57"/>
                    <a:pt x="20" y="41"/>
                    <a:pt x="26" y="36"/>
                  </a:cubicBezTo>
                  <a:cubicBezTo>
                    <a:pt x="29" y="33"/>
                    <a:pt x="32" y="33"/>
                    <a:pt x="34" y="32"/>
                  </a:cubicBezTo>
                  <a:close/>
                </a:path>
              </a:pathLst>
            </a:custGeom>
            <a:solidFill>
              <a:srgbClr val="EFBF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4" name="Google Shape;324;p8"/>
            <p:cNvSpPr/>
            <p:nvPr/>
          </p:nvSpPr>
          <p:spPr>
            <a:xfrm>
              <a:off x="8081345" y="3076073"/>
              <a:ext cx="324604" cy="459003"/>
            </a:xfrm>
            <a:custGeom>
              <a:rect b="b" l="l" r="r" t="t"/>
              <a:pathLst>
                <a:path extrusionOk="0" h="349" w="247">
                  <a:moveTo>
                    <a:pt x="186" y="1"/>
                  </a:moveTo>
                  <a:cubicBezTo>
                    <a:pt x="207" y="0"/>
                    <a:pt x="228" y="4"/>
                    <a:pt x="247" y="13"/>
                  </a:cubicBezTo>
                  <a:cubicBezTo>
                    <a:pt x="227" y="121"/>
                    <a:pt x="186" y="224"/>
                    <a:pt x="146" y="327"/>
                  </a:cubicBezTo>
                  <a:cubicBezTo>
                    <a:pt x="144" y="330"/>
                    <a:pt x="143" y="334"/>
                    <a:pt x="140" y="336"/>
                  </a:cubicBezTo>
                  <a:cubicBezTo>
                    <a:pt x="137" y="339"/>
                    <a:pt x="133" y="339"/>
                    <a:pt x="130" y="340"/>
                  </a:cubicBezTo>
                  <a:cubicBezTo>
                    <a:pt x="93" y="347"/>
                    <a:pt x="56" y="349"/>
                    <a:pt x="18" y="345"/>
                  </a:cubicBezTo>
                  <a:cubicBezTo>
                    <a:pt x="0" y="344"/>
                    <a:pt x="5" y="247"/>
                    <a:pt x="9" y="236"/>
                  </a:cubicBezTo>
                  <a:cubicBezTo>
                    <a:pt x="23" y="197"/>
                    <a:pt x="55" y="237"/>
                    <a:pt x="81" y="231"/>
                  </a:cubicBezTo>
                  <a:cubicBezTo>
                    <a:pt x="103" y="226"/>
                    <a:pt x="128" y="144"/>
                    <a:pt x="137" y="122"/>
                  </a:cubicBezTo>
                  <a:cubicBezTo>
                    <a:pt x="155" y="82"/>
                    <a:pt x="171" y="42"/>
                    <a:pt x="186" y="1"/>
                  </a:cubicBezTo>
                  <a:close/>
                </a:path>
              </a:pathLst>
            </a:custGeom>
            <a:solidFill>
              <a:srgbClr val="C37DE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5" name="Google Shape;325;p8"/>
            <p:cNvSpPr/>
            <p:nvPr/>
          </p:nvSpPr>
          <p:spPr>
            <a:xfrm>
              <a:off x="7660854" y="2936958"/>
              <a:ext cx="76239" cy="113965"/>
            </a:xfrm>
            <a:custGeom>
              <a:rect b="b" l="l" r="r" t="t"/>
              <a:pathLst>
                <a:path extrusionOk="0" h="87" w="58">
                  <a:moveTo>
                    <a:pt x="33" y="36"/>
                  </a:moveTo>
                  <a:cubicBezTo>
                    <a:pt x="31" y="35"/>
                    <a:pt x="29" y="33"/>
                    <a:pt x="28" y="30"/>
                  </a:cubicBezTo>
                  <a:cubicBezTo>
                    <a:pt x="26" y="22"/>
                    <a:pt x="27" y="12"/>
                    <a:pt x="25" y="4"/>
                  </a:cubicBezTo>
                  <a:cubicBezTo>
                    <a:pt x="20" y="0"/>
                    <a:pt x="12" y="2"/>
                    <a:pt x="8" y="7"/>
                  </a:cubicBezTo>
                  <a:cubicBezTo>
                    <a:pt x="4" y="12"/>
                    <a:pt x="2" y="19"/>
                    <a:pt x="1" y="25"/>
                  </a:cubicBezTo>
                  <a:cubicBezTo>
                    <a:pt x="0" y="37"/>
                    <a:pt x="1" y="49"/>
                    <a:pt x="3" y="61"/>
                  </a:cubicBezTo>
                  <a:cubicBezTo>
                    <a:pt x="3" y="62"/>
                    <a:pt x="3" y="64"/>
                    <a:pt x="4" y="65"/>
                  </a:cubicBezTo>
                  <a:cubicBezTo>
                    <a:pt x="7" y="69"/>
                    <a:pt x="12" y="70"/>
                    <a:pt x="15" y="73"/>
                  </a:cubicBezTo>
                  <a:cubicBezTo>
                    <a:pt x="17" y="76"/>
                    <a:pt x="17" y="80"/>
                    <a:pt x="19" y="83"/>
                  </a:cubicBezTo>
                  <a:cubicBezTo>
                    <a:pt x="21" y="87"/>
                    <a:pt x="26" y="87"/>
                    <a:pt x="31" y="87"/>
                  </a:cubicBezTo>
                  <a:cubicBezTo>
                    <a:pt x="41" y="86"/>
                    <a:pt x="58" y="87"/>
                    <a:pt x="56" y="73"/>
                  </a:cubicBezTo>
                  <a:cubicBezTo>
                    <a:pt x="56" y="65"/>
                    <a:pt x="45" y="47"/>
                    <a:pt x="40" y="41"/>
                  </a:cubicBezTo>
                  <a:cubicBezTo>
                    <a:pt x="38" y="38"/>
                    <a:pt x="36" y="37"/>
                    <a:pt x="33" y="36"/>
                  </a:cubicBezTo>
                  <a:close/>
                </a:path>
              </a:pathLst>
            </a:custGeom>
            <a:solidFill>
              <a:srgbClr val="EFBF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6" name="Google Shape;326;p8"/>
            <p:cNvSpPr/>
            <p:nvPr/>
          </p:nvSpPr>
          <p:spPr>
            <a:xfrm>
              <a:off x="7663998" y="3027344"/>
              <a:ext cx="253081" cy="498301"/>
            </a:xfrm>
            <a:custGeom>
              <a:rect b="b" l="l" r="r" t="t"/>
              <a:pathLst>
                <a:path extrusionOk="0" h="379" w="193">
                  <a:moveTo>
                    <a:pt x="64" y="6"/>
                  </a:moveTo>
                  <a:cubicBezTo>
                    <a:pt x="44" y="0"/>
                    <a:pt x="22" y="0"/>
                    <a:pt x="2" y="5"/>
                  </a:cubicBezTo>
                  <a:cubicBezTo>
                    <a:pt x="0" y="115"/>
                    <a:pt x="19" y="224"/>
                    <a:pt x="39" y="333"/>
                  </a:cubicBezTo>
                  <a:cubicBezTo>
                    <a:pt x="39" y="337"/>
                    <a:pt x="40" y="341"/>
                    <a:pt x="43" y="344"/>
                  </a:cubicBezTo>
                  <a:cubicBezTo>
                    <a:pt x="45" y="346"/>
                    <a:pt x="48" y="348"/>
                    <a:pt x="52" y="349"/>
                  </a:cubicBezTo>
                  <a:cubicBezTo>
                    <a:pt x="86" y="363"/>
                    <a:pt x="123" y="372"/>
                    <a:pt x="160" y="377"/>
                  </a:cubicBezTo>
                  <a:cubicBezTo>
                    <a:pt x="178" y="379"/>
                    <a:pt x="193" y="283"/>
                    <a:pt x="191" y="271"/>
                  </a:cubicBezTo>
                  <a:cubicBezTo>
                    <a:pt x="185" y="230"/>
                    <a:pt x="145" y="263"/>
                    <a:pt x="121" y="252"/>
                  </a:cubicBezTo>
                  <a:cubicBezTo>
                    <a:pt x="101" y="243"/>
                    <a:pt x="93" y="157"/>
                    <a:pt x="88" y="134"/>
                  </a:cubicBezTo>
                  <a:cubicBezTo>
                    <a:pt x="79" y="91"/>
                    <a:pt x="71" y="49"/>
                    <a:pt x="64" y="6"/>
                  </a:cubicBezTo>
                  <a:close/>
                </a:path>
              </a:pathLst>
            </a:custGeom>
            <a:solidFill>
              <a:srgbClr val="C37DE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7" name="Google Shape;327;p8"/>
            <p:cNvSpPr/>
            <p:nvPr/>
          </p:nvSpPr>
          <p:spPr>
            <a:xfrm>
              <a:off x="8553708" y="1251066"/>
              <a:ext cx="245221" cy="378834"/>
            </a:xfrm>
            <a:custGeom>
              <a:rect b="b" l="l" r="r" t="t"/>
              <a:pathLst>
                <a:path extrusionOk="0" h="288" w="187">
                  <a:moveTo>
                    <a:pt x="136" y="285"/>
                  </a:moveTo>
                  <a:cubicBezTo>
                    <a:pt x="139" y="284"/>
                    <a:pt x="141" y="282"/>
                    <a:pt x="143" y="279"/>
                  </a:cubicBezTo>
                  <a:cubicBezTo>
                    <a:pt x="144" y="279"/>
                    <a:pt x="144" y="278"/>
                    <a:pt x="144" y="277"/>
                  </a:cubicBezTo>
                  <a:cubicBezTo>
                    <a:pt x="144" y="277"/>
                    <a:pt x="144" y="276"/>
                    <a:pt x="144" y="275"/>
                  </a:cubicBezTo>
                  <a:cubicBezTo>
                    <a:pt x="143" y="272"/>
                    <a:pt x="134" y="247"/>
                    <a:pt x="136" y="246"/>
                  </a:cubicBezTo>
                  <a:cubicBezTo>
                    <a:pt x="152" y="237"/>
                    <a:pt x="165" y="223"/>
                    <a:pt x="172" y="208"/>
                  </a:cubicBezTo>
                  <a:cubicBezTo>
                    <a:pt x="187" y="180"/>
                    <a:pt x="187" y="148"/>
                    <a:pt x="185" y="118"/>
                  </a:cubicBezTo>
                  <a:cubicBezTo>
                    <a:pt x="181" y="75"/>
                    <a:pt x="166" y="28"/>
                    <a:pt x="126" y="12"/>
                  </a:cubicBezTo>
                  <a:cubicBezTo>
                    <a:pt x="95" y="0"/>
                    <a:pt x="57" y="13"/>
                    <a:pt x="32" y="36"/>
                  </a:cubicBezTo>
                  <a:cubicBezTo>
                    <a:pt x="0" y="65"/>
                    <a:pt x="5" y="114"/>
                    <a:pt x="12" y="152"/>
                  </a:cubicBezTo>
                  <a:cubicBezTo>
                    <a:pt x="16" y="178"/>
                    <a:pt x="28" y="205"/>
                    <a:pt x="47" y="225"/>
                  </a:cubicBezTo>
                  <a:cubicBezTo>
                    <a:pt x="56" y="235"/>
                    <a:pt x="68" y="243"/>
                    <a:pt x="81" y="248"/>
                  </a:cubicBezTo>
                  <a:cubicBezTo>
                    <a:pt x="87" y="251"/>
                    <a:pt x="93" y="250"/>
                    <a:pt x="95" y="256"/>
                  </a:cubicBezTo>
                  <a:cubicBezTo>
                    <a:pt x="97" y="264"/>
                    <a:pt x="96" y="275"/>
                    <a:pt x="96" y="284"/>
                  </a:cubicBezTo>
                  <a:cubicBezTo>
                    <a:pt x="97" y="285"/>
                    <a:pt x="97" y="287"/>
                    <a:pt x="98" y="287"/>
                  </a:cubicBezTo>
                  <a:cubicBezTo>
                    <a:pt x="99" y="288"/>
                    <a:pt x="100" y="288"/>
                    <a:pt x="101" y="288"/>
                  </a:cubicBezTo>
                  <a:cubicBezTo>
                    <a:pt x="107" y="288"/>
                    <a:pt x="114" y="288"/>
                    <a:pt x="121" y="288"/>
                  </a:cubicBezTo>
                  <a:cubicBezTo>
                    <a:pt x="126" y="288"/>
                    <a:pt x="132" y="287"/>
                    <a:pt x="136" y="285"/>
                  </a:cubicBezTo>
                  <a:close/>
                </a:path>
              </a:pathLst>
            </a:custGeom>
            <a:solidFill>
              <a:srgbClr val="EFBF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8" name="Google Shape;328;p8"/>
            <p:cNvSpPr/>
            <p:nvPr/>
          </p:nvSpPr>
          <p:spPr>
            <a:xfrm>
              <a:off x="8612656" y="1219627"/>
              <a:ext cx="216926" cy="232646"/>
            </a:xfrm>
            <a:custGeom>
              <a:rect b="b" l="l" r="r" t="t"/>
              <a:pathLst>
                <a:path extrusionOk="0" h="177" w="165">
                  <a:moveTo>
                    <a:pt x="100" y="95"/>
                  </a:moveTo>
                  <a:cubicBezTo>
                    <a:pt x="115" y="104"/>
                    <a:pt x="130" y="120"/>
                    <a:pt x="128" y="138"/>
                  </a:cubicBezTo>
                  <a:cubicBezTo>
                    <a:pt x="136" y="133"/>
                    <a:pt x="146" y="141"/>
                    <a:pt x="147" y="151"/>
                  </a:cubicBezTo>
                  <a:cubicBezTo>
                    <a:pt x="148" y="160"/>
                    <a:pt x="143" y="168"/>
                    <a:pt x="137" y="175"/>
                  </a:cubicBezTo>
                  <a:cubicBezTo>
                    <a:pt x="147" y="177"/>
                    <a:pt x="156" y="170"/>
                    <a:pt x="160" y="162"/>
                  </a:cubicBezTo>
                  <a:cubicBezTo>
                    <a:pt x="164" y="154"/>
                    <a:pt x="164" y="144"/>
                    <a:pt x="164" y="135"/>
                  </a:cubicBezTo>
                  <a:cubicBezTo>
                    <a:pt x="165" y="107"/>
                    <a:pt x="164" y="79"/>
                    <a:pt x="153" y="54"/>
                  </a:cubicBezTo>
                  <a:cubicBezTo>
                    <a:pt x="143" y="28"/>
                    <a:pt x="121" y="6"/>
                    <a:pt x="94" y="2"/>
                  </a:cubicBezTo>
                  <a:cubicBezTo>
                    <a:pt x="85" y="0"/>
                    <a:pt x="77" y="1"/>
                    <a:pt x="68" y="2"/>
                  </a:cubicBezTo>
                  <a:cubicBezTo>
                    <a:pt x="62" y="2"/>
                    <a:pt x="55" y="4"/>
                    <a:pt x="49" y="7"/>
                  </a:cubicBezTo>
                  <a:cubicBezTo>
                    <a:pt x="0" y="35"/>
                    <a:pt x="79" y="83"/>
                    <a:pt x="100" y="95"/>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9" name="Google Shape;329;p8"/>
            <p:cNvSpPr/>
            <p:nvPr/>
          </p:nvSpPr>
          <p:spPr>
            <a:xfrm>
              <a:off x="8431099" y="1143388"/>
              <a:ext cx="316744" cy="478652"/>
            </a:xfrm>
            <a:custGeom>
              <a:rect b="b" l="l" r="r" t="t"/>
              <a:pathLst>
                <a:path extrusionOk="0" h="364" w="241">
                  <a:moveTo>
                    <a:pt x="125" y="207"/>
                  </a:moveTo>
                  <a:cubicBezTo>
                    <a:pt x="117" y="228"/>
                    <a:pt x="137" y="252"/>
                    <a:pt x="132" y="274"/>
                  </a:cubicBezTo>
                  <a:cubicBezTo>
                    <a:pt x="129" y="288"/>
                    <a:pt x="116" y="300"/>
                    <a:pt x="116" y="314"/>
                  </a:cubicBezTo>
                  <a:cubicBezTo>
                    <a:pt x="116" y="332"/>
                    <a:pt x="137" y="346"/>
                    <a:pt x="137" y="364"/>
                  </a:cubicBezTo>
                  <a:cubicBezTo>
                    <a:pt x="125" y="349"/>
                    <a:pt x="103" y="346"/>
                    <a:pt x="93" y="330"/>
                  </a:cubicBezTo>
                  <a:cubicBezTo>
                    <a:pt x="89" y="324"/>
                    <a:pt x="87" y="316"/>
                    <a:pt x="84" y="309"/>
                  </a:cubicBezTo>
                  <a:cubicBezTo>
                    <a:pt x="72" y="279"/>
                    <a:pt x="40" y="265"/>
                    <a:pt x="13" y="249"/>
                  </a:cubicBezTo>
                  <a:cubicBezTo>
                    <a:pt x="10" y="247"/>
                    <a:pt x="6" y="245"/>
                    <a:pt x="5" y="242"/>
                  </a:cubicBezTo>
                  <a:cubicBezTo>
                    <a:pt x="0" y="235"/>
                    <a:pt x="5" y="226"/>
                    <a:pt x="8" y="219"/>
                  </a:cubicBezTo>
                  <a:cubicBezTo>
                    <a:pt x="19" y="196"/>
                    <a:pt x="23" y="171"/>
                    <a:pt x="19" y="146"/>
                  </a:cubicBezTo>
                  <a:cubicBezTo>
                    <a:pt x="15" y="123"/>
                    <a:pt x="5" y="100"/>
                    <a:pt x="10" y="77"/>
                  </a:cubicBezTo>
                  <a:cubicBezTo>
                    <a:pt x="14" y="56"/>
                    <a:pt x="31" y="39"/>
                    <a:pt x="51" y="34"/>
                  </a:cubicBezTo>
                  <a:cubicBezTo>
                    <a:pt x="69" y="29"/>
                    <a:pt x="89" y="34"/>
                    <a:pt x="107" y="30"/>
                  </a:cubicBezTo>
                  <a:cubicBezTo>
                    <a:pt x="119" y="27"/>
                    <a:pt x="130" y="20"/>
                    <a:pt x="142" y="15"/>
                  </a:cubicBezTo>
                  <a:cubicBezTo>
                    <a:pt x="168" y="2"/>
                    <a:pt x="202" y="0"/>
                    <a:pt x="223" y="20"/>
                  </a:cubicBezTo>
                  <a:cubicBezTo>
                    <a:pt x="241" y="39"/>
                    <a:pt x="241" y="69"/>
                    <a:pt x="229" y="92"/>
                  </a:cubicBezTo>
                  <a:cubicBezTo>
                    <a:pt x="222" y="106"/>
                    <a:pt x="211" y="118"/>
                    <a:pt x="204" y="132"/>
                  </a:cubicBezTo>
                  <a:cubicBezTo>
                    <a:pt x="198" y="143"/>
                    <a:pt x="194" y="155"/>
                    <a:pt x="185" y="163"/>
                  </a:cubicBezTo>
                  <a:cubicBezTo>
                    <a:pt x="167" y="179"/>
                    <a:pt x="135" y="182"/>
                    <a:pt x="125" y="207"/>
                  </a:cubicBez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0" name="Google Shape;330;p8"/>
            <p:cNvSpPr/>
            <p:nvPr/>
          </p:nvSpPr>
          <p:spPr>
            <a:xfrm>
              <a:off x="8780852" y="1707710"/>
              <a:ext cx="102175" cy="107678"/>
            </a:xfrm>
            <a:custGeom>
              <a:rect b="b" l="l" r="r" t="t"/>
              <a:pathLst>
                <a:path extrusionOk="0" h="82" w="78">
                  <a:moveTo>
                    <a:pt x="19" y="41"/>
                  </a:moveTo>
                  <a:cubicBezTo>
                    <a:pt x="20" y="41"/>
                    <a:pt x="22" y="41"/>
                    <a:pt x="23" y="42"/>
                  </a:cubicBezTo>
                  <a:cubicBezTo>
                    <a:pt x="27" y="45"/>
                    <a:pt x="26" y="51"/>
                    <a:pt x="27" y="56"/>
                  </a:cubicBezTo>
                  <a:cubicBezTo>
                    <a:pt x="28" y="59"/>
                    <a:pt x="29" y="62"/>
                    <a:pt x="31" y="65"/>
                  </a:cubicBezTo>
                  <a:cubicBezTo>
                    <a:pt x="34" y="69"/>
                    <a:pt x="37" y="74"/>
                    <a:pt x="40" y="78"/>
                  </a:cubicBezTo>
                  <a:cubicBezTo>
                    <a:pt x="40" y="79"/>
                    <a:pt x="41" y="80"/>
                    <a:pt x="41" y="81"/>
                  </a:cubicBezTo>
                  <a:cubicBezTo>
                    <a:pt x="42" y="81"/>
                    <a:pt x="43" y="81"/>
                    <a:pt x="44" y="81"/>
                  </a:cubicBezTo>
                  <a:cubicBezTo>
                    <a:pt x="52" y="82"/>
                    <a:pt x="62" y="80"/>
                    <a:pt x="68" y="74"/>
                  </a:cubicBezTo>
                  <a:cubicBezTo>
                    <a:pt x="74" y="68"/>
                    <a:pt x="77" y="60"/>
                    <a:pt x="77" y="51"/>
                  </a:cubicBezTo>
                  <a:cubicBezTo>
                    <a:pt x="78" y="46"/>
                    <a:pt x="78" y="41"/>
                    <a:pt x="77" y="35"/>
                  </a:cubicBezTo>
                  <a:cubicBezTo>
                    <a:pt x="76" y="34"/>
                    <a:pt x="76" y="32"/>
                    <a:pt x="75" y="31"/>
                  </a:cubicBezTo>
                  <a:cubicBezTo>
                    <a:pt x="74" y="29"/>
                    <a:pt x="73" y="29"/>
                    <a:pt x="72" y="28"/>
                  </a:cubicBezTo>
                  <a:cubicBezTo>
                    <a:pt x="64" y="23"/>
                    <a:pt x="56" y="21"/>
                    <a:pt x="47" y="20"/>
                  </a:cubicBezTo>
                  <a:cubicBezTo>
                    <a:pt x="43" y="19"/>
                    <a:pt x="38" y="19"/>
                    <a:pt x="33" y="17"/>
                  </a:cubicBezTo>
                  <a:cubicBezTo>
                    <a:pt x="30" y="16"/>
                    <a:pt x="27" y="14"/>
                    <a:pt x="24" y="12"/>
                  </a:cubicBezTo>
                  <a:cubicBezTo>
                    <a:pt x="19" y="7"/>
                    <a:pt x="13" y="4"/>
                    <a:pt x="7" y="1"/>
                  </a:cubicBezTo>
                  <a:cubicBezTo>
                    <a:pt x="6" y="0"/>
                    <a:pt x="1" y="27"/>
                    <a:pt x="0" y="30"/>
                  </a:cubicBezTo>
                  <a:cubicBezTo>
                    <a:pt x="0" y="41"/>
                    <a:pt x="9" y="39"/>
                    <a:pt x="19" y="41"/>
                  </a:cubicBezTo>
                  <a:close/>
                </a:path>
              </a:pathLst>
            </a:custGeom>
            <a:solidFill>
              <a:srgbClr val="EFBFA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1" name="Google Shape;331;p8"/>
            <p:cNvSpPr/>
            <p:nvPr/>
          </p:nvSpPr>
          <p:spPr>
            <a:xfrm>
              <a:off x="8286481" y="1544230"/>
              <a:ext cx="539171" cy="232646"/>
            </a:xfrm>
            <a:custGeom>
              <a:rect b="b" l="l" r="r" t="t"/>
              <a:pathLst>
                <a:path extrusionOk="0" h="177" w="410">
                  <a:moveTo>
                    <a:pt x="109" y="3"/>
                  </a:moveTo>
                  <a:cubicBezTo>
                    <a:pt x="102" y="2"/>
                    <a:pt x="95" y="1"/>
                    <a:pt x="89" y="1"/>
                  </a:cubicBezTo>
                  <a:cubicBezTo>
                    <a:pt x="81" y="1"/>
                    <a:pt x="74" y="0"/>
                    <a:pt x="66" y="3"/>
                  </a:cubicBezTo>
                  <a:cubicBezTo>
                    <a:pt x="60" y="5"/>
                    <a:pt x="54" y="9"/>
                    <a:pt x="49" y="13"/>
                  </a:cubicBezTo>
                  <a:cubicBezTo>
                    <a:pt x="25" y="33"/>
                    <a:pt x="0" y="72"/>
                    <a:pt x="27" y="98"/>
                  </a:cubicBezTo>
                  <a:cubicBezTo>
                    <a:pt x="35" y="105"/>
                    <a:pt x="46" y="109"/>
                    <a:pt x="57" y="112"/>
                  </a:cubicBezTo>
                  <a:cubicBezTo>
                    <a:pt x="87" y="121"/>
                    <a:pt x="117" y="126"/>
                    <a:pt x="147" y="132"/>
                  </a:cubicBezTo>
                  <a:cubicBezTo>
                    <a:pt x="228" y="147"/>
                    <a:pt x="309" y="162"/>
                    <a:pt x="390" y="177"/>
                  </a:cubicBezTo>
                  <a:cubicBezTo>
                    <a:pt x="395" y="160"/>
                    <a:pt x="400" y="143"/>
                    <a:pt x="406" y="126"/>
                  </a:cubicBezTo>
                  <a:cubicBezTo>
                    <a:pt x="410" y="112"/>
                    <a:pt x="296" y="59"/>
                    <a:pt x="282" y="53"/>
                  </a:cubicBezTo>
                  <a:cubicBezTo>
                    <a:pt x="230" y="30"/>
                    <a:pt x="167" y="9"/>
                    <a:pt x="109" y="3"/>
                  </a:cubicBezTo>
                  <a:close/>
                </a:path>
              </a:pathLst>
            </a:custGeom>
            <a:solidFill>
              <a:srgbClr val="FAA76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2" name="Google Shape;332;p8"/>
            <p:cNvSpPr/>
            <p:nvPr/>
          </p:nvSpPr>
          <p:spPr>
            <a:xfrm>
              <a:off x="9631265" y="2771119"/>
              <a:ext cx="229501" cy="124969"/>
            </a:xfrm>
            <a:custGeom>
              <a:rect b="b" l="l" r="r" t="t"/>
              <a:pathLst>
                <a:path extrusionOk="0" h="95" w="175">
                  <a:moveTo>
                    <a:pt x="13" y="42"/>
                  </a:moveTo>
                  <a:cubicBezTo>
                    <a:pt x="22" y="32"/>
                    <a:pt x="31" y="22"/>
                    <a:pt x="39" y="13"/>
                  </a:cubicBezTo>
                  <a:cubicBezTo>
                    <a:pt x="42" y="9"/>
                    <a:pt x="48" y="0"/>
                    <a:pt x="53" y="3"/>
                  </a:cubicBezTo>
                  <a:cubicBezTo>
                    <a:pt x="55" y="5"/>
                    <a:pt x="63" y="11"/>
                    <a:pt x="71" y="17"/>
                  </a:cubicBezTo>
                  <a:cubicBezTo>
                    <a:pt x="79" y="19"/>
                    <a:pt x="87" y="22"/>
                    <a:pt x="95" y="23"/>
                  </a:cubicBezTo>
                  <a:cubicBezTo>
                    <a:pt x="116" y="27"/>
                    <a:pt x="164" y="11"/>
                    <a:pt x="172" y="39"/>
                  </a:cubicBezTo>
                  <a:cubicBezTo>
                    <a:pt x="173" y="44"/>
                    <a:pt x="175" y="50"/>
                    <a:pt x="174" y="55"/>
                  </a:cubicBezTo>
                  <a:cubicBezTo>
                    <a:pt x="174" y="60"/>
                    <a:pt x="172" y="64"/>
                    <a:pt x="171" y="68"/>
                  </a:cubicBezTo>
                  <a:cubicBezTo>
                    <a:pt x="169" y="71"/>
                    <a:pt x="168" y="77"/>
                    <a:pt x="165" y="78"/>
                  </a:cubicBezTo>
                  <a:cubicBezTo>
                    <a:pt x="161" y="80"/>
                    <a:pt x="152" y="77"/>
                    <a:pt x="149" y="76"/>
                  </a:cubicBezTo>
                  <a:cubicBezTo>
                    <a:pt x="138" y="75"/>
                    <a:pt x="128" y="74"/>
                    <a:pt x="117" y="73"/>
                  </a:cubicBezTo>
                  <a:cubicBezTo>
                    <a:pt x="107" y="71"/>
                    <a:pt x="94" y="71"/>
                    <a:pt x="88" y="79"/>
                  </a:cubicBezTo>
                  <a:cubicBezTo>
                    <a:pt x="86" y="81"/>
                    <a:pt x="85" y="83"/>
                    <a:pt x="84" y="85"/>
                  </a:cubicBezTo>
                  <a:cubicBezTo>
                    <a:pt x="82" y="86"/>
                    <a:pt x="79" y="87"/>
                    <a:pt x="77" y="88"/>
                  </a:cubicBezTo>
                  <a:cubicBezTo>
                    <a:pt x="68" y="91"/>
                    <a:pt x="58" y="94"/>
                    <a:pt x="49" y="95"/>
                  </a:cubicBezTo>
                  <a:cubicBezTo>
                    <a:pt x="40" y="95"/>
                    <a:pt x="37" y="90"/>
                    <a:pt x="31" y="85"/>
                  </a:cubicBezTo>
                  <a:cubicBezTo>
                    <a:pt x="23" y="78"/>
                    <a:pt x="14" y="78"/>
                    <a:pt x="7" y="72"/>
                  </a:cubicBezTo>
                  <a:cubicBezTo>
                    <a:pt x="3" y="69"/>
                    <a:pt x="0" y="64"/>
                    <a:pt x="1" y="59"/>
                  </a:cubicBezTo>
                  <a:cubicBezTo>
                    <a:pt x="2" y="54"/>
                    <a:pt x="5" y="51"/>
                    <a:pt x="7" y="48"/>
                  </a:cubicBezTo>
                  <a:cubicBezTo>
                    <a:pt x="9" y="46"/>
                    <a:pt x="11" y="44"/>
                    <a:pt x="13" y="42"/>
                  </a:cubicBezTo>
                  <a:close/>
                </a:path>
              </a:pathLst>
            </a:custGeom>
            <a:solidFill>
              <a:srgbClr val="B9726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3" name="Google Shape;333;p8"/>
            <p:cNvSpPr/>
            <p:nvPr/>
          </p:nvSpPr>
          <p:spPr>
            <a:xfrm>
              <a:off x="9796318" y="2374208"/>
              <a:ext cx="613051" cy="542315"/>
            </a:xfrm>
            <a:custGeom>
              <a:rect b="b" l="l" r="r" t="t"/>
              <a:pathLst>
                <a:path extrusionOk="0" h="413" w="466">
                  <a:moveTo>
                    <a:pt x="270" y="380"/>
                  </a:moveTo>
                  <a:cubicBezTo>
                    <a:pt x="250" y="392"/>
                    <a:pt x="228" y="400"/>
                    <a:pt x="202" y="403"/>
                  </a:cubicBezTo>
                  <a:cubicBezTo>
                    <a:pt x="136" y="413"/>
                    <a:pt x="69" y="412"/>
                    <a:pt x="4" y="400"/>
                  </a:cubicBezTo>
                  <a:cubicBezTo>
                    <a:pt x="0" y="369"/>
                    <a:pt x="1" y="338"/>
                    <a:pt x="9" y="308"/>
                  </a:cubicBezTo>
                  <a:cubicBezTo>
                    <a:pt x="64" y="305"/>
                    <a:pt x="118" y="297"/>
                    <a:pt x="171" y="285"/>
                  </a:cubicBezTo>
                  <a:cubicBezTo>
                    <a:pt x="197" y="279"/>
                    <a:pt x="219" y="270"/>
                    <a:pt x="231" y="244"/>
                  </a:cubicBezTo>
                  <a:cubicBezTo>
                    <a:pt x="257" y="188"/>
                    <a:pt x="279" y="129"/>
                    <a:pt x="297" y="69"/>
                  </a:cubicBezTo>
                  <a:cubicBezTo>
                    <a:pt x="300" y="56"/>
                    <a:pt x="304" y="42"/>
                    <a:pt x="312" y="31"/>
                  </a:cubicBezTo>
                  <a:cubicBezTo>
                    <a:pt x="327" y="10"/>
                    <a:pt x="354" y="0"/>
                    <a:pt x="379" y="4"/>
                  </a:cubicBezTo>
                  <a:cubicBezTo>
                    <a:pt x="405" y="7"/>
                    <a:pt x="427" y="22"/>
                    <a:pt x="443" y="42"/>
                  </a:cubicBezTo>
                  <a:cubicBezTo>
                    <a:pt x="455" y="56"/>
                    <a:pt x="464" y="73"/>
                    <a:pt x="465" y="91"/>
                  </a:cubicBezTo>
                  <a:cubicBezTo>
                    <a:pt x="466" y="109"/>
                    <a:pt x="458" y="127"/>
                    <a:pt x="449" y="144"/>
                  </a:cubicBezTo>
                  <a:cubicBezTo>
                    <a:pt x="412" y="219"/>
                    <a:pt x="363" y="289"/>
                    <a:pt x="305" y="350"/>
                  </a:cubicBezTo>
                  <a:cubicBezTo>
                    <a:pt x="294" y="362"/>
                    <a:pt x="282" y="372"/>
                    <a:pt x="270" y="380"/>
                  </a:cubicBezTo>
                  <a:close/>
                </a:path>
              </a:pathLst>
            </a:custGeom>
            <a:solidFill>
              <a:srgbClr val="E68C8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34" name="Google Shape;334;p8"/>
          <p:cNvSpPr txBox="1"/>
          <p:nvPr/>
        </p:nvSpPr>
        <p:spPr>
          <a:xfrm>
            <a:off x="796041" y="2507869"/>
            <a:ext cx="3686585" cy="445635"/>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lang="en-US" sz="2800">
                <a:solidFill>
                  <a:schemeClr val="lt1"/>
                </a:solidFill>
                <a:latin typeface="Arial"/>
                <a:ea typeface="Arial"/>
                <a:cs typeface="Arial"/>
                <a:sym typeface="Arial"/>
              </a:rPr>
              <a:t>Enhances Visibility</a:t>
            </a:r>
            <a:endParaRPr/>
          </a:p>
        </p:txBody>
      </p:sp>
      <p:sp>
        <p:nvSpPr>
          <p:cNvPr id="335" name="Google Shape;335;p8"/>
          <p:cNvSpPr/>
          <p:nvPr/>
        </p:nvSpPr>
        <p:spPr>
          <a:xfrm>
            <a:off x="796039" y="3287920"/>
            <a:ext cx="3834070" cy="1470082"/>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b="0" i="0" lang="en-US" sz="1400">
                <a:solidFill>
                  <a:schemeClr val="lt1"/>
                </a:solidFill>
                <a:latin typeface="Arial"/>
                <a:ea typeface="Arial"/>
                <a:cs typeface="Arial"/>
                <a:sym typeface="Arial"/>
              </a:rPr>
              <a:t>To make informed decisions, it is important to have an immediate view. This information allows data extraction resources to be available from anywhere and at any moment. The procedures were speeded up and precise.</a:t>
            </a:r>
            <a:endParaRPr sz="1200">
              <a:solidFill>
                <a:schemeClr val="lt1"/>
              </a:solidFill>
              <a:latin typeface="Arial"/>
              <a:ea typeface="Arial"/>
              <a:cs typeface="Arial"/>
              <a:sym typeface="Arial"/>
            </a:endParaRPr>
          </a:p>
        </p:txBody>
      </p:sp>
      <p:pic>
        <p:nvPicPr>
          <p:cNvPr id="336" name="Google Shape;336;p8"/>
          <p:cNvPicPr preferRelativeResize="0"/>
          <p:nvPr/>
        </p:nvPicPr>
        <p:blipFill rotWithShape="1">
          <a:blip r:embed="rId3">
            <a:alphaModFix/>
          </a:blip>
          <a:srcRect b="31667" l="25000" r="22222" t="30555"/>
          <a:stretch/>
        </p:blipFill>
        <p:spPr>
          <a:xfrm>
            <a:off x="11064240" y="411480"/>
            <a:ext cx="599441" cy="44704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500"/>
                                        <p:tgtEl>
                                          <p:spTgt spid="27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500"/>
                                        <p:tgtEl>
                                          <p:spTgt spid="27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500"/>
                                        <p:tgtEl>
                                          <p:spTgt spid="334"/>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500"/>
                                        <p:tgtEl>
                                          <p:spTgt spid="3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40" name="Shape 340"/>
        <p:cNvGrpSpPr/>
        <p:nvPr/>
      </p:nvGrpSpPr>
      <p:grpSpPr>
        <a:xfrm>
          <a:off x="0" y="0"/>
          <a:ext cx="0" cy="0"/>
          <a:chOff x="0" y="0"/>
          <a:chExt cx="0" cy="0"/>
        </a:xfrm>
      </p:grpSpPr>
      <p:pic>
        <p:nvPicPr>
          <p:cNvPr descr="A picture containing diagram&#10;&#10;Description automatically generated" id="341" name="Google Shape;341;p9"/>
          <p:cNvPicPr preferRelativeResize="0"/>
          <p:nvPr/>
        </p:nvPicPr>
        <p:blipFill rotWithShape="1">
          <a:blip r:embed="rId3">
            <a:alphaModFix amt="20000"/>
          </a:blip>
          <a:srcRect b="0" l="0" r="0" t="0"/>
          <a:stretch/>
        </p:blipFill>
        <p:spPr>
          <a:xfrm>
            <a:off x="0" y="-46478"/>
            <a:ext cx="9133490" cy="6904478"/>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803"/>
              </a:srgbClr>
            </a:outerShdw>
          </a:effectLst>
        </p:spPr>
      </p:pic>
      <p:sp>
        <p:nvSpPr>
          <p:cNvPr id="342" name="Google Shape;342;p9"/>
          <p:cNvSpPr/>
          <p:nvPr/>
        </p:nvSpPr>
        <p:spPr>
          <a:xfrm rot="-5400000">
            <a:off x="7298191" y="591152"/>
            <a:ext cx="4111923" cy="5675696"/>
          </a:xfrm>
          <a:prstGeom prst="round2SameRect">
            <a:avLst>
              <a:gd fmla="val 50000" name="adj1"/>
              <a:gd fmla="val 0" name="adj2"/>
            </a:avLst>
          </a:prstGeom>
          <a:gradFill>
            <a:gsLst>
              <a:gs pos="0">
                <a:srgbClr val="1A3269"/>
              </a:gs>
              <a:gs pos="48000">
                <a:srgbClr val="274EA4"/>
              </a:gs>
              <a:gs pos="100000">
                <a:srgbClr val="678AD9"/>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43" name="Google Shape;343;p9"/>
          <p:cNvSpPr txBox="1"/>
          <p:nvPr/>
        </p:nvSpPr>
        <p:spPr>
          <a:xfrm>
            <a:off x="7355071" y="2330082"/>
            <a:ext cx="4285427" cy="496161"/>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lang="en-US" sz="3200">
                <a:solidFill>
                  <a:schemeClr val="lt1"/>
                </a:solidFill>
                <a:latin typeface="Arial"/>
                <a:ea typeface="Arial"/>
                <a:cs typeface="Arial"/>
                <a:sym typeface="Arial"/>
              </a:rPr>
              <a:t>Cost Efficiency In IT Time </a:t>
            </a:r>
            <a:endParaRPr/>
          </a:p>
        </p:txBody>
      </p:sp>
      <p:sp>
        <p:nvSpPr>
          <p:cNvPr id="344" name="Google Shape;344;p9"/>
          <p:cNvSpPr/>
          <p:nvPr/>
        </p:nvSpPr>
        <p:spPr>
          <a:xfrm>
            <a:off x="7355071" y="3057471"/>
            <a:ext cx="2957614" cy="1345176"/>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None/>
            </a:pPr>
            <a:r>
              <a:rPr b="0" i="0" lang="en-US" sz="1600">
                <a:solidFill>
                  <a:schemeClr val="lt1"/>
                </a:solidFill>
                <a:latin typeface="Arial"/>
                <a:ea typeface="Arial"/>
                <a:cs typeface="Arial"/>
                <a:sym typeface="Arial"/>
              </a:rPr>
              <a:t>NetSuite integration will reduce service costs by allowing IT to be used to improve business operations.</a:t>
            </a:r>
            <a:endParaRPr sz="1600">
              <a:solidFill>
                <a:schemeClr val="lt1"/>
              </a:solidFill>
              <a:latin typeface="Arial"/>
              <a:ea typeface="Arial"/>
              <a:cs typeface="Arial"/>
              <a:sym typeface="Arial"/>
            </a:endParaRPr>
          </a:p>
        </p:txBody>
      </p:sp>
      <p:pic>
        <p:nvPicPr>
          <p:cNvPr id="345" name="Google Shape;345;p9"/>
          <p:cNvPicPr preferRelativeResize="0"/>
          <p:nvPr/>
        </p:nvPicPr>
        <p:blipFill rotWithShape="1">
          <a:blip r:embed="rId4">
            <a:alphaModFix/>
          </a:blip>
          <a:srcRect b="31667" l="25000" r="22222" t="30555"/>
          <a:stretch/>
        </p:blipFill>
        <p:spPr>
          <a:xfrm>
            <a:off x="11064240" y="411480"/>
            <a:ext cx="599441" cy="44704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500"/>
                                        <p:tgtEl>
                                          <p:spTgt spid="34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500"/>
                                        <p:tgtEl>
                                          <p:spTgt spid="34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500"/>
                                        <p:tgtEl>
                                          <p:spTgt spid="343"/>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500"/>
                                        <p:tgtEl>
                                          <p:spTgt spid="3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2018-c1">
      <a:dk1>
        <a:srgbClr val="000000"/>
      </a:dk1>
      <a:lt1>
        <a:srgbClr val="FFFFFF"/>
      </a:lt1>
      <a:dk2>
        <a:srgbClr val="44546A"/>
      </a:dk2>
      <a:lt2>
        <a:srgbClr val="E7E6E6"/>
      </a:lt2>
      <a:accent1>
        <a:srgbClr val="274C9D"/>
      </a:accent1>
      <a:accent2>
        <a:srgbClr val="9B30C6"/>
      </a:accent2>
      <a:accent3>
        <a:srgbClr val="F76F09"/>
      </a:accent3>
      <a:accent4>
        <a:srgbClr val="D74142"/>
      </a:accent4>
      <a:accent5>
        <a:srgbClr val="F3476C"/>
      </a:accent5>
      <a:accent6>
        <a:srgbClr val="FFC0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2017-10-02T03:03:16Z</dcterms:created>
  <dc:creator>joenanto</dc:creator>
</cp:coreProperties>
</file>