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2" r:id="rId3"/>
    <p:sldId id="366" r:id="rId4"/>
    <p:sldId id="363" r:id="rId5"/>
    <p:sldId id="365" r:id="rId6"/>
    <p:sldId id="261" r:id="rId7"/>
    <p:sldId id="400" r:id="rId8"/>
    <p:sldId id="268" r:id="rId9"/>
    <p:sldId id="276" r:id="rId10"/>
    <p:sldId id="367" r:id="rId11"/>
    <p:sldId id="271" r:id="rId12"/>
    <p:sldId id="413" r:id="rId13"/>
    <p:sldId id="414" r:id="rId14"/>
    <p:sldId id="352" r:id="rId15"/>
    <p:sldId id="402" r:id="rId16"/>
    <p:sldId id="412" r:id="rId1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2BCF9-6260-4516-9066-62CB6C266395}" v="25" dt="2022-08-21T19:21:29.145"/>
    <p1510:client id="{5DEE70D8-1646-4D5B-B05D-5D35387D7B26}" v="41" dt="2022-08-21T18:46:09.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6" autoAdjust="0"/>
    <p:restoredTop sz="92431" autoAdjust="0"/>
  </p:normalViewPr>
  <p:slideViewPr>
    <p:cSldViewPr snapToGrid="0">
      <p:cViewPr varScale="1">
        <p:scale>
          <a:sx n="89" d="100"/>
          <a:sy n="89" d="100"/>
        </p:scale>
        <p:origin x="1445" y="72"/>
      </p:cViewPr>
      <p:guideLst/>
    </p:cSldViewPr>
  </p:slideViewPr>
  <p:notesTextViewPr>
    <p:cViewPr>
      <p:scale>
        <a:sx n="125" d="100"/>
        <a:sy n="125" d="100"/>
      </p:scale>
      <p:origin x="0" y="0"/>
    </p:cViewPr>
  </p:notesTextViewPr>
  <p:sorterViewPr>
    <p:cViewPr>
      <p:scale>
        <a:sx n="100" d="100"/>
        <a:sy n="100" d="100"/>
      </p:scale>
      <p:origin x="0" y="-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ek irfan" userId="5cefcf8b5d6e3f7a" providerId="Windows Live" clId="Web-{11D2BCF9-6260-4516-9066-62CB6C266395}"/>
    <pc:docChg chg="modSld">
      <pc:chgData name="mahek irfan" userId="5cefcf8b5d6e3f7a" providerId="Windows Live" clId="Web-{11D2BCF9-6260-4516-9066-62CB6C266395}" dt="2022-08-21T19:21:29.145" v="23"/>
      <pc:docMkLst>
        <pc:docMk/>
      </pc:docMkLst>
      <pc:sldChg chg="addSp modSp">
        <pc:chgData name="mahek irfan" userId="5cefcf8b5d6e3f7a" providerId="Windows Live" clId="Web-{11D2BCF9-6260-4516-9066-62CB6C266395}" dt="2022-08-21T19:20:01.752" v="21" actId="1076"/>
        <pc:sldMkLst>
          <pc:docMk/>
          <pc:sldMk cId="2426611575" sldId="256"/>
        </pc:sldMkLst>
        <pc:picChg chg="add mod modCrop">
          <ac:chgData name="mahek irfan" userId="5cefcf8b5d6e3f7a" providerId="Windows Live" clId="Web-{11D2BCF9-6260-4516-9066-62CB6C266395}" dt="2022-08-21T19:20:01.752" v="21" actId="1076"/>
          <ac:picMkLst>
            <pc:docMk/>
            <pc:sldMk cId="2426611575" sldId="256"/>
            <ac:picMk id="2" creationId="{1BD420A8-5F9D-220E-8F88-091D7148339D}"/>
          </ac:picMkLst>
        </pc:picChg>
      </pc:sldChg>
      <pc:sldChg chg="addSp">
        <pc:chgData name="mahek irfan" userId="5cefcf8b5d6e3f7a" providerId="Windows Live" clId="Web-{11D2BCF9-6260-4516-9066-62CB6C266395}" dt="2022-08-21T19:18:50.093" v="6"/>
        <pc:sldMkLst>
          <pc:docMk/>
          <pc:sldMk cId="2652893185" sldId="261"/>
        </pc:sldMkLst>
        <pc:picChg chg="add">
          <ac:chgData name="mahek irfan" userId="5cefcf8b5d6e3f7a" providerId="Windows Live" clId="Web-{11D2BCF9-6260-4516-9066-62CB6C266395}" dt="2022-08-21T19:18:50.093" v="6"/>
          <ac:picMkLst>
            <pc:docMk/>
            <pc:sldMk cId="2652893185" sldId="261"/>
            <ac:picMk id="3" creationId="{7A6AE117-8DA7-6FC8-B035-826E1A1894DF}"/>
          </ac:picMkLst>
        </pc:picChg>
      </pc:sldChg>
      <pc:sldChg chg="addSp modSp">
        <pc:chgData name="mahek irfan" userId="5cefcf8b5d6e3f7a" providerId="Windows Live" clId="Web-{11D2BCF9-6260-4516-9066-62CB6C266395}" dt="2022-08-21T19:18:44.156" v="2" actId="14100"/>
        <pc:sldMkLst>
          <pc:docMk/>
          <pc:sldMk cId="1294180793" sldId="262"/>
        </pc:sldMkLst>
        <pc:picChg chg="add mod">
          <ac:chgData name="mahek irfan" userId="5cefcf8b5d6e3f7a" providerId="Windows Live" clId="Web-{11D2BCF9-6260-4516-9066-62CB6C266395}" dt="2022-08-21T19:18:44.156" v="2" actId="14100"/>
          <ac:picMkLst>
            <pc:docMk/>
            <pc:sldMk cId="1294180793" sldId="262"/>
            <ac:picMk id="2" creationId="{098A6FC5-82B6-4252-5FEE-11999AD24033}"/>
          </ac:picMkLst>
        </pc:picChg>
      </pc:sldChg>
      <pc:sldChg chg="addSp">
        <pc:chgData name="mahek irfan" userId="5cefcf8b5d6e3f7a" providerId="Windows Live" clId="Web-{11D2BCF9-6260-4516-9066-62CB6C266395}" dt="2022-08-21T19:18:51.734" v="7"/>
        <pc:sldMkLst>
          <pc:docMk/>
          <pc:sldMk cId="48472656" sldId="268"/>
        </pc:sldMkLst>
        <pc:picChg chg="add">
          <ac:chgData name="mahek irfan" userId="5cefcf8b5d6e3f7a" providerId="Windows Live" clId="Web-{11D2BCF9-6260-4516-9066-62CB6C266395}" dt="2022-08-21T19:18:51.734" v="7"/>
          <ac:picMkLst>
            <pc:docMk/>
            <pc:sldMk cId="48472656" sldId="268"/>
            <ac:picMk id="3" creationId="{5D997A27-F0F4-6BD4-2A0E-A77ADCAFB3DE}"/>
          </ac:picMkLst>
        </pc:picChg>
      </pc:sldChg>
      <pc:sldChg chg="addSp delSp">
        <pc:chgData name="mahek irfan" userId="5cefcf8b5d6e3f7a" providerId="Windows Live" clId="Web-{11D2BCF9-6260-4516-9066-62CB6C266395}" dt="2022-08-21T19:18:57.453" v="10"/>
        <pc:sldMkLst>
          <pc:docMk/>
          <pc:sldMk cId="2195420197" sldId="271"/>
        </pc:sldMkLst>
        <pc:picChg chg="add del">
          <ac:chgData name="mahek irfan" userId="5cefcf8b5d6e3f7a" providerId="Windows Live" clId="Web-{11D2BCF9-6260-4516-9066-62CB6C266395}" dt="2022-08-21T19:18:57.453" v="10"/>
          <ac:picMkLst>
            <pc:docMk/>
            <pc:sldMk cId="2195420197" sldId="271"/>
            <ac:picMk id="6" creationId="{042EC534-2982-6F52-9BA0-3D8DDC4CDC0F}"/>
          </ac:picMkLst>
        </pc:picChg>
      </pc:sldChg>
      <pc:sldChg chg="addSp modSp">
        <pc:chgData name="mahek irfan" userId="5cefcf8b5d6e3f7a" providerId="Windows Live" clId="Web-{11D2BCF9-6260-4516-9066-62CB6C266395}" dt="2022-08-21T19:21:29.145" v="23"/>
        <pc:sldMkLst>
          <pc:docMk/>
          <pc:sldMk cId="2044701626" sldId="276"/>
        </pc:sldMkLst>
        <pc:picChg chg="add mod">
          <ac:chgData name="mahek irfan" userId="5cefcf8b5d6e3f7a" providerId="Windows Live" clId="Web-{11D2BCF9-6260-4516-9066-62CB6C266395}" dt="2022-08-21T19:21:29.145" v="23"/>
          <ac:picMkLst>
            <pc:docMk/>
            <pc:sldMk cId="2044701626" sldId="276"/>
            <ac:picMk id="8" creationId="{A701082B-CF17-F20C-E353-A642C338908C}"/>
          </ac:picMkLst>
        </pc:picChg>
      </pc:sldChg>
      <pc:sldChg chg="addSp modSp">
        <pc:chgData name="mahek irfan" userId="5cefcf8b5d6e3f7a" providerId="Windows Live" clId="Web-{11D2BCF9-6260-4516-9066-62CB6C266395}" dt="2022-08-21T19:19:24.595" v="14" actId="1076"/>
        <pc:sldMkLst>
          <pc:docMk/>
          <pc:sldMk cId="2440883339" sldId="352"/>
        </pc:sldMkLst>
        <pc:spChg chg="mod">
          <ac:chgData name="mahek irfan" userId="5cefcf8b5d6e3f7a" providerId="Windows Live" clId="Web-{11D2BCF9-6260-4516-9066-62CB6C266395}" dt="2022-08-21T19:19:24.595" v="14" actId="1076"/>
          <ac:spMkLst>
            <pc:docMk/>
            <pc:sldMk cId="2440883339" sldId="352"/>
            <ac:spMk id="5" creationId="{00000000-0000-0000-0000-000000000000}"/>
          </ac:spMkLst>
        </pc:spChg>
        <pc:picChg chg="add">
          <ac:chgData name="mahek irfan" userId="5cefcf8b5d6e3f7a" providerId="Windows Live" clId="Web-{11D2BCF9-6260-4516-9066-62CB6C266395}" dt="2022-08-21T19:19:05.203" v="11"/>
          <ac:picMkLst>
            <pc:docMk/>
            <pc:sldMk cId="2440883339" sldId="352"/>
            <ac:picMk id="3" creationId="{938F2378-F843-2556-C538-A6E8C3D4314F}"/>
          </ac:picMkLst>
        </pc:picChg>
      </pc:sldChg>
      <pc:sldChg chg="addSp">
        <pc:chgData name="mahek irfan" userId="5cefcf8b5d6e3f7a" providerId="Windows Live" clId="Web-{11D2BCF9-6260-4516-9066-62CB6C266395}" dt="2022-08-21T19:18:46.843" v="4"/>
        <pc:sldMkLst>
          <pc:docMk/>
          <pc:sldMk cId="4204450085" sldId="363"/>
        </pc:sldMkLst>
        <pc:picChg chg="add">
          <ac:chgData name="mahek irfan" userId="5cefcf8b5d6e3f7a" providerId="Windows Live" clId="Web-{11D2BCF9-6260-4516-9066-62CB6C266395}" dt="2022-08-21T19:18:46.843" v="4"/>
          <ac:picMkLst>
            <pc:docMk/>
            <pc:sldMk cId="4204450085" sldId="363"/>
            <ac:picMk id="11" creationId="{BA56F633-ACAE-A24A-DFF6-EE24B774B262}"/>
          </ac:picMkLst>
        </pc:picChg>
      </pc:sldChg>
      <pc:sldChg chg="addSp">
        <pc:chgData name="mahek irfan" userId="5cefcf8b5d6e3f7a" providerId="Windows Live" clId="Web-{11D2BCF9-6260-4516-9066-62CB6C266395}" dt="2022-08-21T19:18:47.609" v="5"/>
        <pc:sldMkLst>
          <pc:docMk/>
          <pc:sldMk cId="4038264781" sldId="365"/>
        </pc:sldMkLst>
        <pc:picChg chg="add">
          <ac:chgData name="mahek irfan" userId="5cefcf8b5d6e3f7a" providerId="Windows Live" clId="Web-{11D2BCF9-6260-4516-9066-62CB6C266395}" dt="2022-08-21T19:18:47.609" v="5"/>
          <ac:picMkLst>
            <pc:docMk/>
            <pc:sldMk cId="4038264781" sldId="365"/>
            <ac:picMk id="9" creationId="{A7EF8B54-2B45-6FC4-F903-08696184CFF6}"/>
          </ac:picMkLst>
        </pc:picChg>
      </pc:sldChg>
      <pc:sldChg chg="addSp">
        <pc:chgData name="mahek irfan" userId="5cefcf8b5d6e3f7a" providerId="Windows Live" clId="Web-{11D2BCF9-6260-4516-9066-62CB6C266395}" dt="2022-08-21T19:18:45.625" v="3"/>
        <pc:sldMkLst>
          <pc:docMk/>
          <pc:sldMk cId="3688787559" sldId="366"/>
        </pc:sldMkLst>
        <pc:picChg chg="add">
          <ac:chgData name="mahek irfan" userId="5cefcf8b5d6e3f7a" providerId="Windows Live" clId="Web-{11D2BCF9-6260-4516-9066-62CB6C266395}" dt="2022-08-21T19:18:45.625" v="3"/>
          <ac:picMkLst>
            <pc:docMk/>
            <pc:sldMk cId="3688787559" sldId="366"/>
            <ac:picMk id="3" creationId="{51C01AEE-6638-2140-3FE8-DDE997CC6DD9}"/>
          </ac:picMkLst>
        </pc:picChg>
      </pc:sldChg>
      <pc:sldChg chg="addSp">
        <pc:chgData name="mahek irfan" userId="5cefcf8b5d6e3f7a" providerId="Windows Live" clId="Web-{11D2BCF9-6260-4516-9066-62CB6C266395}" dt="2022-08-21T19:18:53.765" v="8"/>
        <pc:sldMkLst>
          <pc:docMk/>
          <pc:sldMk cId="3128801579" sldId="367"/>
        </pc:sldMkLst>
        <pc:picChg chg="add">
          <ac:chgData name="mahek irfan" userId="5cefcf8b5d6e3f7a" providerId="Windows Live" clId="Web-{11D2BCF9-6260-4516-9066-62CB6C266395}" dt="2022-08-21T19:18:53.765" v="8"/>
          <ac:picMkLst>
            <pc:docMk/>
            <pc:sldMk cId="3128801579" sldId="367"/>
            <ac:picMk id="3" creationId="{8DD391AF-44B5-1295-5B52-D98B8121AC61}"/>
          </ac:picMkLst>
        </pc:picChg>
      </pc:sldChg>
      <pc:sldChg chg="addSp">
        <pc:chgData name="mahek irfan" userId="5cefcf8b5d6e3f7a" providerId="Windows Live" clId="Web-{11D2BCF9-6260-4516-9066-62CB6C266395}" dt="2022-08-21T19:19:16.095" v="13"/>
        <pc:sldMkLst>
          <pc:docMk/>
          <pc:sldMk cId="1040471440" sldId="402"/>
        </pc:sldMkLst>
        <pc:picChg chg="add">
          <ac:chgData name="mahek irfan" userId="5cefcf8b5d6e3f7a" providerId="Windows Live" clId="Web-{11D2BCF9-6260-4516-9066-62CB6C266395}" dt="2022-08-21T19:19:16.095" v="13"/>
          <ac:picMkLst>
            <pc:docMk/>
            <pc:sldMk cId="1040471440" sldId="402"/>
            <ac:picMk id="4" creationId="{774FA3F5-E313-0640-CAAE-389777A9D71C}"/>
          </ac:picMkLst>
        </pc:picChg>
      </pc:sldChg>
      <pc:sldChg chg="addSp">
        <pc:chgData name="mahek irfan" userId="5cefcf8b5d6e3f7a" providerId="Windows Live" clId="Web-{11D2BCF9-6260-4516-9066-62CB6C266395}" dt="2022-08-21T19:19:27.845" v="15"/>
        <pc:sldMkLst>
          <pc:docMk/>
          <pc:sldMk cId="1778543733" sldId="412"/>
        </pc:sldMkLst>
        <pc:picChg chg="add">
          <ac:chgData name="mahek irfan" userId="5cefcf8b5d6e3f7a" providerId="Windows Live" clId="Web-{11D2BCF9-6260-4516-9066-62CB6C266395}" dt="2022-08-21T19:19:27.845" v="15"/>
          <ac:picMkLst>
            <pc:docMk/>
            <pc:sldMk cId="1778543733" sldId="412"/>
            <ac:picMk id="3" creationId="{EBC917EA-915E-3D5F-B048-A521E1D8A913}"/>
          </ac:picMkLst>
        </pc:picChg>
      </pc:sldChg>
    </pc:docChg>
  </pc:docChgLst>
  <pc:docChgLst>
    <pc:chgData name="mahek irfan" userId="5cefcf8b5d6e3f7a" providerId="LiveId" clId="{5DEE70D8-1646-4D5B-B05D-5D35387D7B26}"/>
    <pc:docChg chg="undo custSel modSld">
      <pc:chgData name="mahek irfan" userId="5cefcf8b5d6e3f7a" providerId="LiveId" clId="{5DEE70D8-1646-4D5B-B05D-5D35387D7B26}" dt="2022-08-21T18:46:43.723" v="56" actId="478"/>
      <pc:docMkLst>
        <pc:docMk/>
      </pc:docMkLst>
      <pc:sldChg chg="delSp mod">
        <pc:chgData name="mahek irfan" userId="5cefcf8b5d6e3f7a" providerId="LiveId" clId="{5DEE70D8-1646-4D5B-B05D-5D35387D7B26}" dt="2022-08-21T18:46:43.723" v="56" actId="478"/>
        <pc:sldMkLst>
          <pc:docMk/>
          <pc:sldMk cId="2440883339" sldId="352"/>
        </pc:sldMkLst>
        <pc:spChg chg="del">
          <ac:chgData name="mahek irfan" userId="5cefcf8b5d6e3f7a" providerId="LiveId" clId="{5DEE70D8-1646-4D5B-B05D-5D35387D7B26}" dt="2022-08-21T18:46:43.723" v="56" actId="478"/>
          <ac:spMkLst>
            <pc:docMk/>
            <pc:sldMk cId="2440883339" sldId="352"/>
            <ac:spMk id="2" creationId="{00000000-0000-0000-0000-000000000000}"/>
          </ac:spMkLst>
        </pc:spChg>
      </pc:sldChg>
      <pc:sldChg chg="modSp mod">
        <pc:chgData name="mahek irfan" userId="5cefcf8b5d6e3f7a" providerId="LiveId" clId="{5DEE70D8-1646-4D5B-B05D-5D35387D7B26}" dt="2022-08-21T18:45:31.975" v="42" actId="1076"/>
        <pc:sldMkLst>
          <pc:docMk/>
          <pc:sldMk cId="3688787559" sldId="366"/>
        </pc:sldMkLst>
        <pc:spChg chg="mod">
          <ac:chgData name="mahek irfan" userId="5cefcf8b5d6e3f7a" providerId="LiveId" clId="{5DEE70D8-1646-4D5B-B05D-5D35387D7B26}" dt="2022-08-21T18:45:14.464" v="38" actId="1076"/>
          <ac:spMkLst>
            <pc:docMk/>
            <pc:sldMk cId="3688787559" sldId="366"/>
            <ac:spMk id="13" creationId="{00000000-0000-0000-0000-000000000000}"/>
          </ac:spMkLst>
        </pc:spChg>
        <pc:spChg chg="mod">
          <ac:chgData name="mahek irfan" userId="5cefcf8b5d6e3f7a" providerId="LiveId" clId="{5DEE70D8-1646-4D5B-B05D-5D35387D7B26}" dt="2022-08-21T18:45:31.975" v="42" actId="1076"/>
          <ac:spMkLst>
            <pc:docMk/>
            <pc:sldMk cId="3688787559" sldId="366"/>
            <ac:spMk id="15" creationId="{00000000-0000-0000-0000-000000000000}"/>
          </ac:spMkLst>
        </pc:spChg>
        <pc:spChg chg="mod">
          <ac:chgData name="mahek irfan" userId="5cefcf8b5d6e3f7a" providerId="LiveId" clId="{5DEE70D8-1646-4D5B-B05D-5D35387D7B26}" dt="2022-08-21T18:45:22.510" v="41" actId="1076"/>
          <ac:spMkLst>
            <pc:docMk/>
            <pc:sldMk cId="3688787559" sldId="366"/>
            <ac:spMk id="24" creationId="{00000000-0000-0000-0000-000000000000}"/>
          </ac:spMkLst>
        </pc:spChg>
        <pc:cxnChg chg="mod">
          <ac:chgData name="mahek irfan" userId="5cefcf8b5d6e3f7a" providerId="LiveId" clId="{5DEE70D8-1646-4D5B-B05D-5D35387D7B26}" dt="2022-08-21T18:45:17.745" v="39" actId="1076"/>
          <ac:cxnSpMkLst>
            <pc:docMk/>
            <pc:sldMk cId="3688787559" sldId="366"/>
            <ac:cxnSpMk id="14" creationId="{00000000-0000-0000-0000-000000000000}"/>
          </ac:cxnSpMkLst>
        </pc:cxnChg>
      </pc:sldChg>
      <pc:sldChg chg="addSp delSp modSp mod setBg modAnim">
        <pc:chgData name="mahek irfan" userId="5cefcf8b5d6e3f7a" providerId="LiveId" clId="{5DEE70D8-1646-4D5B-B05D-5D35387D7B26}" dt="2022-08-21T18:46:34.458" v="55" actId="1076"/>
        <pc:sldMkLst>
          <pc:docMk/>
          <pc:sldMk cId="3128801579" sldId="367"/>
        </pc:sldMkLst>
        <pc:spChg chg="del">
          <ac:chgData name="mahek irfan" userId="5cefcf8b5d6e3f7a" providerId="LiveId" clId="{5DEE70D8-1646-4D5B-B05D-5D35387D7B26}" dt="2022-08-21T18:45:42.547" v="43" actId="478"/>
          <ac:spMkLst>
            <pc:docMk/>
            <pc:sldMk cId="3128801579" sldId="367"/>
            <ac:spMk id="2" creationId="{00000000-0000-0000-0000-000000000000}"/>
          </ac:spMkLst>
        </pc:spChg>
        <pc:spChg chg="del">
          <ac:chgData name="mahek irfan" userId="5cefcf8b5d6e3f7a" providerId="LiveId" clId="{5DEE70D8-1646-4D5B-B05D-5D35387D7B26}" dt="2022-08-21T18:45:43.152" v="44" actId="478"/>
          <ac:spMkLst>
            <pc:docMk/>
            <pc:sldMk cId="3128801579" sldId="367"/>
            <ac:spMk id="3" creationId="{00000000-0000-0000-0000-000000000000}"/>
          </ac:spMkLst>
        </pc:spChg>
        <pc:spChg chg="del">
          <ac:chgData name="mahek irfan" userId="5cefcf8b5d6e3f7a" providerId="LiveId" clId="{5DEE70D8-1646-4D5B-B05D-5D35387D7B26}" dt="2022-08-21T18:45:43.621" v="45" actId="478"/>
          <ac:spMkLst>
            <pc:docMk/>
            <pc:sldMk cId="3128801579" sldId="367"/>
            <ac:spMk id="5" creationId="{00000000-0000-0000-0000-000000000000}"/>
          </ac:spMkLst>
        </pc:spChg>
        <pc:spChg chg="del">
          <ac:chgData name="mahek irfan" userId="5cefcf8b5d6e3f7a" providerId="LiveId" clId="{5DEE70D8-1646-4D5B-B05D-5D35387D7B26}" dt="2022-08-21T18:45:44.497" v="46" actId="478"/>
          <ac:spMkLst>
            <pc:docMk/>
            <pc:sldMk cId="3128801579" sldId="367"/>
            <ac:spMk id="7" creationId="{00000000-0000-0000-0000-000000000000}"/>
          </ac:spMkLst>
        </pc:spChg>
        <pc:spChg chg="mod">
          <ac:chgData name="mahek irfan" userId="5cefcf8b5d6e3f7a" providerId="LiveId" clId="{5DEE70D8-1646-4D5B-B05D-5D35387D7B26}" dt="2022-08-21T18:45:48.854" v="47" actId="164"/>
          <ac:spMkLst>
            <pc:docMk/>
            <pc:sldMk cId="3128801579" sldId="367"/>
            <ac:spMk id="26" creationId="{00000000-0000-0000-0000-000000000000}"/>
          </ac:spMkLst>
        </pc:spChg>
        <pc:spChg chg="mod">
          <ac:chgData name="mahek irfan" userId="5cefcf8b5d6e3f7a" providerId="LiveId" clId="{5DEE70D8-1646-4D5B-B05D-5D35387D7B26}" dt="2022-08-21T18:46:34.458" v="55" actId="1076"/>
          <ac:spMkLst>
            <pc:docMk/>
            <pc:sldMk cId="3128801579" sldId="367"/>
            <ac:spMk id="28" creationId="{00000000-0000-0000-0000-000000000000}"/>
          </ac:spMkLst>
        </pc:spChg>
        <pc:grpChg chg="add mod">
          <ac:chgData name="mahek irfan" userId="5cefcf8b5d6e3f7a" providerId="LiveId" clId="{5DEE70D8-1646-4D5B-B05D-5D35387D7B26}" dt="2022-08-21T18:45:53.114" v="48" actId="1076"/>
          <ac:grpSpMkLst>
            <pc:docMk/>
            <pc:sldMk cId="3128801579" sldId="367"/>
            <ac:grpSpMk id="4" creationId="{9848E1FD-BB5C-E6A9-EA9C-FC4F260FB2B9}"/>
          </ac:grpSpMkLst>
        </pc:grpChg>
        <pc:cxnChg chg="mod">
          <ac:chgData name="mahek irfan" userId="5cefcf8b5d6e3f7a" providerId="LiveId" clId="{5DEE70D8-1646-4D5B-B05D-5D35387D7B26}" dt="2022-08-21T18:46:29.760" v="54" actId="1076"/>
          <ac:cxnSpMkLst>
            <pc:docMk/>
            <pc:sldMk cId="3128801579" sldId="367"/>
            <ac:cxnSpMk id="27"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0AE53-77B3-495A-B9F1-5F43B6AA32BB}"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BFCF7-DBAE-4171-B664-49A31DA528CA}" type="slidenum">
              <a:rPr lang="en-US" smtClean="0"/>
              <a:t>‹#›</a:t>
            </a:fld>
            <a:endParaRPr lang="en-US"/>
          </a:p>
        </p:txBody>
      </p:sp>
    </p:spTree>
    <p:extLst>
      <p:ext uri="{BB962C8B-B14F-4D97-AF65-F5344CB8AC3E}">
        <p14:creationId xmlns:p14="http://schemas.microsoft.com/office/powerpoint/2010/main" val="208095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FCF7-DBAE-4171-B664-49A31DA528CA}" type="slidenum">
              <a:rPr lang="en-US" smtClean="0"/>
              <a:t>1</a:t>
            </a:fld>
            <a:endParaRPr lang="en-US"/>
          </a:p>
        </p:txBody>
      </p:sp>
    </p:spTree>
    <p:extLst>
      <p:ext uri="{BB962C8B-B14F-4D97-AF65-F5344CB8AC3E}">
        <p14:creationId xmlns:p14="http://schemas.microsoft.com/office/powerpoint/2010/main" val="356727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6</a:t>
            </a:fld>
            <a:endParaRPr lang="en-US"/>
          </a:p>
        </p:txBody>
      </p:sp>
    </p:spTree>
    <p:extLst>
      <p:ext uri="{BB962C8B-B14F-4D97-AF65-F5344CB8AC3E}">
        <p14:creationId xmlns:p14="http://schemas.microsoft.com/office/powerpoint/2010/main" val="93319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8</a:t>
            </a:fld>
            <a:endParaRPr lang="en-US"/>
          </a:p>
        </p:txBody>
      </p:sp>
    </p:spTree>
    <p:extLst>
      <p:ext uri="{BB962C8B-B14F-4D97-AF65-F5344CB8AC3E}">
        <p14:creationId xmlns:p14="http://schemas.microsoft.com/office/powerpoint/2010/main" val="325853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11</a:t>
            </a:fld>
            <a:endParaRPr lang="en-US"/>
          </a:p>
        </p:txBody>
      </p:sp>
    </p:spTree>
    <p:extLst>
      <p:ext uri="{BB962C8B-B14F-4D97-AF65-F5344CB8AC3E}">
        <p14:creationId xmlns:p14="http://schemas.microsoft.com/office/powerpoint/2010/main" val="377386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14</a:t>
            </a:fld>
            <a:endParaRPr lang="en-US"/>
          </a:p>
        </p:txBody>
      </p:sp>
    </p:spTree>
    <p:extLst>
      <p:ext uri="{BB962C8B-B14F-4D97-AF65-F5344CB8AC3E}">
        <p14:creationId xmlns:p14="http://schemas.microsoft.com/office/powerpoint/2010/main" val="354006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16</a:t>
            </a:fld>
            <a:endParaRPr lang="en-US"/>
          </a:p>
        </p:txBody>
      </p:sp>
    </p:spTree>
    <p:extLst>
      <p:ext uri="{BB962C8B-B14F-4D97-AF65-F5344CB8AC3E}">
        <p14:creationId xmlns:p14="http://schemas.microsoft.com/office/powerpoint/2010/main" val="296641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1927108911"/>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ection Slide 2">
    <p:spTree>
      <p:nvGrpSpPr>
        <p:cNvPr id="1" name=""/>
        <p:cNvGrpSpPr/>
        <p:nvPr/>
      </p:nvGrpSpPr>
      <p:grpSpPr>
        <a:xfrm>
          <a:off x="0" y="0"/>
          <a:ext cx="0" cy="0"/>
          <a:chOff x="0" y="0"/>
          <a:chExt cx="0" cy="0"/>
        </a:xfrm>
      </p:grpSpPr>
      <p:sp>
        <p:nvSpPr>
          <p:cNvPr id="34" name="Picture Placeholder 6"/>
          <p:cNvSpPr>
            <a:spLocks noGrp="1"/>
          </p:cNvSpPr>
          <p:nvPr>
            <p:ph type="pic" sz="quarter" idx="10"/>
          </p:nvPr>
        </p:nvSpPr>
        <p:spPr>
          <a:xfrm>
            <a:off x="1361627" y="635001"/>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35" name="Picture Placeholder 6"/>
          <p:cNvSpPr>
            <a:spLocks noGrp="1"/>
          </p:cNvSpPr>
          <p:nvPr>
            <p:ph type="pic" sz="quarter" idx="11"/>
          </p:nvPr>
        </p:nvSpPr>
        <p:spPr>
          <a:xfrm>
            <a:off x="2425709" y="635001"/>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36" name="Picture Placeholder 6"/>
          <p:cNvSpPr>
            <a:spLocks noGrp="1"/>
          </p:cNvSpPr>
          <p:nvPr>
            <p:ph type="pic" sz="quarter" idx="12"/>
          </p:nvPr>
        </p:nvSpPr>
        <p:spPr>
          <a:xfrm>
            <a:off x="3489791" y="635001"/>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37" name="Picture Placeholder 6"/>
          <p:cNvSpPr>
            <a:spLocks noGrp="1"/>
          </p:cNvSpPr>
          <p:nvPr>
            <p:ph type="pic" sz="quarter" idx="13"/>
          </p:nvPr>
        </p:nvSpPr>
        <p:spPr>
          <a:xfrm>
            <a:off x="2058997"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38" name="Picture Placeholder 6"/>
          <p:cNvSpPr>
            <a:spLocks noGrp="1"/>
          </p:cNvSpPr>
          <p:nvPr>
            <p:ph type="pic" sz="quarter" idx="14"/>
          </p:nvPr>
        </p:nvSpPr>
        <p:spPr>
          <a:xfrm>
            <a:off x="3123079"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39" name="Picture Placeholder 6"/>
          <p:cNvSpPr>
            <a:spLocks noGrp="1"/>
          </p:cNvSpPr>
          <p:nvPr>
            <p:ph type="pic" sz="quarter" idx="15"/>
          </p:nvPr>
        </p:nvSpPr>
        <p:spPr>
          <a:xfrm>
            <a:off x="4187161"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40" name="Picture Placeholder 6"/>
          <p:cNvSpPr>
            <a:spLocks noGrp="1"/>
          </p:cNvSpPr>
          <p:nvPr>
            <p:ph type="pic" sz="quarter" idx="16"/>
          </p:nvPr>
        </p:nvSpPr>
        <p:spPr>
          <a:xfrm>
            <a:off x="638175"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41" name="Picture Placeholder 6"/>
          <p:cNvSpPr>
            <a:spLocks noGrp="1"/>
          </p:cNvSpPr>
          <p:nvPr>
            <p:ph type="pic" sz="quarter" idx="17"/>
          </p:nvPr>
        </p:nvSpPr>
        <p:spPr>
          <a:xfrm>
            <a:off x="1702257"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42" name="Picture Placeholder 6"/>
          <p:cNvSpPr>
            <a:spLocks noGrp="1"/>
          </p:cNvSpPr>
          <p:nvPr>
            <p:ph type="pic" sz="quarter" idx="18"/>
          </p:nvPr>
        </p:nvSpPr>
        <p:spPr>
          <a:xfrm>
            <a:off x="2766339"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43" name="Picture Placeholder 6"/>
          <p:cNvSpPr>
            <a:spLocks noGrp="1"/>
          </p:cNvSpPr>
          <p:nvPr>
            <p:ph type="pic" sz="quarter" idx="19"/>
          </p:nvPr>
        </p:nvSpPr>
        <p:spPr>
          <a:xfrm>
            <a:off x="1322397" y="3613152"/>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836159971"/>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Our Team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24" name="Picture Placeholder 6"/>
          <p:cNvSpPr>
            <a:spLocks noGrp="1"/>
          </p:cNvSpPr>
          <p:nvPr>
            <p:ph type="pic" sz="quarter" idx="10"/>
          </p:nvPr>
        </p:nvSpPr>
        <p:spPr>
          <a:xfrm>
            <a:off x="3562434" y="1482656"/>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25" name="Picture Placeholder 6"/>
          <p:cNvSpPr>
            <a:spLocks noGrp="1"/>
          </p:cNvSpPr>
          <p:nvPr>
            <p:ph type="pic" sz="quarter" idx="13"/>
          </p:nvPr>
        </p:nvSpPr>
        <p:spPr>
          <a:xfrm>
            <a:off x="1890870" y="2518275"/>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26" name="Picture Placeholder 6"/>
          <p:cNvSpPr>
            <a:spLocks noGrp="1"/>
          </p:cNvSpPr>
          <p:nvPr>
            <p:ph type="pic" sz="quarter" idx="14"/>
          </p:nvPr>
        </p:nvSpPr>
        <p:spPr>
          <a:xfrm>
            <a:off x="4552531" y="2518275"/>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27" name="Picture Placeholder 6"/>
          <p:cNvSpPr>
            <a:spLocks noGrp="1"/>
          </p:cNvSpPr>
          <p:nvPr>
            <p:ph type="pic" sz="quarter" idx="15"/>
          </p:nvPr>
        </p:nvSpPr>
        <p:spPr>
          <a:xfrm>
            <a:off x="7221428" y="2514834"/>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28" name="Picture Placeholder 6"/>
          <p:cNvSpPr>
            <a:spLocks noGrp="1"/>
          </p:cNvSpPr>
          <p:nvPr>
            <p:ph type="pic" sz="quarter" idx="16"/>
          </p:nvPr>
        </p:nvSpPr>
        <p:spPr>
          <a:xfrm>
            <a:off x="6138106" y="1482656"/>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29" name="Picture Placeholder 6"/>
          <p:cNvSpPr>
            <a:spLocks noGrp="1"/>
          </p:cNvSpPr>
          <p:nvPr>
            <p:ph type="pic" sz="quarter" idx="17"/>
          </p:nvPr>
        </p:nvSpPr>
        <p:spPr>
          <a:xfrm>
            <a:off x="2773808" y="3532984"/>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30" name="Picture Placeholder 6"/>
          <p:cNvSpPr>
            <a:spLocks noGrp="1"/>
          </p:cNvSpPr>
          <p:nvPr>
            <p:ph type="pic" sz="quarter" idx="18"/>
          </p:nvPr>
        </p:nvSpPr>
        <p:spPr>
          <a:xfrm>
            <a:off x="5356139" y="3532984"/>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254575871"/>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Our Crew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5" name="Picture Placeholder 9"/>
          <p:cNvSpPr>
            <a:spLocks noGrp="1"/>
          </p:cNvSpPr>
          <p:nvPr>
            <p:ph type="pic" sz="quarter" idx="13"/>
          </p:nvPr>
        </p:nvSpPr>
        <p:spPr>
          <a:xfrm>
            <a:off x="836170" y="1491268"/>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16" name="Picture Placeholder 9"/>
          <p:cNvSpPr>
            <a:spLocks noGrp="1"/>
          </p:cNvSpPr>
          <p:nvPr>
            <p:ph type="pic" sz="quarter" idx="14"/>
          </p:nvPr>
        </p:nvSpPr>
        <p:spPr>
          <a:xfrm>
            <a:off x="2480030" y="1491268"/>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17" name="Picture Placeholder 9"/>
          <p:cNvSpPr>
            <a:spLocks noGrp="1"/>
          </p:cNvSpPr>
          <p:nvPr>
            <p:ph type="pic" sz="quarter" idx="15"/>
          </p:nvPr>
        </p:nvSpPr>
        <p:spPr>
          <a:xfrm>
            <a:off x="4123890" y="1491268"/>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18" name="Picture Placeholder 9"/>
          <p:cNvSpPr>
            <a:spLocks noGrp="1"/>
          </p:cNvSpPr>
          <p:nvPr>
            <p:ph type="pic" sz="quarter" idx="16"/>
          </p:nvPr>
        </p:nvSpPr>
        <p:spPr>
          <a:xfrm>
            <a:off x="5767750" y="1491268"/>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19" name="Picture Placeholder 9"/>
          <p:cNvSpPr>
            <a:spLocks noGrp="1"/>
          </p:cNvSpPr>
          <p:nvPr>
            <p:ph type="pic" sz="quarter" idx="17"/>
          </p:nvPr>
        </p:nvSpPr>
        <p:spPr>
          <a:xfrm>
            <a:off x="7411611" y="1491268"/>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8"/>
          </p:nvPr>
        </p:nvSpPr>
        <p:spPr>
          <a:xfrm>
            <a:off x="836170" y="2990521"/>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9"/>
          </p:nvPr>
        </p:nvSpPr>
        <p:spPr>
          <a:xfrm>
            <a:off x="2480030" y="2990521"/>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22" name="Picture Placeholder 9"/>
          <p:cNvSpPr>
            <a:spLocks noGrp="1"/>
          </p:cNvSpPr>
          <p:nvPr>
            <p:ph type="pic" sz="quarter" idx="20"/>
          </p:nvPr>
        </p:nvSpPr>
        <p:spPr>
          <a:xfrm>
            <a:off x="4123890" y="2990521"/>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p:ph type="pic" sz="quarter" idx="21"/>
          </p:nvPr>
        </p:nvSpPr>
        <p:spPr>
          <a:xfrm>
            <a:off x="5767750" y="2990521"/>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31" name="Picture Placeholder 9"/>
          <p:cNvSpPr>
            <a:spLocks noGrp="1"/>
          </p:cNvSpPr>
          <p:nvPr>
            <p:ph type="pic" sz="quarter" idx="22"/>
          </p:nvPr>
        </p:nvSpPr>
        <p:spPr>
          <a:xfrm>
            <a:off x="7411611" y="2990521"/>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602740481"/>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rofessional Team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5" name="Picture Placeholder 9"/>
          <p:cNvSpPr>
            <a:spLocks noGrp="1"/>
          </p:cNvSpPr>
          <p:nvPr>
            <p:ph type="pic" sz="quarter" idx="13"/>
          </p:nvPr>
        </p:nvSpPr>
        <p:spPr>
          <a:xfrm>
            <a:off x="999632" y="1687147"/>
            <a:ext cx="1305820" cy="1305820"/>
          </a:xfrm>
          <a:prstGeom prst="ellipse">
            <a:avLst/>
          </a:prstGeom>
          <a:ln w="12700">
            <a:noFill/>
          </a:ln>
        </p:spPr>
        <p:txBody>
          <a:bodyPr/>
          <a:lstStyle>
            <a:lvl1pPr>
              <a:defRPr sz="900">
                <a:solidFill>
                  <a:schemeClr val="accent4"/>
                </a:solidFill>
                <a:latin typeface="Lato" panose="020F0502020204030203" pitchFamily="34" charset="0"/>
              </a:defRPr>
            </a:lvl1pPr>
          </a:lstStyle>
          <a:p>
            <a:endParaRPr lang="en-US"/>
          </a:p>
        </p:txBody>
      </p:sp>
      <p:sp>
        <p:nvSpPr>
          <p:cNvPr id="24" name="Picture Placeholder 9"/>
          <p:cNvSpPr>
            <a:spLocks noGrp="1"/>
          </p:cNvSpPr>
          <p:nvPr>
            <p:ph type="pic" sz="quarter" idx="14"/>
          </p:nvPr>
        </p:nvSpPr>
        <p:spPr>
          <a:xfrm>
            <a:off x="2944538" y="1687147"/>
            <a:ext cx="1305820" cy="1305820"/>
          </a:xfrm>
          <a:prstGeom prst="ellipse">
            <a:avLst/>
          </a:prstGeom>
          <a:ln w="12700">
            <a:noFill/>
          </a:ln>
        </p:spPr>
        <p:txBody>
          <a:bodyPr/>
          <a:lstStyle>
            <a:lvl1pPr>
              <a:defRPr sz="900">
                <a:solidFill>
                  <a:schemeClr val="accent4"/>
                </a:solidFill>
                <a:latin typeface="Lato" panose="020F0502020204030203" pitchFamily="34" charset="0"/>
              </a:defRPr>
            </a:lvl1pPr>
          </a:lstStyle>
          <a:p>
            <a:endParaRPr lang="en-US"/>
          </a:p>
        </p:txBody>
      </p:sp>
      <p:sp>
        <p:nvSpPr>
          <p:cNvPr id="25" name="Picture Placeholder 9"/>
          <p:cNvSpPr>
            <a:spLocks noGrp="1"/>
          </p:cNvSpPr>
          <p:nvPr>
            <p:ph type="pic" sz="quarter" idx="15"/>
          </p:nvPr>
        </p:nvSpPr>
        <p:spPr>
          <a:xfrm>
            <a:off x="4889444" y="1687147"/>
            <a:ext cx="1305820" cy="1305820"/>
          </a:xfrm>
          <a:prstGeom prst="ellipse">
            <a:avLst/>
          </a:prstGeom>
          <a:ln w="12700">
            <a:noFill/>
          </a:ln>
        </p:spPr>
        <p:txBody>
          <a:bodyPr/>
          <a:lstStyle>
            <a:lvl1pPr>
              <a:defRPr sz="900">
                <a:solidFill>
                  <a:schemeClr val="accent4"/>
                </a:solidFill>
                <a:latin typeface="Lato" panose="020F0502020204030203" pitchFamily="34" charset="0"/>
              </a:defRPr>
            </a:lvl1pPr>
          </a:lstStyle>
          <a:p>
            <a:endParaRPr lang="en-US"/>
          </a:p>
        </p:txBody>
      </p:sp>
      <p:sp>
        <p:nvSpPr>
          <p:cNvPr id="26" name="Picture Placeholder 9"/>
          <p:cNvSpPr>
            <a:spLocks noGrp="1"/>
          </p:cNvSpPr>
          <p:nvPr>
            <p:ph type="pic" sz="quarter" idx="16"/>
          </p:nvPr>
        </p:nvSpPr>
        <p:spPr>
          <a:xfrm>
            <a:off x="6834351" y="1687147"/>
            <a:ext cx="1305820" cy="1305820"/>
          </a:xfrm>
          <a:prstGeom prst="ellipse">
            <a:avLst/>
          </a:prstGeom>
          <a:ln w="12700">
            <a:noFill/>
          </a:ln>
        </p:spPr>
        <p:txBody>
          <a:bodyPr/>
          <a:lstStyle>
            <a:lvl1pPr>
              <a:defRPr sz="9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488590285"/>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ny Timeline 1">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lgn="ctr">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4343400"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lgn="ctr">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3" name="Picture Placeholder 6"/>
          <p:cNvSpPr>
            <a:spLocks noGrp="1"/>
          </p:cNvSpPr>
          <p:nvPr>
            <p:ph type="pic" sz="quarter" idx="13"/>
          </p:nvPr>
        </p:nvSpPr>
        <p:spPr>
          <a:xfrm>
            <a:off x="5679171" y="1900238"/>
            <a:ext cx="2652713" cy="1358900"/>
          </a:xfrm>
          <a:prstGeom prst="rect">
            <a:avLst/>
          </a:prstGeom>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4"/>
          </p:nvPr>
        </p:nvSpPr>
        <p:spPr>
          <a:xfrm>
            <a:off x="796242" y="1511339"/>
            <a:ext cx="2652713" cy="1358900"/>
          </a:xfrm>
          <a:prstGeom prst="rect">
            <a:avLst/>
          </a:prstGeom>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030666292"/>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750"/>
                        <p:tgtEl>
                          <p:spTgt spid="2"/>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ny Timeline 2">
    <p:spTree>
      <p:nvGrpSpPr>
        <p:cNvPr id="1" name=""/>
        <p:cNvGrpSpPr/>
        <p:nvPr/>
      </p:nvGrpSpPr>
      <p:grpSpPr>
        <a:xfrm>
          <a:off x="0" y="0"/>
          <a:ext cx="0" cy="0"/>
          <a:chOff x="0" y="0"/>
          <a:chExt cx="0" cy="0"/>
        </a:xfrm>
      </p:grpSpPr>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3" name="Picture Placeholder 6"/>
          <p:cNvSpPr>
            <a:spLocks noGrp="1"/>
          </p:cNvSpPr>
          <p:nvPr>
            <p:ph type="pic" sz="quarter" idx="13"/>
          </p:nvPr>
        </p:nvSpPr>
        <p:spPr>
          <a:xfrm>
            <a:off x="5679171" y="1564678"/>
            <a:ext cx="2652713" cy="1358900"/>
          </a:xfrm>
          <a:prstGeom prst="rect">
            <a:avLst/>
          </a:prstGeom>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4"/>
          </p:nvPr>
        </p:nvSpPr>
        <p:spPr>
          <a:xfrm>
            <a:off x="796242" y="795118"/>
            <a:ext cx="2652713" cy="1358900"/>
          </a:xfrm>
          <a:prstGeom prst="rect">
            <a:avLst/>
          </a:prstGeom>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649508019"/>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ients Says About Us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9" name="Picture Placeholder 6"/>
          <p:cNvSpPr>
            <a:spLocks noGrp="1"/>
          </p:cNvSpPr>
          <p:nvPr>
            <p:ph type="pic" sz="quarter" idx="16"/>
          </p:nvPr>
        </p:nvSpPr>
        <p:spPr>
          <a:xfrm>
            <a:off x="1079975" y="2923457"/>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dirty="0"/>
          </a:p>
        </p:txBody>
      </p:sp>
      <p:sp>
        <p:nvSpPr>
          <p:cNvPr id="20" name="Picture Placeholder 6"/>
          <p:cNvSpPr>
            <a:spLocks noGrp="1"/>
          </p:cNvSpPr>
          <p:nvPr>
            <p:ph type="pic" sz="quarter" idx="17"/>
          </p:nvPr>
        </p:nvSpPr>
        <p:spPr>
          <a:xfrm>
            <a:off x="3958297" y="2923457"/>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21" name="Picture Placeholder 6"/>
          <p:cNvSpPr>
            <a:spLocks noGrp="1"/>
          </p:cNvSpPr>
          <p:nvPr>
            <p:ph type="pic" sz="quarter" idx="18"/>
          </p:nvPr>
        </p:nvSpPr>
        <p:spPr>
          <a:xfrm>
            <a:off x="6870010" y="2923457"/>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501286005"/>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ni Picture at Right Side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29263" y="-1588"/>
            <a:ext cx="3614737" cy="5145088"/>
          </a:xfrm>
          <a:custGeom>
            <a:avLst/>
            <a:gdLst>
              <a:gd name="connsiteX0" fmla="*/ 0 w 3614737"/>
              <a:gd name="connsiteY0" fmla="*/ 0 h 5145088"/>
              <a:gd name="connsiteX1" fmla="*/ 3614737 w 3614737"/>
              <a:gd name="connsiteY1" fmla="*/ 0 h 5145088"/>
              <a:gd name="connsiteX2" fmla="*/ 3614737 w 3614737"/>
              <a:gd name="connsiteY2" fmla="*/ 5145088 h 5145088"/>
              <a:gd name="connsiteX3" fmla="*/ 0 w 3614737"/>
              <a:gd name="connsiteY3" fmla="*/ 5145088 h 5145088"/>
              <a:gd name="connsiteX4" fmla="*/ 0 w 3614737"/>
              <a:gd name="connsiteY4" fmla="*/ 0 h 5145088"/>
              <a:gd name="connsiteX0" fmla="*/ 1852612 w 3614737"/>
              <a:gd name="connsiteY0" fmla="*/ 1587 h 5145088"/>
              <a:gd name="connsiteX1" fmla="*/ 3614737 w 3614737"/>
              <a:gd name="connsiteY1" fmla="*/ 0 h 5145088"/>
              <a:gd name="connsiteX2" fmla="*/ 3614737 w 3614737"/>
              <a:gd name="connsiteY2" fmla="*/ 5145088 h 5145088"/>
              <a:gd name="connsiteX3" fmla="*/ 0 w 3614737"/>
              <a:gd name="connsiteY3" fmla="*/ 5145088 h 5145088"/>
              <a:gd name="connsiteX4" fmla="*/ 1852612 w 3614737"/>
              <a:gd name="connsiteY4" fmla="*/ 1587 h 514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737" h="5145088">
                <a:moveTo>
                  <a:pt x="1852612" y="1587"/>
                </a:moveTo>
                <a:lnTo>
                  <a:pt x="3614737" y="0"/>
                </a:lnTo>
                <a:lnTo>
                  <a:pt x="3614737" y="5145088"/>
                </a:lnTo>
                <a:lnTo>
                  <a:pt x="0" y="5145088"/>
                </a:lnTo>
                <a:lnTo>
                  <a:pt x="1852612" y="1587"/>
                </a:lnTo>
                <a:close/>
              </a:path>
            </a:pathLst>
          </a:custGeom>
        </p:spPr>
        <p:txBody>
          <a:bodyPr/>
          <a:lstStyle>
            <a:lvl1pPr>
              <a:defRPr sz="14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362762643"/>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ni Picture at Right Side 2">
    <p:spTree>
      <p:nvGrpSpPr>
        <p:cNvPr id="1" name=""/>
        <p:cNvGrpSpPr/>
        <p:nvPr/>
      </p:nvGrpSpPr>
      <p:grpSpPr>
        <a:xfrm>
          <a:off x="0" y="0"/>
          <a:ext cx="0" cy="0"/>
          <a:chOff x="0" y="0"/>
          <a:chExt cx="0" cy="0"/>
        </a:xfrm>
      </p:grpSpPr>
      <p:sp>
        <p:nvSpPr>
          <p:cNvPr id="12" name="Picture Placeholder 6"/>
          <p:cNvSpPr>
            <a:spLocks noGrp="1"/>
          </p:cNvSpPr>
          <p:nvPr>
            <p:ph type="pic" sz="quarter" idx="10"/>
          </p:nvPr>
        </p:nvSpPr>
        <p:spPr>
          <a:xfrm>
            <a:off x="4561137" y="1522552"/>
            <a:ext cx="3591875" cy="251096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3076864372"/>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Picture at Right Side 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74334" y="-2118"/>
            <a:ext cx="4669666" cy="5145617"/>
          </a:xfrm>
          <a:custGeom>
            <a:avLst/>
            <a:gdLst>
              <a:gd name="connsiteX0" fmla="*/ 0 w 4669666"/>
              <a:gd name="connsiteY0" fmla="*/ 0 h 5143500"/>
              <a:gd name="connsiteX1" fmla="*/ 4669666 w 4669666"/>
              <a:gd name="connsiteY1" fmla="*/ 0 h 5143500"/>
              <a:gd name="connsiteX2" fmla="*/ 4669666 w 4669666"/>
              <a:gd name="connsiteY2" fmla="*/ 5143500 h 5143500"/>
              <a:gd name="connsiteX3" fmla="*/ 0 w 4669666"/>
              <a:gd name="connsiteY3" fmla="*/ 5143500 h 5143500"/>
              <a:gd name="connsiteX4" fmla="*/ 0 w 4669666"/>
              <a:gd name="connsiteY4" fmla="*/ 0 h 5143500"/>
              <a:gd name="connsiteX0" fmla="*/ 1856316 w 4669666"/>
              <a:gd name="connsiteY0" fmla="*/ 0 h 5145617"/>
              <a:gd name="connsiteX1" fmla="*/ 4669666 w 4669666"/>
              <a:gd name="connsiteY1" fmla="*/ 2117 h 5145617"/>
              <a:gd name="connsiteX2" fmla="*/ 4669666 w 4669666"/>
              <a:gd name="connsiteY2" fmla="*/ 5145617 h 5145617"/>
              <a:gd name="connsiteX3" fmla="*/ 0 w 4669666"/>
              <a:gd name="connsiteY3" fmla="*/ 5145617 h 5145617"/>
              <a:gd name="connsiteX4" fmla="*/ 1856316 w 4669666"/>
              <a:gd name="connsiteY4" fmla="*/ 0 h 5145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666" h="5145617">
                <a:moveTo>
                  <a:pt x="1856316" y="0"/>
                </a:moveTo>
                <a:lnTo>
                  <a:pt x="4669666" y="2117"/>
                </a:lnTo>
                <a:lnTo>
                  <a:pt x="4669666" y="5145617"/>
                </a:lnTo>
                <a:lnTo>
                  <a:pt x="0" y="5145617"/>
                </a:lnTo>
                <a:lnTo>
                  <a:pt x="1856316" y="0"/>
                </a:lnTo>
                <a:close/>
              </a:path>
            </a:pathLst>
          </a:custGeom>
        </p:spPr>
        <p:txBody>
          <a:bodyPr/>
          <a:lstStyle>
            <a:lvl1pPr>
              <a:defRPr sz="14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2459958398"/>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Footer">
    <p:spTree>
      <p:nvGrpSpPr>
        <p:cNvPr id="1" name=""/>
        <p:cNvGrpSpPr/>
        <p:nvPr/>
      </p:nvGrpSpPr>
      <p:grpSpPr>
        <a:xfrm>
          <a:off x="0" y="0"/>
          <a:ext cx="0" cy="0"/>
          <a:chOff x="0" y="0"/>
          <a:chExt cx="0" cy="0"/>
        </a:xfrm>
      </p:grpSpPr>
      <p:sp>
        <p:nvSpPr>
          <p:cNvPr id="2"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4" name="TextBox 3"/>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2475868221"/>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Picture at Right Side 2">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4311288" y="-1543"/>
            <a:ext cx="4832712" cy="51476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p:spPr>
        <p:txBody>
          <a:bodyPr/>
          <a:lstStyle>
            <a:lvl1pPr>
              <a:defRPr sz="1400">
                <a:solidFill>
                  <a:schemeClr val="accent4"/>
                </a:solidFill>
                <a:latin typeface="Lato" panose="020F0502020204030203" pitchFamily="34" charset="0"/>
              </a:defRPr>
            </a:lvl1pPr>
          </a:lstStyle>
          <a:p>
            <a:endParaRPr lang="en-US"/>
          </a:p>
        </p:txBody>
      </p:sp>
      <p:sp>
        <p:nvSpPr>
          <p:cNvPr id="12" name="Freeform 25"/>
          <p:cNvSpPr>
            <a:spLocks/>
          </p:cNvSpPr>
          <p:nvPr userDrawn="1"/>
        </p:nvSpPr>
        <p:spPr bwMode="auto">
          <a:xfrm>
            <a:off x="795070"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userDrawn="1"/>
        </p:nvSpPr>
        <p:spPr>
          <a:xfrm>
            <a:off x="638175" y="4758089"/>
            <a:ext cx="227444" cy="123111"/>
          </a:xfrm>
          <a:prstGeom prst="rect">
            <a:avLst/>
          </a:prstGeom>
          <a:noFill/>
        </p:spPr>
        <p:txBody>
          <a:bodyPr wrap="square" lIns="0" tIns="0" rIns="0" bIns="0" rtlCol="0">
            <a:spAutoFit/>
          </a:bodyPr>
          <a:lstStyle/>
          <a:p>
            <a:pPr algn="l"/>
            <a:fld id="{B5D67274-A358-4A3D-B8D0-184382E74259}" type="slidenum">
              <a:rPr lang="en-US" sz="800" smtClean="0">
                <a:solidFill>
                  <a:schemeClr val="accent4"/>
                </a:solidFill>
                <a:latin typeface="Lato" panose="020F0502020204030203" pitchFamily="34" charset="0"/>
              </a:rPr>
              <a:pPr algn="l"/>
              <a:t>‹#›</a:t>
            </a:fld>
            <a:endParaRPr lang="en-US" sz="800" dirty="0">
              <a:solidFill>
                <a:schemeClr val="accent4"/>
              </a:solidFill>
              <a:latin typeface="Lato" panose="020F0502020204030203" pitchFamily="34" charset="0"/>
            </a:endParaRPr>
          </a:p>
        </p:txBody>
      </p:sp>
      <p:sp>
        <p:nvSpPr>
          <p:cNvPr id="14" name="TextBox 13"/>
          <p:cNvSpPr txBox="1"/>
          <p:nvPr userDrawn="1"/>
        </p:nvSpPr>
        <p:spPr>
          <a:xfrm>
            <a:off x="1143672" y="4758089"/>
            <a:ext cx="1741169" cy="123111"/>
          </a:xfrm>
          <a:prstGeom prst="rect">
            <a:avLst/>
          </a:prstGeom>
          <a:noFill/>
        </p:spPr>
        <p:txBody>
          <a:bodyPr wrap="square" lIns="0" tIns="0" rIns="0" bIns="0" rtlCol="0">
            <a:spAutoFit/>
          </a:bodyPr>
          <a:lstStyle/>
          <a:p>
            <a:pPr algn="l"/>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1682172208"/>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Picture at Left Side 1">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176"/>
            <a:ext cx="4669666" cy="5146675"/>
          </a:xfrm>
          <a:custGeom>
            <a:avLst/>
            <a:gdLst>
              <a:gd name="connsiteX0" fmla="*/ 0 w 4669666"/>
              <a:gd name="connsiteY0" fmla="*/ 0 h 5143500"/>
              <a:gd name="connsiteX1" fmla="*/ 4669666 w 4669666"/>
              <a:gd name="connsiteY1" fmla="*/ 0 h 5143500"/>
              <a:gd name="connsiteX2" fmla="*/ 4669666 w 4669666"/>
              <a:gd name="connsiteY2" fmla="*/ 5143500 h 5143500"/>
              <a:gd name="connsiteX3" fmla="*/ 0 w 4669666"/>
              <a:gd name="connsiteY3" fmla="*/ 5143500 h 5143500"/>
              <a:gd name="connsiteX4" fmla="*/ 0 w 4669666"/>
              <a:gd name="connsiteY4" fmla="*/ 0 h 5143500"/>
              <a:gd name="connsiteX0" fmla="*/ 0 w 4669666"/>
              <a:gd name="connsiteY0" fmla="*/ 3175 h 5146675"/>
              <a:gd name="connsiteX1" fmla="*/ 2813878 w 4669666"/>
              <a:gd name="connsiteY1" fmla="*/ 0 h 5146675"/>
              <a:gd name="connsiteX2" fmla="*/ 4669666 w 4669666"/>
              <a:gd name="connsiteY2" fmla="*/ 5146675 h 5146675"/>
              <a:gd name="connsiteX3" fmla="*/ 0 w 4669666"/>
              <a:gd name="connsiteY3" fmla="*/ 5146675 h 5146675"/>
              <a:gd name="connsiteX4" fmla="*/ 0 w 4669666"/>
              <a:gd name="connsiteY4" fmla="*/ 3175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666" h="5146675">
                <a:moveTo>
                  <a:pt x="0" y="3175"/>
                </a:moveTo>
                <a:lnTo>
                  <a:pt x="2813878" y="0"/>
                </a:lnTo>
                <a:lnTo>
                  <a:pt x="4669666" y="5146675"/>
                </a:lnTo>
                <a:lnTo>
                  <a:pt x="0" y="5146675"/>
                </a:lnTo>
                <a:lnTo>
                  <a:pt x="0" y="3175"/>
                </a:lnTo>
                <a:close/>
              </a:path>
            </a:pathLst>
          </a:custGeom>
        </p:spPr>
        <p:txBody>
          <a:bodyPr/>
          <a:lstStyle>
            <a:lvl1pPr>
              <a:defRPr sz="14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987481771"/>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Picture at Left Side 2">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1543"/>
            <a:ext cx="4832712" cy="51476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p:spPr>
        <p:txBody>
          <a:bodyPr/>
          <a:lstStyle>
            <a:lvl1pPr>
              <a:defRPr sz="1400">
                <a:solidFill>
                  <a:schemeClr val="accent4"/>
                </a:solidFill>
                <a:latin typeface="Lato" panose="020F0502020204030203" pitchFamily="34" charset="0"/>
              </a:defRPr>
            </a:lvl1pPr>
          </a:lstStyle>
          <a:p>
            <a:endParaRPr lang="en-US"/>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111993923"/>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Services Slide Section">
    <p:spTree>
      <p:nvGrpSpPr>
        <p:cNvPr id="1" name=""/>
        <p:cNvGrpSpPr/>
        <p:nvPr/>
      </p:nvGrpSpPr>
      <p:grpSpPr>
        <a:xfrm>
          <a:off x="0" y="0"/>
          <a:ext cx="0" cy="0"/>
          <a:chOff x="0" y="0"/>
          <a:chExt cx="0" cy="0"/>
        </a:xfrm>
      </p:grpSpPr>
      <p:sp>
        <p:nvSpPr>
          <p:cNvPr id="32" name="Picture Placeholder 31"/>
          <p:cNvSpPr>
            <a:spLocks noGrp="1"/>
          </p:cNvSpPr>
          <p:nvPr>
            <p:ph type="pic" sz="quarter" idx="17"/>
          </p:nvPr>
        </p:nvSpPr>
        <p:spPr>
          <a:xfrm>
            <a:off x="1201110" y="1120258"/>
            <a:ext cx="2205192" cy="180087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000">
                <a:solidFill>
                  <a:schemeClr val="bg1"/>
                </a:solidFill>
                <a:latin typeface="Lato" panose="020F0502020204030203" pitchFamily="34" charset="0"/>
              </a:defRPr>
            </a:lvl1pPr>
          </a:lstStyle>
          <a:p>
            <a:endParaRPr lang="en-US"/>
          </a:p>
        </p:txBody>
      </p:sp>
      <p:sp>
        <p:nvSpPr>
          <p:cNvPr id="33" name="Picture Placeholder 32"/>
          <p:cNvSpPr>
            <a:spLocks noGrp="1"/>
          </p:cNvSpPr>
          <p:nvPr>
            <p:ph type="pic" sz="quarter" idx="18"/>
          </p:nvPr>
        </p:nvSpPr>
        <p:spPr>
          <a:xfrm>
            <a:off x="2901499" y="1120258"/>
            <a:ext cx="2205192" cy="180087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000">
                <a:solidFill>
                  <a:schemeClr val="bg1"/>
                </a:solidFill>
                <a:latin typeface="Lato" panose="020F0502020204030203" pitchFamily="34" charset="0"/>
              </a:defRPr>
            </a:lvl1pPr>
          </a:lstStyle>
          <a:p>
            <a:endParaRPr lang="en-US"/>
          </a:p>
        </p:txBody>
      </p:sp>
      <p:sp>
        <p:nvSpPr>
          <p:cNvPr id="34" name="Picture Placeholder 33"/>
          <p:cNvSpPr>
            <a:spLocks noGrp="1"/>
          </p:cNvSpPr>
          <p:nvPr>
            <p:ph type="pic" sz="quarter" idx="19"/>
          </p:nvPr>
        </p:nvSpPr>
        <p:spPr>
          <a:xfrm>
            <a:off x="4601888" y="1120258"/>
            <a:ext cx="2205192" cy="180087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000">
                <a:solidFill>
                  <a:schemeClr val="bg1"/>
                </a:solidFill>
                <a:latin typeface="Lato" panose="020F0502020204030203" pitchFamily="34" charset="0"/>
              </a:defRPr>
            </a:lvl1pPr>
          </a:lstStyle>
          <a:p>
            <a:endParaRPr lang="en-US"/>
          </a:p>
        </p:txBody>
      </p:sp>
      <p:sp>
        <p:nvSpPr>
          <p:cNvPr id="35" name="Picture Placeholder 34"/>
          <p:cNvSpPr>
            <a:spLocks noGrp="1"/>
          </p:cNvSpPr>
          <p:nvPr>
            <p:ph type="pic" sz="quarter" idx="20"/>
          </p:nvPr>
        </p:nvSpPr>
        <p:spPr>
          <a:xfrm>
            <a:off x="6302277" y="1120258"/>
            <a:ext cx="2205192" cy="180087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000">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2933426048"/>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Services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9" name="Picture Placeholder 6"/>
          <p:cNvSpPr>
            <a:spLocks noGrp="1"/>
          </p:cNvSpPr>
          <p:nvPr>
            <p:ph type="pic" sz="quarter" idx="10"/>
          </p:nvPr>
        </p:nvSpPr>
        <p:spPr>
          <a:xfrm>
            <a:off x="965678" y="150243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1" name="Picture Placeholder 6"/>
          <p:cNvSpPr>
            <a:spLocks noGrp="1"/>
          </p:cNvSpPr>
          <p:nvPr>
            <p:ph type="pic" sz="quarter" idx="13"/>
          </p:nvPr>
        </p:nvSpPr>
        <p:spPr>
          <a:xfrm>
            <a:off x="2759949" y="150243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2" name="Picture Placeholder 6"/>
          <p:cNvSpPr>
            <a:spLocks noGrp="1"/>
          </p:cNvSpPr>
          <p:nvPr>
            <p:ph type="pic" sz="quarter" idx="14"/>
          </p:nvPr>
        </p:nvSpPr>
        <p:spPr>
          <a:xfrm>
            <a:off x="4554220" y="150243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3" name="Picture Placeholder 6"/>
          <p:cNvSpPr>
            <a:spLocks noGrp="1"/>
          </p:cNvSpPr>
          <p:nvPr>
            <p:ph type="pic" sz="quarter" idx="15"/>
          </p:nvPr>
        </p:nvSpPr>
        <p:spPr>
          <a:xfrm>
            <a:off x="6343729" y="150243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701296899"/>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lti Pictures at Bottom Slide">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887484" y="3048000"/>
            <a:ext cx="2361625" cy="2098072"/>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000">
                <a:solidFill>
                  <a:schemeClr val="accent4"/>
                </a:solidFill>
                <a:latin typeface="Lato" panose="020F0502020204030203" pitchFamily="34" charset="0"/>
              </a:defRPr>
            </a:lvl1pPr>
          </a:lstStyle>
          <a:p>
            <a:endParaRPr lang="en-US"/>
          </a:p>
        </p:txBody>
      </p:sp>
      <p:sp>
        <p:nvSpPr>
          <p:cNvPr id="24" name="Picture Placeholder 23"/>
          <p:cNvSpPr>
            <a:spLocks noGrp="1"/>
          </p:cNvSpPr>
          <p:nvPr>
            <p:ph type="pic" sz="quarter" idx="16"/>
          </p:nvPr>
        </p:nvSpPr>
        <p:spPr>
          <a:xfrm>
            <a:off x="2638135" y="3048000"/>
            <a:ext cx="2361625" cy="2098072"/>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000">
                <a:solidFill>
                  <a:schemeClr val="accent4"/>
                </a:solidFill>
                <a:latin typeface="Lato" panose="020F0502020204030203" pitchFamily="34" charset="0"/>
              </a:defRPr>
            </a:lvl1pPr>
          </a:lstStyle>
          <a:p>
            <a:endParaRPr lang="en-US"/>
          </a:p>
        </p:txBody>
      </p:sp>
      <p:sp>
        <p:nvSpPr>
          <p:cNvPr id="25" name="Picture Placeholder 24"/>
          <p:cNvSpPr>
            <a:spLocks noGrp="1"/>
          </p:cNvSpPr>
          <p:nvPr>
            <p:ph type="pic" sz="quarter" idx="17"/>
          </p:nvPr>
        </p:nvSpPr>
        <p:spPr>
          <a:xfrm>
            <a:off x="4388786" y="3048000"/>
            <a:ext cx="2361625" cy="2098072"/>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000">
                <a:solidFill>
                  <a:schemeClr val="accent4"/>
                </a:solidFill>
                <a:latin typeface="Lato" panose="020F0502020204030203" pitchFamily="34" charset="0"/>
              </a:defRPr>
            </a:lvl1pPr>
          </a:lstStyle>
          <a:p>
            <a:endParaRPr lang="en-US"/>
          </a:p>
        </p:txBody>
      </p:sp>
      <p:sp>
        <p:nvSpPr>
          <p:cNvPr id="26" name="Picture Placeholder 25"/>
          <p:cNvSpPr>
            <a:spLocks noGrp="1"/>
          </p:cNvSpPr>
          <p:nvPr>
            <p:ph type="pic" sz="quarter" idx="18"/>
          </p:nvPr>
        </p:nvSpPr>
        <p:spPr>
          <a:xfrm>
            <a:off x="6139438" y="3048000"/>
            <a:ext cx="2361625" cy="2098072"/>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000">
                <a:solidFill>
                  <a:schemeClr val="accent4"/>
                </a:solidFill>
                <a:latin typeface="Lato" panose="020F0502020204030203" pitchFamily="34" charset="0"/>
              </a:defRPr>
            </a:lvl1pPr>
          </a:lstStyle>
          <a:p>
            <a:endParaRPr lang="en-US"/>
          </a:p>
        </p:txBody>
      </p:sp>
      <p:sp>
        <p:nvSpPr>
          <p:cNvPr id="27"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Tree>
    <p:extLst>
      <p:ext uri="{BB962C8B-B14F-4D97-AF65-F5344CB8AC3E}">
        <p14:creationId xmlns:p14="http://schemas.microsoft.com/office/powerpoint/2010/main" val="3823092450"/>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Section Slide 1">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5712067" y="2576797"/>
            <a:ext cx="1793550" cy="191041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bg1"/>
                </a:solidFill>
                <a:latin typeface="Lato" panose="020F0502020204030203" pitchFamily="34" charset="0"/>
              </a:defRPr>
            </a:lvl1pPr>
          </a:lstStyle>
          <a:p>
            <a:endParaRPr lang="en-US"/>
          </a:p>
        </p:txBody>
      </p:sp>
      <p:sp>
        <p:nvSpPr>
          <p:cNvPr id="7" name="Picture Placeholder 6"/>
          <p:cNvSpPr>
            <a:spLocks noGrp="1"/>
          </p:cNvSpPr>
          <p:nvPr>
            <p:ph type="pic" sz="quarter" idx="11"/>
          </p:nvPr>
        </p:nvSpPr>
        <p:spPr>
          <a:xfrm>
            <a:off x="6404451" y="624279"/>
            <a:ext cx="1793550" cy="191041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bg1"/>
                </a:solidFill>
                <a:latin typeface="Lato" panose="020F0502020204030203" pitchFamily="34" charset="0"/>
              </a:defRPr>
            </a:lvl1pPr>
          </a:lstStyle>
          <a:p>
            <a:endParaRPr lang="en-US"/>
          </a:p>
        </p:txBody>
      </p:sp>
      <p:sp>
        <p:nvSpPr>
          <p:cNvPr id="8" name="Picture Placeholder 6"/>
          <p:cNvSpPr>
            <a:spLocks noGrp="1"/>
          </p:cNvSpPr>
          <p:nvPr>
            <p:ph type="pic" sz="quarter" idx="12"/>
          </p:nvPr>
        </p:nvSpPr>
        <p:spPr>
          <a:xfrm>
            <a:off x="7230567" y="1545029"/>
            <a:ext cx="1793550" cy="191041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bg1"/>
                </a:solidFill>
                <a:latin typeface="Lato" panose="020F0502020204030203" pitchFamily="34" charset="0"/>
              </a:defRPr>
            </a:lvl1pPr>
          </a:lstStyle>
          <a:p>
            <a:endParaRPr lang="en-US"/>
          </a:p>
        </p:txBody>
      </p:sp>
      <p:sp>
        <p:nvSpPr>
          <p:cNvPr id="9" name="Picture Placeholder 8"/>
          <p:cNvSpPr>
            <a:spLocks noGrp="1"/>
          </p:cNvSpPr>
          <p:nvPr>
            <p:ph type="pic" sz="quarter" idx="14"/>
          </p:nvPr>
        </p:nvSpPr>
        <p:spPr>
          <a:xfrm>
            <a:off x="4644446" y="1851357"/>
            <a:ext cx="1965042" cy="2396312"/>
          </a:xfrm>
          <a:custGeom>
            <a:avLst/>
            <a:gdLst>
              <a:gd name="connsiteX0" fmla="*/ 1147388 w 2619410"/>
              <a:gd name="connsiteY0" fmla="*/ 0 h 3194296"/>
              <a:gd name="connsiteX1" fmla="*/ 2619410 w 2619410"/>
              <a:gd name="connsiteY1" fmla="*/ 763 h 3194296"/>
              <a:gd name="connsiteX2" fmla="*/ 2385956 w 2619410"/>
              <a:gd name="connsiteY2" fmla="*/ 648461 h 3194296"/>
              <a:gd name="connsiteX3" fmla="*/ 2390810 w 2619410"/>
              <a:gd name="connsiteY3" fmla="*/ 648463 h 3194296"/>
              <a:gd name="connsiteX4" fmla="*/ 1473199 w 2619410"/>
              <a:gd name="connsiteY4" fmla="*/ 3194296 h 3194296"/>
              <a:gd name="connsiteX5" fmla="*/ 0 w 2619410"/>
              <a:gd name="connsiteY5" fmla="*/ 3193787 h 3194296"/>
              <a:gd name="connsiteX6" fmla="*/ 233730 w 2619410"/>
              <a:gd name="connsiteY6" fmla="*/ 2546089 h 3194296"/>
              <a:gd name="connsiteX7" fmla="*/ 228600 w 2619410"/>
              <a:gd name="connsiteY7" fmla="*/ 2546087 h 3194296"/>
              <a:gd name="connsiteX0" fmla="*/ 1147388 w 2619410"/>
              <a:gd name="connsiteY0" fmla="*/ 0 h 3194296"/>
              <a:gd name="connsiteX1" fmla="*/ 2619410 w 2619410"/>
              <a:gd name="connsiteY1" fmla="*/ 763 h 3194296"/>
              <a:gd name="connsiteX2" fmla="*/ 2390810 w 2619410"/>
              <a:gd name="connsiteY2" fmla="*/ 648463 h 3194296"/>
              <a:gd name="connsiteX3" fmla="*/ 1473199 w 2619410"/>
              <a:gd name="connsiteY3" fmla="*/ 3194296 h 3194296"/>
              <a:gd name="connsiteX4" fmla="*/ 0 w 2619410"/>
              <a:gd name="connsiteY4" fmla="*/ 3193787 h 3194296"/>
              <a:gd name="connsiteX5" fmla="*/ 233730 w 2619410"/>
              <a:gd name="connsiteY5" fmla="*/ 2546089 h 3194296"/>
              <a:gd name="connsiteX6" fmla="*/ 228600 w 2619410"/>
              <a:gd name="connsiteY6" fmla="*/ 2546087 h 3194296"/>
              <a:gd name="connsiteX7" fmla="*/ 1147388 w 2619410"/>
              <a:gd name="connsiteY7" fmla="*/ 0 h 3194296"/>
              <a:gd name="connsiteX0" fmla="*/ 1147388 w 2619410"/>
              <a:gd name="connsiteY0" fmla="*/ 0 h 3194296"/>
              <a:gd name="connsiteX1" fmla="*/ 2619410 w 2619410"/>
              <a:gd name="connsiteY1" fmla="*/ 763 h 3194296"/>
              <a:gd name="connsiteX2" fmla="*/ 1473199 w 2619410"/>
              <a:gd name="connsiteY2" fmla="*/ 3194296 h 3194296"/>
              <a:gd name="connsiteX3" fmla="*/ 0 w 2619410"/>
              <a:gd name="connsiteY3" fmla="*/ 3193787 h 3194296"/>
              <a:gd name="connsiteX4" fmla="*/ 233730 w 2619410"/>
              <a:gd name="connsiteY4" fmla="*/ 2546089 h 3194296"/>
              <a:gd name="connsiteX5" fmla="*/ 228600 w 2619410"/>
              <a:gd name="connsiteY5" fmla="*/ 2546087 h 3194296"/>
              <a:gd name="connsiteX6" fmla="*/ 1147388 w 2619410"/>
              <a:gd name="connsiteY6" fmla="*/ 0 h 319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410" h="3194296">
                <a:moveTo>
                  <a:pt x="1147388" y="0"/>
                </a:moveTo>
                <a:lnTo>
                  <a:pt x="2619410" y="763"/>
                </a:lnTo>
                <a:lnTo>
                  <a:pt x="1473199" y="3194296"/>
                </a:lnTo>
                <a:lnTo>
                  <a:pt x="0" y="3193787"/>
                </a:lnTo>
                <a:lnTo>
                  <a:pt x="233730" y="2546089"/>
                </a:lnTo>
                <a:lnTo>
                  <a:pt x="228600" y="2546087"/>
                </a:lnTo>
                <a:lnTo>
                  <a:pt x="1147388" y="0"/>
                </a:lnTo>
                <a:close/>
              </a:path>
            </a:pathLst>
          </a:custGeom>
          <a:noFill/>
        </p:spPr>
        <p:txBody>
          <a:bodyPr wrap="square">
            <a:noAutofit/>
          </a:bodyPr>
          <a:lstStyle>
            <a:lvl1pPr>
              <a:defRPr sz="1000">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2542835437"/>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Section Slide 2">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4509371" y="2599476"/>
            <a:ext cx="2390810" cy="25465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6" name="Picture Placeholder 6"/>
          <p:cNvSpPr>
            <a:spLocks noGrp="1"/>
          </p:cNvSpPr>
          <p:nvPr>
            <p:ph type="pic" sz="quarter" idx="11"/>
          </p:nvPr>
        </p:nvSpPr>
        <p:spPr>
          <a:xfrm>
            <a:off x="5449498" y="0"/>
            <a:ext cx="2390810" cy="25465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8" name="Picture Placeholder 6"/>
          <p:cNvSpPr>
            <a:spLocks noGrp="1"/>
          </p:cNvSpPr>
          <p:nvPr>
            <p:ph type="pic" sz="quarter" idx="12"/>
          </p:nvPr>
        </p:nvSpPr>
        <p:spPr>
          <a:xfrm>
            <a:off x="6653408" y="920750"/>
            <a:ext cx="2390810" cy="25465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10"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6" name="TextBox 15"/>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8" name="Picture Placeholder 17"/>
          <p:cNvSpPr>
            <a:spLocks noGrp="1"/>
          </p:cNvSpPr>
          <p:nvPr>
            <p:ph type="pic" sz="quarter" idx="14"/>
          </p:nvPr>
        </p:nvSpPr>
        <p:spPr>
          <a:xfrm>
            <a:off x="3269915" y="1146175"/>
            <a:ext cx="2619410" cy="3194296"/>
          </a:xfrm>
          <a:custGeom>
            <a:avLst/>
            <a:gdLst>
              <a:gd name="connsiteX0" fmla="*/ 1147388 w 2619410"/>
              <a:gd name="connsiteY0" fmla="*/ 0 h 3194296"/>
              <a:gd name="connsiteX1" fmla="*/ 2619410 w 2619410"/>
              <a:gd name="connsiteY1" fmla="*/ 763 h 3194296"/>
              <a:gd name="connsiteX2" fmla="*/ 2385956 w 2619410"/>
              <a:gd name="connsiteY2" fmla="*/ 648461 h 3194296"/>
              <a:gd name="connsiteX3" fmla="*/ 2390810 w 2619410"/>
              <a:gd name="connsiteY3" fmla="*/ 648463 h 3194296"/>
              <a:gd name="connsiteX4" fmla="*/ 1473199 w 2619410"/>
              <a:gd name="connsiteY4" fmla="*/ 3194296 h 3194296"/>
              <a:gd name="connsiteX5" fmla="*/ 0 w 2619410"/>
              <a:gd name="connsiteY5" fmla="*/ 3193787 h 3194296"/>
              <a:gd name="connsiteX6" fmla="*/ 233730 w 2619410"/>
              <a:gd name="connsiteY6" fmla="*/ 2546089 h 3194296"/>
              <a:gd name="connsiteX7" fmla="*/ 228600 w 2619410"/>
              <a:gd name="connsiteY7" fmla="*/ 2546087 h 319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9410" h="3194296">
                <a:moveTo>
                  <a:pt x="1147388" y="0"/>
                </a:moveTo>
                <a:lnTo>
                  <a:pt x="2619410" y="763"/>
                </a:lnTo>
                <a:lnTo>
                  <a:pt x="2385956" y="648461"/>
                </a:lnTo>
                <a:lnTo>
                  <a:pt x="2390810" y="648463"/>
                </a:lnTo>
                <a:lnTo>
                  <a:pt x="1473199" y="3194296"/>
                </a:lnTo>
                <a:lnTo>
                  <a:pt x="0" y="3193787"/>
                </a:lnTo>
                <a:lnTo>
                  <a:pt x="233730" y="2546089"/>
                </a:lnTo>
                <a:lnTo>
                  <a:pt x="228600" y="2546087"/>
                </a:lnTo>
                <a:close/>
              </a:path>
            </a:pathLst>
          </a:custGeom>
          <a:noFill/>
        </p:spPr>
        <p:txBody>
          <a:bodyPr wrap="square">
            <a:noAutofit/>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57811429"/>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at Left">
    <p:spTree>
      <p:nvGrpSpPr>
        <p:cNvPr id="1" name=""/>
        <p:cNvGrpSpPr/>
        <p:nvPr/>
      </p:nvGrpSpPr>
      <p:grpSpPr>
        <a:xfrm>
          <a:off x="0" y="0"/>
          <a:ext cx="0" cy="0"/>
          <a:chOff x="0" y="0"/>
          <a:chExt cx="0" cy="0"/>
        </a:xfrm>
      </p:grpSpPr>
      <p:sp>
        <p:nvSpPr>
          <p:cNvPr id="2"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4" name="TextBox 3"/>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6" name="Picture Placeholder 5"/>
          <p:cNvSpPr>
            <a:spLocks noGrp="1"/>
          </p:cNvSpPr>
          <p:nvPr>
            <p:ph type="pic" sz="quarter" idx="10"/>
          </p:nvPr>
        </p:nvSpPr>
        <p:spPr>
          <a:xfrm>
            <a:off x="0" y="0"/>
            <a:ext cx="4363720" cy="5143500"/>
          </a:xfrm>
          <a:prstGeom prst="rect">
            <a:avLst/>
          </a:prstGeom>
        </p:spPr>
        <p:txBody>
          <a:bodyPr/>
          <a:lstStyle>
            <a:lvl1pPr>
              <a:defRPr sz="14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265490585"/>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at Righ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80280" y="0"/>
            <a:ext cx="4363720" cy="5143500"/>
          </a:xfrm>
          <a:prstGeom prst="rect">
            <a:avLst/>
          </a:prstGeom>
        </p:spPr>
        <p:txBody>
          <a:bodyPr/>
          <a:lstStyle>
            <a:lvl1pPr>
              <a:defRPr sz="1400">
                <a:solidFill>
                  <a:schemeClr val="accent4"/>
                </a:solidFill>
                <a:latin typeface="Lato" panose="020F0502020204030203" pitchFamily="34" charset="0"/>
              </a:defRPr>
            </a:lvl1pPr>
          </a:lstStyle>
          <a:p>
            <a:endParaRPr lang="en-US"/>
          </a:p>
        </p:txBody>
      </p:sp>
      <p:sp>
        <p:nvSpPr>
          <p:cNvPr id="7" name="Freeform 25"/>
          <p:cNvSpPr>
            <a:spLocks/>
          </p:cNvSpPr>
          <p:nvPr userDrawn="1"/>
        </p:nvSpPr>
        <p:spPr bwMode="auto">
          <a:xfrm>
            <a:off x="795070"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638175" y="4758089"/>
            <a:ext cx="227444" cy="123111"/>
          </a:xfrm>
          <a:prstGeom prst="rect">
            <a:avLst/>
          </a:prstGeom>
          <a:noFill/>
        </p:spPr>
        <p:txBody>
          <a:bodyPr wrap="square" lIns="0" tIns="0" rIns="0" bIns="0" rtlCol="0">
            <a:spAutoFit/>
          </a:bodyPr>
          <a:lstStyle/>
          <a:p>
            <a:pPr algn="l"/>
            <a:fld id="{B5D67274-A358-4A3D-B8D0-184382E74259}" type="slidenum">
              <a:rPr lang="en-US" sz="800" smtClean="0">
                <a:solidFill>
                  <a:schemeClr val="accent4"/>
                </a:solidFill>
                <a:latin typeface="Lato" panose="020F0502020204030203" pitchFamily="34" charset="0"/>
              </a:rPr>
              <a:pPr algn="l"/>
              <a:t>‹#›</a:t>
            </a:fld>
            <a:endParaRPr lang="en-US" sz="800" dirty="0">
              <a:solidFill>
                <a:schemeClr val="accent4"/>
              </a:solidFill>
              <a:latin typeface="Lato" panose="020F0502020204030203" pitchFamily="34" charset="0"/>
            </a:endParaRPr>
          </a:p>
        </p:txBody>
      </p:sp>
      <p:sp>
        <p:nvSpPr>
          <p:cNvPr id="9" name="TextBox 8"/>
          <p:cNvSpPr txBox="1"/>
          <p:nvPr userDrawn="1"/>
        </p:nvSpPr>
        <p:spPr>
          <a:xfrm>
            <a:off x="1143672" y="4758089"/>
            <a:ext cx="1741169" cy="123111"/>
          </a:xfrm>
          <a:prstGeom prst="rect">
            <a:avLst/>
          </a:prstGeom>
          <a:noFill/>
        </p:spPr>
        <p:txBody>
          <a:bodyPr wrap="square" lIns="0" tIns="0" rIns="0" bIns="0" rtlCol="0">
            <a:spAutoFit/>
          </a:bodyPr>
          <a:lstStyle/>
          <a:p>
            <a:pPr algn="l"/>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1957370555"/>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796737"/>
      </p:ext>
    </p:extLst>
  </p:cSld>
  <p:clrMapOvr>
    <a:masterClrMapping/>
  </p:clrMapOvr>
  <p:transition spd="slow" advClick="0" advTm="1000">
    <p:push dir="r"/>
  </p:transition>
  <p:extLst>
    <p:ext uri="{DCECCB84-F9BA-43D5-87BE-67443E8EF086}">
      <p15:sldGuideLst xmlns:p15="http://schemas.microsoft.com/office/powerpoint/2012/main">
        <p15:guide id="1" orient="horz" pos="324" userDrawn="1">
          <p15:clr>
            <a:srgbClr val="FBAE40"/>
          </p15:clr>
        </p15:guide>
        <p15:guide id="2" pos="402" userDrawn="1">
          <p15:clr>
            <a:srgbClr val="FBAE40"/>
          </p15:clr>
        </p15:guide>
        <p15:guide id="3" pos="5355" userDrawn="1">
          <p15:clr>
            <a:srgbClr val="FBAE40"/>
          </p15:clr>
        </p15:guide>
        <p15:guide id="4" orient="horz" pos="291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bile App Showcas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1" name="Picture Placeholder 6"/>
          <p:cNvSpPr>
            <a:spLocks noGrp="1"/>
          </p:cNvSpPr>
          <p:nvPr>
            <p:ph type="pic" sz="quarter" idx="13"/>
          </p:nvPr>
        </p:nvSpPr>
        <p:spPr>
          <a:xfrm>
            <a:off x="3922337" y="1835150"/>
            <a:ext cx="1313238" cy="2359025"/>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582874044"/>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eb Showcase in iMac">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1" name="Picture Placeholder 6"/>
          <p:cNvSpPr>
            <a:spLocks noGrp="1"/>
          </p:cNvSpPr>
          <p:nvPr>
            <p:ph type="pic" sz="quarter" idx="13"/>
          </p:nvPr>
        </p:nvSpPr>
        <p:spPr>
          <a:xfrm>
            <a:off x="836083" y="1724025"/>
            <a:ext cx="2937934" cy="1768475"/>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2075790988"/>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Showcase (2 Pictur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38175" y="1524530"/>
            <a:ext cx="3705225" cy="2857500"/>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1" name="Picture Placeholder 6"/>
          <p:cNvSpPr>
            <a:spLocks noGrp="1"/>
          </p:cNvSpPr>
          <p:nvPr>
            <p:ph type="pic" sz="quarter" idx="14"/>
          </p:nvPr>
        </p:nvSpPr>
        <p:spPr>
          <a:xfrm>
            <a:off x="4795838" y="1524530"/>
            <a:ext cx="3705225" cy="2857500"/>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188522502"/>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Showcase (3 Pictur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38176" y="1524530"/>
            <a:ext cx="2328738" cy="2857500"/>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3" name="Picture Placeholder 6"/>
          <p:cNvSpPr>
            <a:spLocks noGrp="1"/>
          </p:cNvSpPr>
          <p:nvPr>
            <p:ph type="pic" sz="quarter" idx="14"/>
          </p:nvPr>
        </p:nvSpPr>
        <p:spPr>
          <a:xfrm>
            <a:off x="3407631" y="1524530"/>
            <a:ext cx="2328738" cy="2857500"/>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5"/>
          </p:nvPr>
        </p:nvSpPr>
        <p:spPr>
          <a:xfrm>
            <a:off x="6172325" y="1524530"/>
            <a:ext cx="2328738" cy="2857500"/>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61382895"/>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defRPr sz="2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351171725"/>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965678" y="107315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2" name="Picture Placeholder 6"/>
          <p:cNvSpPr>
            <a:spLocks noGrp="1"/>
          </p:cNvSpPr>
          <p:nvPr>
            <p:ph type="pic" sz="quarter" idx="11"/>
          </p:nvPr>
        </p:nvSpPr>
        <p:spPr>
          <a:xfrm>
            <a:off x="2759949" y="107315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3" name="Picture Placeholder 6"/>
          <p:cNvSpPr>
            <a:spLocks noGrp="1"/>
          </p:cNvSpPr>
          <p:nvPr>
            <p:ph type="pic" sz="quarter" idx="12"/>
          </p:nvPr>
        </p:nvSpPr>
        <p:spPr>
          <a:xfrm>
            <a:off x="4554220" y="107315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3"/>
          </p:nvPr>
        </p:nvSpPr>
        <p:spPr>
          <a:xfrm>
            <a:off x="6343729" y="107315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601272353"/>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9" name="Picture Placeholder 6"/>
          <p:cNvSpPr>
            <a:spLocks noGrp="1"/>
          </p:cNvSpPr>
          <p:nvPr>
            <p:ph type="pic" sz="quarter" idx="10"/>
          </p:nvPr>
        </p:nvSpPr>
        <p:spPr>
          <a:xfrm>
            <a:off x="1548132" y="1565851"/>
            <a:ext cx="1324474" cy="9258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bg1"/>
                </a:solidFill>
                <a:latin typeface="Lato" panose="020F0502020204030203" pitchFamily="34" charset="0"/>
              </a:defRPr>
            </a:lvl1pPr>
          </a:lstStyle>
          <a:p>
            <a:endParaRPr lang="en-US"/>
          </a:p>
        </p:txBody>
      </p:sp>
      <p:sp>
        <p:nvSpPr>
          <p:cNvPr id="10" name="Picture Placeholder 6"/>
          <p:cNvSpPr>
            <a:spLocks noGrp="1"/>
          </p:cNvSpPr>
          <p:nvPr>
            <p:ph type="pic" sz="quarter" idx="11"/>
          </p:nvPr>
        </p:nvSpPr>
        <p:spPr>
          <a:xfrm>
            <a:off x="2652755" y="1565851"/>
            <a:ext cx="1324474" cy="9258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bg1"/>
                </a:solidFill>
                <a:latin typeface="Lato" panose="020F0502020204030203" pitchFamily="34" charset="0"/>
              </a:defRPr>
            </a:lvl1pPr>
          </a:lstStyle>
          <a:p>
            <a:endParaRPr lang="en-US" dirty="0"/>
          </a:p>
        </p:txBody>
      </p:sp>
      <p:sp>
        <p:nvSpPr>
          <p:cNvPr id="11" name="Picture Placeholder 6"/>
          <p:cNvSpPr>
            <a:spLocks noGrp="1"/>
          </p:cNvSpPr>
          <p:nvPr>
            <p:ph type="pic" sz="quarter" idx="12"/>
          </p:nvPr>
        </p:nvSpPr>
        <p:spPr>
          <a:xfrm>
            <a:off x="2466556" y="551968"/>
            <a:ext cx="1324474" cy="9258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bg1"/>
                </a:solidFill>
                <a:latin typeface="Lato" panose="020F0502020204030203" pitchFamily="34" charset="0"/>
              </a:defRPr>
            </a:lvl1pPr>
          </a:lstStyle>
          <a:p>
            <a:endParaRPr lang="en-US"/>
          </a:p>
        </p:txBody>
      </p:sp>
      <p:sp>
        <p:nvSpPr>
          <p:cNvPr id="12" name="Picture Placeholder 6"/>
          <p:cNvSpPr>
            <a:spLocks noGrp="1"/>
          </p:cNvSpPr>
          <p:nvPr>
            <p:ph type="pic" sz="quarter" idx="13"/>
          </p:nvPr>
        </p:nvSpPr>
        <p:spPr>
          <a:xfrm>
            <a:off x="1804319" y="2598125"/>
            <a:ext cx="1324474" cy="9258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938292755"/>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age Slide">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1261246" y="1120258"/>
            <a:ext cx="2565937" cy="179376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4204741683"/>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Section Slide">
    <p:spTree>
      <p:nvGrpSpPr>
        <p:cNvPr id="1" name=""/>
        <p:cNvGrpSpPr/>
        <p:nvPr/>
      </p:nvGrpSpPr>
      <p:grpSpPr>
        <a:xfrm>
          <a:off x="0" y="0"/>
          <a:ext cx="0" cy="0"/>
          <a:chOff x="0" y="0"/>
          <a:chExt cx="0" cy="0"/>
        </a:xfrm>
      </p:grpSpPr>
      <p:sp>
        <p:nvSpPr>
          <p:cNvPr id="96" name="Picture Placeholder 95"/>
          <p:cNvSpPr>
            <a:spLocks noGrp="1"/>
          </p:cNvSpPr>
          <p:nvPr>
            <p:ph type="pic" sz="quarter" idx="13"/>
          </p:nvPr>
        </p:nvSpPr>
        <p:spPr>
          <a:xfrm>
            <a:off x="5037602" y="558800"/>
            <a:ext cx="3801861" cy="3846207"/>
          </a:xfrm>
          <a:custGeom>
            <a:avLst/>
            <a:gdLst>
              <a:gd name="connsiteX0" fmla="*/ 2715847 w 3801861"/>
              <a:gd name="connsiteY0" fmla="*/ 999408 h 3846207"/>
              <a:gd name="connsiteX1" fmla="*/ 3004433 w 3801861"/>
              <a:gd name="connsiteY1" fmla="*/ 999408 h 3846207"/>
              <a:gd name="connsiteX2" fmla="*/ 1977716 w 3801861"/>
              <a:gd name="connsiteY2" fmla="*/ 3845344 h 3846207"/>
              <a:gd name="connsiteX3" fmla="*/ 1688819 w 3801861"/>
              <a:gd name="connsiteY3" fmla="*/ 3846207 h 3846207"/>
              <a:gd name="connsiteX4" fmla="*/ 375075 w 3801861"/>
              <a:gd name="connsiteY4" fmla="*/ 968397 h 3846207"/>
              <a:gd name="connsiteX5" fmla="*/ 663661 w 3801861"/>
              <a:gd name="connsiteY5" fmla="*/ 968397 h 3846207"/>
              <a:gd name="connsiteX6" fmla="*/ 288586 w 3801861"/>
              <a:gd name="connsiteY6" fmla="*/ 2008061 h 3846207"/>
              <a:gd name="connsiteX7" fmla="*/ 0 w 3801861"/>
              <a:gd name="connsiteY7" fmla="*/ 2008061 h 3846207"/>
              <a:gd name="connsiteX8" fmla="*/ 3513275 w 3801861"/>
              <a:gd name="connsiteY8" fmla="*/ 699169 h 3846207"/>
              <a:gd name="connsiteX9" fmla="*/ 3801861 w 3801861"/>
              <a:gd name="connsiteY9" fmla="*/ 699169 h 3846207"/>
              <a:gd name="connsiteX10" fmla="*/ 3291462 w 3801861"/>
              <a:gd name="connsiteY10" fmla="*/ 2113935 h 3846207"/>
              <a:gd name="connsiteX11" fmla="*/ 3002877 w 3801861"/>
              <a:gd name="connsiteY11" fmla="*/ 2113935 h 3846207"/>
              <a:gd name="connsiteX12" fmla="*/ 814957 w 3801861"/>
              <a:gd name="connsiteY12" fmla="*/ 685709 h 3846207"/>
              <a:gd name="connsiteX13" fmla="*/ 1103543 w 3801861"/>
              <a:gd name="connsiteY13" fmla="*/ 685709 h 3846207"/>
              <a:gd name="connsiteX14" fmla="*/ 513100 w 3801861"/>
              <a:gd name="connsiteY14" fmla="*/ 2322344 h 3846207"/>
              <a:gd name="connsiteX15" fmla="*/ 224515 w 3801861"/>
              <a:gd name="connsiteY15" fmla="*/ 2322344 h 3846207"/>
              <a:gd name="connsiteX16" fmla="*/ 2152597 w 3801861"/>
              <a:gd name="connsiteY16" fmla="*/ 685564 h 3846207"/>
              <a:gd name="connsiteX17" fmla="*/ 2441183 w 3801861"/>
              <a:gd name="connsiteY17" fmla="*/ 685564 h 3846207"/>
              <a:gd name="connsiteX18" fmla="*/ 1414466 w 3801861"/>
              <a:gd name="connsiteY18" fmla="*/ 3531500 h 3846207"/>
              <a:gd name="connsiteX19" fmla="*/ 1125569 w 3801861"/>
              <a:gd name="connsiteY19" fmla="*/ 3532363 h 3846207"/>
              <a:gd name="connsiteX20" fmla="*/ 1594584 w 3801861"/>
              <a:gd name="connsiteY20" fmla="*/ 406402 h 3846207"/>
              <a:gd name="connsiteX21" fmla="*/ 1883170 w 3801861"/>
              <a:gd name="connsiteY21" fmla="*/ 406402 h 3846207"/>
              <a:gd name="connsiteX22" fmla="*/ 1778805 w 3801861"/>
              <a:gd name="connsiteY22" fmla="*/ 695692 h 3846207"/>
              <a:gd name="connsiteX23" fmla="*/ 1779337 w 3801861"/>
              <a:gd name="connsiteY23" fmla="*/ 695692 h 3846207"/>
              <a:gd name="connsiteX24" fmla="*/ 680132 w 3801861"/>
              <a:gd name="connsiteY24" fmla="*/ 3742555 h 3846207"/>
              <a:gd name="connsiteX25" fmla="*/ 391235 w 3801861"/>
              <a:gd name="connsiteY25" fmla="*/ 3743418 h 3846207"/>
              <a:gd name="connsiteX26" fmla="*/ 1428027 w 3801861"/>
              <a:gd name="connsiteY26" fmla="*/ 869560 h 3846207"/>
              <a:gd name="connsiteX27" fmla="*/ 1427493 w 3801861"/>
              <a:gd name="connsiteY27" fmla="*/ 869561 h 3846207"/>
              <a:gd name="connsiteX28" fmla="*/ 3290048 w 3801861"/>
              <a:gd name="connsiteY28" fmla="*/ 381325 h 3846207"/>
              <a:gd name="connsiteX29" fmla="*/ 3578634 w 3801861"/>
              <a:gd name="connsiteY29" fmla="*/ 381325 h 3846207"/>
              <a:gd name="connsiteX30" fmla="*/ 2616998 w 3801861"/>
              <a:gd name="connsiteY30" fmla="*/ 3046863 h 3846207"/>
              <a:gd name="connsiteX31" fmla="*/ 2328101 w 3801861"/>
              <a:gd name="connsiteY31" fmla="*/ 3047726 h 3846207"/>
              <a:gd name="connsiteX32" fmla="*/ 1962856 w 3801861"/>
              <a:gd name="connsiteY32" fmla="*/ 313699 h 3846207"/>
              <a:gd name="connsiteX33" fmla="*/ 2251441 w 3801861"/>
              <a:gd name="connsiteY33" fmla="*/ 313699 h 3846207"/>
              <a:gd name="connsiteX34" fmla="*/ 1265408 w 3801861"/>
              <a:gd name="connsiteY34" fmla="*/ 3046863 h 3846207"/>
              <a:gd name="connsiteX35" fmla="*/ 976511 w 3801861"/>
              <a:gd name="connsiteY35" fmla="*/ 3047726 h 3846207"/>
              <a:gd name="connsiteX36" fmla="*/ 1400233 w 3801861"/>
              <a:gd name="connsiteY36" fmla="*/ 1 h 3846207"/>
              <a:gd name="connsiteX37" fmla="*/ 1688819 w 3801861"/>
              <a:gd name="connsiteY37" fmla="*/ 1 h 3846207"/>
              <a:gd name="connsiteX38" fmla="*/ 589614 w 3801861"/>
              <a:gd name="connsiteY38" fmla="*/ 3046863 h 3846207"/>
              <a:gd name="connsiteX39" fmla="*/ 300717 w 3801861"/>
              <a:gd name="connsiteY39" fmla="*/ 3047726 h 3846207"/>
              <a:gd name="connsiteX40" fmla="*/ 2751822 w 3801861"/>
              <a:gd name="connsiteY40" fmla="*/ 0 h 3846207"/>
              <a:gd name="connsiteX41" fmla="*/ 3040408 w 3801861"/>
              <a:gd name="connsiteY41" fmla="*/ 0 h 3846207"/>
              <a:gd name="connsiteX42" fmla="*/ 2019976 w 3801861"/>
              <a:gd name="connsiteY42" fmla="*/ 2828515 h 3846207"/>
              <a:gd name="connsiteX43" fmla="*/ 2020557 w 3801861"/>
              <a:gd name="connsiteY43" fmla="*/ 2828515 h 3846207"/>
              <a:gd name="connsiteX44" fmla="*/ 1877951 w 3801861"/>
              <a:gd name="connsiteY44" fmla="*/ 3223803 h 3846207"/>
              <a:gd name="connsiteX45" fmla="*/ 1878406 w 3801861"/>
              <a:gd name="connsiteY45" fmla="*/ 3223803 h 3846207"/>
              <a:gd name="connsiteX46" fmla="*/ 1711626 w 3801861"/>
              <a:gd name="connsiteY46" fmla="*/ 3686099 h 3846207"/>
              <a:gd name="connsiteX47" fmla="*/ 1422729 w 3801861"/>
              <a:gd name="connsiteY47" fmla="*/ 3686962 h 3846207"/>
              <a:gd name="connsiteX48" fmla="*/ 1565335 w 3801861"/>
              <a:gd name="connsiteY48" fmla="*/ 3291673 h 3846207"/>
              <a:gd name="connsiteX49" fmla="*/ 1564880 w 3801861"/>
              <a:gd name="connsiteY49" fmla="*/ 3291674 h 3846207"/>
              <a:gd name="connsiteX50" fmla="*/ 1652888 w 3801861"/>
              <a:gd name="connsiteY50" fmla="*/ 3047724 h 3846207"/>
              <a:gd name="connsiteX51" fmla="*/ 1652306 w 3801861"/>
              <a:gd name="connsiteY51" fmla="*/ 3047726 h 384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01861" h="3846207">
                <a:moveTo>
                  <a:pt x="2715847" y="999408"/>
                </a:moveTo>
                <a:lnTo>
                  <a:pt x="3004433" y="999408"/>
                </a:lnTo>
                <a:lnTo>
                  <a:pt x="1977716" y="3845344"/>
                </a:lnTo>
                <a:lnTo>
                  <a:pt x="1688819" y="3846207"/>
                </a:lnTo>
                <a:close/>
                <a:moveTo>
                  <a:pt x="375075" y="968397"/>
                </a:moveTo>
                <a:lnTo>
                  <a:pt x="663661" y="968397"/>
                </a:lnTo>
                <a:lnTo>
                  <a:pt x="288586" y="2008061"/>
                </a:lnTo>
                <a:lnTo>
                  <a:pt x="0" y="2008061"/>
                </a:lnTo>
                <a:close/>
                <a:moveTo>
                  <a:pt x="3513275" y="699169"/>
                </a:moveTo>
                <a:lnTo>
                  <a:pt x="3801861" y="699169"/>
                </a:lnTo>
                <a:lnTo>
                  <a:pt x="3291462" y="2113935"/>
                </a:lnTo>
                <a:lnTo>
                  <a:pt x="3002877" y="2113935"/>
                </a:lnTo>
                <a:close/>
                <a:moveTo>
                  <a:pt x="814957" y="685709"/>
                </a:moveTo>
                <a:lnTo>
                  <a:pt x="1103543" y="685709"/>
                </a:lnTo>
                <a:lnTo>
                  <a:pt x="513100" y="2322344"/>
                </a:lnTo>
                <a:lnTo>
                  <a:pt x="224515" y="2322344"/>
                </a:lnTo>
                <a:close/>
                <a:moveTo>
                  <a:pt x="2152597" y="685564"/>
                </a:moveTo>
                <a:lnTo>
                  <a:pt x="2441183" y="685564"/>
                </a:lnTo>
                <a:lnTo>
                  <a:pt x="1414466" y="3531500"/>
                </a:lnTo>
                <a:lnTo>
                  <a:pt x="1125569" y="3532363"/>
                </a:lnTo>
                <a:close/>
                <a:moveTo>
                  <a:pt x="1594584" y="406402"/>
                </a:moveTo>
                <a:lnTo>
                  <a:pt x="1883170" y="406402"/>
                </a:lnTo>
                <a:lnTo>
                  <a:pt x="1778805" y="695692"/>
                </a:lnTo>
                <a:lnTo>
                  <a:pt x="1779337" y="695692"/>
                </a:lnTo>
                <a:lnTo>
                  <a:pt x="680132" y="3742555"/>
                </a:lnTo>
                <a:lnTo>
                  <a:pt x="391235" y="3743418"/>
                </a:lnTo>
                <a:lnTo>
                  <a:pt x="1428027" y="869560"/>
                </a:lnTo>
                <a:lnTo>
                  <a:pt x="1427493" y="869561"/>
                </a:lnTo>
                <a:close/>
                <a:moveTo>
                  <a:pt x="3290048" y="381325"/>
                </a:moveTo>
                <a:lnTo>
                  <a:pt x="3578634" y="381325"/>
                </a:lnTo>
                <a:lnTo>
                  <a:pt x="2616998" y="3046863"/>
                </a:lnTo>
                <a:lnTo>
                  <a:pt x="2328101" y="3047726"/>
                </a:lnTo>
                <a:close/>
                <a:moveTo>
                  <a:pt x="1962856" y="313699"/>
                </a:moveTo>
                <a:lnTo>
                  <a:pt x="2251441" y="313699"/>
                </a:lnTo>
                <a:lnTo>
                  <a:pt x="1265408" y="3046863"/>
                </a:lnTo>
                <a:lnTo>
                  <a:pt x="976511" y="3047726"/>
                </a:lnTo>
                <a:close/>
                <a:moveTo>
                  <a:pt x="1400233" y="1"/>
                </a:moveTo>
                <a:lnTo>
                  <a:pt x="1688819" y="1"/>
                </a:lnTo>
                <a:lnTo>
                  <a:pt x="589614" y="3046863"/>
                </a:lnTo>
                <a:lnTo>
                  <a:pt x="300717" y="3047726"/>
                </a:lnTo>
                <a:close/>
                <a:moveTo>
                  <a:pt x="2751822" y="0"/>
                </a:moveTo>
                <a:lnTo>
                  <a:pt x="3040408" y="0"/>
                </a:lnTo>
                <a:lnTo>
                  <a:pt x="2019976" y="2828515"/>
                </a:lnTo>
                <a:lnTo>
                  <a:pt x="2020557" y="2828515"/>
                </a:lnTo>
                <a:lnTo>
                  <a:pt x="1877951" y="3223803"/>
                </a:lnTo>
                <a:lnTo>
                  <a:pt x="1878406" y="3223803"/>
                </a:lnTo>
                <a:lnTo>
                  <a:pt x="1711626" y="3686099"/>
                </a:lnTo>
                <a:lnTo>
                  <a:pt x="1422729" y="3686962"/>
                </a:lnTo>
                <a:lnTo>
                  <a:pt x="1565335" y="3291673"/>
                </a:lnTo>
                <a:lnTo>
                  <a:pt x="1564880" y="3291674"/>
                </a:lnTo>
                <a:lnTo>
                  <a:pt x="1652888" y="3047724"/>
                </a:lnTo>
                <a:lnTo>
                  <a:pt x="1652306" y="3047726"/>
                </a:lnTo>
                <a:close/>
              </a:path>
            </a:pathLst>
          </a:custGeom>
          <a:noFill/>
        </p:spPr>
        <p:txBody>
          <a:bodyPr wrap="square">
            <a:noAutofit/>
          </a:bodyPr>
          <a:lstStyle>
            <a:lvl1pPr>
              <a:defRPr sz="1200">
                <a:solidFill>
                  <a:schemeClr val="bg1"/>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482268089"/>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ection Slide 1">
    <p:spTree>
      <p:nvGrpSpPr>
        <p:cNvPr id="1" name=""/>
        <p:cNvGrpSpPr/>
        <p:nvPr/>
      </p:nvGrpSpPr>
      <p:grpSpPr>
        <a:xfrm>
          <a:off x="0" y="0"/>
          <a:ext cx="0" cy="0"/>
          <a:chOff x="0" y="0"/>
          <a:chExt cx="0" cy="0"/>
        </a:xfrm>
      </p:grpSpPr>
      <p:sp>
        <p:nvSpPr>
          <p:cNvPr id="35" name="Picture Placeholder 6"/>
          <p:cNvSpPr>
            <a:spLocks noGrp="1"/>
          </p:cNvSpPr>
          <p:nvPr>
            <p:ph type="pic" sz="quarter" idx="11"/>
          </p:nvPr>
        </p:nvSpPr>
        <p:spPr>
          <a:xfrm>
            <a:off x="2793991" y="635001"/>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36" name="Picture Placeholder 6"/>
          <p:cNvSpPr>
            <a:spLocks noGrp="1"/>
          </p:cNvSpPr>
          <p:nvPr>
            <p:ph type="pic" sz="quarter" idx="12"/>
          </p:nvPr>
        </p:nvSpPr>
        <p:spPr>
          <a:xfrm>
            <a:off x="3858073" y="635001"/>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37" name="Picture Placeholder 6"/>
          <p:cNvSpPr>
            <a:spLocks noGrp="1"/>
          </p:cNvSpPr>
          <p:nvPr>
            <p:ph type="pic" sz="quarter" idx="13"/>
          </p:nvPr>
        </p:nvSpPr>
        <p:spPr>
          <a:xfrm>
            <a:off x="2427279"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38" name="Picture Placeholder 6"/>
          <p:cNvSpPr>
            <a:spLocks noGrp="1"/>
          </p:cNvSpPr>
          <p:nvPr>
            <p:ph type="pic" sz="quarter" idx="14"/>
          </p:nvPr>
        </p:nvSpPr>
        <p:spPr>
          <a:xfrm>
            <a:off x="3491361"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39" name="Picture Placeholder 6"/>
          <p:cNvSpPr>
            <a:spLocks noGrp="1"/>
          </p:cNvSpPr>
          <p:nvPr>
            <p:ph type="pic" sz="quarter" idx="15"/>
          </p:nvPr>
        </p:nvSpPr>
        <p:spPr>
          <a:xfrm>
            <a:off x="4555443"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40" name="Picture Placeholder 6"/>
          <p:cNvSpPr>
            <a:spLocks noGrp="1"/>
          </p:cNvSpPr>
          <p:nvPr>
            <p:ph type="pic" sz="quarter" idx="16"/>
          </p:nvPr>
        </p:nvSpPr>
        <p:spPr>
          <a:xfrm>
            <a:off x="1006457"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41" name="Picture Placeholder 6"/>
          <p:cNvSpPr>
            <a:spLocks noGrp="1"/>
          </p:cNvSpPr>
          <p:nvPr>
            <p:ph type="pic" sz="quarter" idx="17"/>
          </p:nvPr>
        </p:nvSpPr>
        <p:spPr>
          <a:xfrm>
            <a:off x="2070539"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42" name="Picture Placeholder 6"/>
          <p:cNvSpPr>
            <a:spLocks noGrp="1"/>
          </p:cNvSpPr>
          <p:nvPr>
            <p:ph type="pic" sz="quarter" idx="18"/>
          </p:nvPr>
        </p:nvSpPr>
        <p:spPr>
          <a:xfrm>
            <a:off x="3134621"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43" name="Picture Placeholder 6"/>
          <p:cNvSpPr>
            <a:spLocks noGrp="1"/>
          </p:cNvSpPr>
          <p:nvPr>
            <p:ph type="pic" sz="quarter" idx="19"/>
          </p:nvPr>
        </p:nvSpPr>
        <p:spPr>
          <a:xfrm>
            <a:off x="1690679" y="3613152"/>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838970128"/>
      </p:ext>
    </p:extLst>
  </p:cSld>
  <p:clrMapOvr>
    <a:masterClrMapping/>
  </p:clrMapOvr>
  <p:transition spd="slow" advClick="0" advTm="1000">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168694"/>
      </p:ext>
    </p:extLst>
  </p:cSld>
  <p:clrMap bg1="lt1" tx1="dk1" bg2="lt2" tx2="dk2" accent1="accent1" accent2="accent2" accent3="accent3" accent4="accent4" accent5="accent5" accent6="accent6" hlink="hlink" folHlink="folHlink"/>
  <p:sldLayoutIdLst>
    <p:sldLayoutId id="2147483666" r:id="rId1"/>
    <p:sldLayoutId id="2147483684" r:id="rId2"/>
    <p:sldLayoutId id="2147483661" r:id="rId3"/>
    <p:sldLayoutId id="2147483663" r:id="rId4"/>
    <p:sldLayoutId id="2147483662" r:id="rId5"/>
    <p:sldLayoutId id="2147483680" r:id="rId6"/>
    <p:sldLayoutId id="2147483679" r:id="rId7"/>
    <p:sldLayoutId id="2147483686" r:id="rId8"/>
    <p:sldLayoutId id="2147483669" r:id="rId9"/>
    <p:sldLayoutId id="2147483670" r:id="rId10"/>
    <p:sldLayoutId id="2147483675" r:id="rId11"/>
    <p:sldLayoutId id="2147483682" r:id="rId12"/>
    <p:sldLayoutId id="2147483683" r:id="rId13"/>
    <p:sldLayoutId id="2147483673" r:id="rId14"/>
    <p:sldLayoutId id="2147483674" r:id="rId15"/>
    <p:sldLayoutId id="2147483685" r:id="rId16"/>
    <p:sldLayoutId id="2147483668" r:id="rId17"/>
    <p:sldLayoutId id="2147483672" r:id="rId18"/>
    <p:sldLayoutId id="2147483664" r:id="rId19"/>
    <p:sldLayoutId id="2147483677" r:id="rId20"/>
    <p:sldLayoutId id="2147483665" r:id="rId21"/>
    <p:sldLayoutId id="2147483676" r:id="rId22"/>
    <p:sldLayoutId id="2147483681" r:id="rId23"/>
    <p:sldLayoutId id="2147483667" r:id="rId24"/>
    <p:sldLayoutId id="2147483678" r:id="rId25"/>
    <p:sldLayoutId id="2147483695" r:id="rId26"/>
    <p:sldLayoutId id="2147483688" r:id="rId27"/>
    <p:sldLayoutId id="2147483689" r:id="rId28"/>
    <p:sldLayoutId id="2147483690" r:id="rId29"/>
    <p:sldLayoutId id="2147483693" r:id="rId30"/>
    <p:sldLayoutId id="2147483694" r:id="rId31"/>
    <p:sldLayoutId id="2147483691" r:id="rId32"/>
    <p:sldLayoutId id="2147483692" r:id="rId33"/>
  </p:sldLayoutIdLst>
  <p:transition spd="slow" advClick="0" advTm="1000">
    <p:push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netsuite.sales@folio3.com" TargetMode="External"/><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HMJ7vdfjKA" TargetMode="External"/><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3"/>
          <p:cNvSpPr>
            <a:spLocks/>
          </p:cNvSpPr>
          <p:nvPr/>
        </p:nvSpPr>
        <p:spPr bwMode="auto">
          <a:xfrm>
            <a:off x="4474334" y="0"/>
            <a:ext cx="4669666" cy="51435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p:cNvSpPr>
          <p:nvPr/>
        </p:nvSpPr>
        <p:spPr bwMode="auto">
          <a:xfrm>
            <a:off x="4474174"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634757" y="1359146"/>
            <a:ext cx="4040760" cy="1293816"/>
          </a:xfrm>
          <a:prstGeom prst="rect">
            <a:avLst/>
          </a:prstGeom>
          <a:noFill/>
        </p:spPr>
        <p:txBody>
          <a:bodyPr wrap="square" lIns="0" tIns="0" rIns="0" bIns="0" rtlCol="0">
            <a:spAutoFit/>
          </a:bodyPr>
          <a:lstStyle/>
          <a:p>
            <a:pPr>
              <a:lnSpc>
                <a:spcPts val="3400"/>
              </a:lnSpc>
            </a:pPr>
            <a:r>
              <a:rPr lang="en-US" sz="2800" cap="all" spc="70" dirty="0">
                <a:solidFill>
                  <a:schemeClr val="accent1"/>
                </a:solidFill>
                <a:latin typeface="+mj-lt"/>
              </a:rPr>
              <a:t>What makes a Manufacturing Business use NetSuite?</a:t>
            </a:r>
          </a:p>
        </p:txBody>
      </p:sp>
      <p:cxnSp>
        <p:nvCxnSpPr>
          <p:cNvPr id="18" name="Straight Connector 17"/>
          <p:cNvCxnSpPr/>
          <p:nvPr/>
        </p:nvCxnSpPr>
        <p:spPr>
          <a:xfrm>
            <a:off x="634757" y="2888366"/>
            <a:ext cx="5486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Freeform 25"/>
          <p:cNvSpPr>
            <a:spLocks/>
          </p:cNvSpPr>
          <p:nvPr/>
        </p:nvSpPr>
        <p:spPr bwMode="auto">
          <a:xfrm>
            <a:off x="6347336" y="572647"/>
            <a:ext cx="2364863" cy="4570854"/>
          </a:xfrm>
          <a:custGeom>
            <a:avLst/>
            <a:gdLst>
              <a:gd name="T0" fmla="*/ 215 w 1629"/>
              <a:gd name="T1" fmla="*/ 3107 h 3155"/>
              <a:gd name="T2" fmla="*/ 327 w 1629"/>
              <a:gd name="T3" fmla="*/ 2633 h 3155"/>
              <a:gd name="T4" fmla="*/ 325 w 1629"/>
              <a:gd name="T5" fmla="*/ 2509 h 3155"/>
              <a:gd name="T6" fmla="*/ 398 w 1629"/>
              <a:gd name="T7" fmla="*/ 2315 h 3155"/>
              <a:gd name="T8" fmla="*/ 343 w 1629"/>
              <a:gd name="T9" fmla="*/ 2283 h 3155"/>
              <a:gd name="T10" fmla="*/ 188 w 1629"/>
              <a:gd name="T11" fmla="*/ 2276 h 3155"/>
              <a:gd name="T12" fmla="*/ 90 w 1629"/>
              <a:gd name="T13" fmla="*/ 2266 h 3155"/>
              <a:gd name="T14" fmla="*/ 16 w 1629"/>
              <a:gd name="T15" fmla="*/ 2131 h 3155"/>
              <a:gd name="T16" fmla="*/ 3 w 1629"/>
              <a:gd name="T17" fmla="*/ 2017 h 3155"/>
              <a:gd name="T18" fmla="*/ 43 w 1629"/>
              <a:gd name="T19" fmla="*/ 1885 h 3155"/>
              <a:gd name="T20" fmla="*/ 68 w 1629"/>
              <a:gd name="T21" fmla="*/ 1809 h 3155"/>
              <a:gd name="T22" fmla="*/ 91 w 1629"/>
              <a:gd name="T23" fmla="*/ 1721 h 3155"/>
              <a:gd name="T24" fmla="*/ 130 w 1629"/>
              <a:gd name="T25" fmla="*/ 1619 h 3155"/>
              <a:gd name="T26" fmla="*/ 142 w 1629"/>
              <a:gd name="T27" fmla="*/ 1561 h 3155"/>
              <a:gd name="T28" fmla="*/ 164 w 1629"/>
              <a:gd name="T29" fmla="*/ 1500 h 3155"/>
              <a:gd name="T30" fmla="*/ 182 w 1629"/>
              <a:gd name="T31" fmla="*/ 1447 h 3155"/>
              <a:gd name="T32" fmla="*/ 198 w 1629"/>
              <a:gd name="T33" fmla="*/ 1406 h 3155"/>
              <a:gd name="T34" fmla="*/ 224 w 1629"/>
              <a:gd name="T35" fmla="*/ 1280 h 3155"/>
              <a:gd name="T36" fmla="*/ 248 w 1629"/>
              <a:gd name="T37" fmla="*/ 1180 h 3155"/>
              <a:gd name="T38" fmla="*/ 285 w 1629"/>
              <a:gd name="T39" fmla="*/ 1085 h 3155"/>
              <a:gd name="T40" fmla="*/ 381 w 1629"/>
              <a:gd name="T41" fmla="*/ 1037 h 3155"/>
              <a:gd name="T42" fmla="*/ 541 w 1629"/>
              <a:gd name="T43" fmla="*/ 976 h 3155"/>
              <a:gd name="T44" fmla="*/ 719 w 1629"/>
              <a:gd name="T45" fmla="*/ 843 h 3155"/>
              <a:gd name="T46" fmla="*/ 669 w 1629"/>
              <a:gd name="T47" fmla="*/ 768 h 3155"/>
              <a:gd name="T48" fmla="*/ 607 w 1629"/>
              <a:gd name="T49" fmla="*/ 657 h 3155"/>
              <a:gd name="T50" fmla="*/ 572 w 1629"/>
              <a:gd name="T51" fmla="*/ 590 h 3155"/>
              <a:gd name="T52" fmla="*/ 529 w 1629"/>
              <a:gd name="T53" fmla="*/ 501 h 3155"/>
              <a:gd name="T54" fmla="*/ 502 w 1629"/>
              <a:gd name="T55" fmla="*/ 364 h 3155"/>
              <a:gd name="T56" fmla="*/ 514 w 1629"/>
              <a:gd name="T57" fmla="*/ 205 h 3155"/>
              <a:gd name="T58" fmla="*/ 598 w 1629"/>
              <a:gd name="T59" fmla="*/ 76 h 3155"/>
              <a:gd name="T60" fmla="*/ 664 w 1629"/>
              <a:gd name="T61" fmla="*/ 28 h 3155"/>
              <a:gd name="T62" fmla="*/ 755 w 1629"/>
              <a:gd name="T63" fmla="*/ 3 h 3155"/>
              <a:gd name="T64" fmla="*/ 884 w 1629"/>
              <a:gd name="T65" fmla="*/ 3 h 3155"/>
              <a:gd name="T66" fmla="*/ 939 w 1629"/>
              <a:gd name="T67" fmla="*/ 15 h 3155"/>
              <a:gd name="T68" fmla="*/ 1025 w 1629"/>
              <a:gd name="T69" fmla="*/ 73 h 3155"/>
              <a:gd name="T70" fmla="*/ 1106 w 1629"/>
              <a:gd name="T71" fmla="*/ 155 h 3155"/>
              <a:gd name="T72" fmla="*/ 1158 w 1629"/>
              <a:gd name="T73" fmla="*/ 301 h 3155"/>
              <a:gd name="T74" fmla="*/ 1170 w 1629"/>
              <a:gd name="T75" fmla="*/ 411 h 3155"/>
              <a:gd name="T76" fmla="*/ 1133 w 1629"/>
              <a:gd name="T77" fmla="*/ 527 h 3155"/>
              <a:gd name="T78" fmla="*/ 1113 w 1629"/>
              <a:gd name="T79" fmla="*/ 603 h 3155"/>
              <a:gd name="T80" fmla="*/ 1088 w 1629"/>
              <a:gd name="T81" fmla="*/ 692 h 3155"/>
              <a:gd name="T82" fmla="*/ 1108 w 1629"/>
              <a:gd name="T83" fmla="*/ 735 h 3155"/>
              <a:gd name="T84" fmla="*/ 1226 w 1629"/>
              <a:gd name="T85" fmla="*/ 843 h 3155"/>
              <a:gd name="T86" fmla="*/ 1325 w 1629"/>
              <a:gd name="T87" fmla="*/ 872 h 3155"/>
              <a:gd name="T88" fmla="*/ 1531 w 1629"/>
              <a:gd name="T89" fmla="*/ 948 h 3155"/>
              <a:gd name="T90" fmla="*/ 1600 w 1629"/>
              <a:gd name="T91" fmla="*/ 1040 h 3155"/>
              <a:gd name="T92" fmla="*/ 1616 w 1629"/>
              <a:gd name="T93" fmla="*/ 1157 h 3155"/>
              <a:gd name="T94" fmla="*/ 1604 w 1629"/>
              <a:gd name="T95" fmla="*/ 1322 h 3155"/>
              <a:gd name="T96" fmla="*/ 1579 w 1629"/>
              <a:gd name="T97" fmla="*/ 1529 h 3155"/>
              <a:gd name="T98" fmla="*/ 1552 w 1629"/>
              <a:gd name="T99" fmla="*/ 1652 h 3155"/>
              <a:gd name="T100" fmla="*/ 1454 w 1629"/>
              <a:gd name="T101" fmla="*/ 1915 h 3155"/>
              <a:gd name="T102" fmla="*/ 1488 w 1629"/>
              <a:gd name="T103" fmla="*/ 2158 h 3155"/>
              <a:gd name="T104" fmla="*/ 1482 w 1629"/>
              <a:gd name="T105" fmla="*/ 2317 h 3155"/>
              <a:gd name="T106" fmla="*/ 1531 w 1629"/>
              <a:gd name="T107" fmla="*/ 2484 h 3155"/>
              <a:gd name="T108" fmla="*/ 1520 w 1629"/>
              <a:gd name="T109" fmla="*/ 2539 h 3155"/>
              <a:gd name="T110" fmla="*/ 1587 w 1629"/>
              <a:gd name="T111" fmla="*/ 2856 h 3155"/>
              <a:gd name="T112" fmla="*/ 1611 w 1629"/>
              <a:gd name="T113" fmla="*/ 3072 h 3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9" h="3155">
                <a:moveTo>
                  <a:pt x="1629" y="3155"/>
                </a:moveTo>
                <a:cubicBezTo>
                  <a:pt x="1156" y="3155"/>
                  <a:pt x="683" y="3155"/>
                  <a:pt x="210" y="3155"/>
                </a:cubicBezTo>
                <a:cubicBezTo>
                  <a:pt x="210" y="3154"/>
                  <a:pt x="209" y="3152"/>
                  <a:pt x="209" y="3151"/>
                </a:cubicBezTo>
                <a:cubicBezTo>
                  <a:pt x="211" y="3136"/>
                  <a:pt x="213" y="3122"/>
                  <a:pt x="215" y="3107"/>
                </a:cubicBezTo>
                <a:cubicBezTo>
                  <a:pt x="220" y="3081"/>
                  <a:pt x="225" y="3054"/>
                  <a:pt x="231" y="3028"/>
                </a:cubicBezTo>
                <a:cubicBezTo>
                  <a:pt x="240" y="2982"/>
                  <a:pt x="248" y="2936"/>
                  <a:pt x="259" y="2891"/>
                </a:cubicBezTo>
                <a:cubicBezTo>
                  <a:pt x="275" y="2829"/>
                  <a:pt x="289" y="2767"/>
                  <a:pt x="307" y="2706"/>
                </a:cubicBezTo>
                <a:cubicBezTo>
                  <a:pt x="314" y="2681"/>
                  <a:pt x="321" y="2657"/>
                  <a:pt x="327" y="2633"/>
                </a:cubicBezTo>
                <a:cubicBezTo>
                  <a:pt x="334" y="2604"/>
                  <a:pt x="340" y="2575"/>
                  <a:pt x="347" y="2546"/>
                </a:cubicBezTo>
                <a:cubicBezTo>
                  <a:pt x="347" y="2544"/>
                  <a:pt x="347" y="2542"/>
                  <a:pt x="347" y="2540"/>
                </a:cubicBezTo>
                <a:cubicBezTo>
                  <a:pt x="339" y="2537"/>
                  <a:pt x="332" y="2535"/>
                  <a:pt x="325" y="2532"/>
                </a:cubicBezTo>
                <a:cubicBezTo>
                  <a:pt x="320" y="2524"/>
                  <a:pt x="320" y="2517"/>
                  <a:pt x="325" y="2509"/>
                </a:cubicBezTo>
                <a:cubicBezTo>
                  <a:pt x="342" y="2476"/>
                  <a:pt x="358" y="2443"/>
                  <a:pt x="375" y="2409"/>
                </a:cubicBezTo>
                <a:cubicBezTo>
                  <a:pt x="376" y="2407"/>
                  <a:pt x="377" y="2404"/>
                  <a:pt x="378" y="2402"/>
                </a:cubicBezTo>
                <a:cubicBezTo>
                  <a:pt x="382" y="2387"/>
                  <a:pt x="386" y="2373"/>
                  <a:pt x="388" y="2358"/>
                </a:cubicBezTo>
                <a:cubicBezTo>
                  <a:pt x="391" y="2343"/>
                  <a:pt x="394" y="2329"/>
                  <a:pt x="398" y="2315"/>
                </a:cubicBezTo>
                <a:cubicBezTo>
                  <a:pt x="400" y="2309"/>
                  <a:pt x="401" y="2303"/>
                  <a:pt x="403" y="2298"/>
                </a:cubicBezTo>
                <a:cubicBezTo>
                  <a:pt x="403" y="2296"/>
                  <a:pt x="403" y="2294"/>
                  <a:pt x="404" y="2291"/>
                </a:cubicBezTo>
                <a:cubicBezTo>
                  <a:pt x="400" y="2291"/>
                  <a:pt x="398" y="2290"/>
                  <a:pt x="395" y="2290"/>
                </a:cubicBezTo>
                <a:cubicBezTo>
                  <a:pt x="378" y="2287"/>
                  <a:pt x="361" y="2285"/>
                  <a:pt x="343" y="2283"/>
                </a:cubicBezTo>
                <a:cubicBezTo>
                  <a:pt x="324" y="2281"/>
                  <a:pt x="305" y="2279"/>
                  <a:pt x="286" y="2276"/>
                </a:cubicBezTo>
                <a:cubicBezTo>
                  <a:pt x="272" y="2274"/>
                  <a:pt x="258" y="2273"/>
                  <a:pt x="243" y="2274"/>
                </a:cubicBezTo>
                <a:cubicBezTo>
                  <a:pt x="232" y="2275"/>
                  <a:pt x="221" y="2274"/>
                  <a:pt x="209" y="2275"/>
                </a:cubicBezTo>
                <a:cubicBezTo>
                  <a:pt x="202" y="2275"/>
                  <a:pt x="195" y="2276"/>
                  <a:pt x="188" y="2276"/>
                </a:cubicBezTo>
                <a:cubicBezTo>
                  <a:pt x="179" y="2278"/>
                  <a:pt x="170" y="2279"/>
                  <a:pt x="161" y="2280"/>
                </a:cubicBezTo>
                <a:cubicBezTo>
                  <a:pt x="154" y="2281"/>
                  <a:pt x="147" y="2281"/>
                  <a:pt x="140" y="2279"/>
                </a:cubicBezTo>
                <a:cubicBezTo>
                  <a:pt x="127" y="2276"/>
                  <a:pt x="115" y="2273"/>
                  <a:pt x="102" y="2271"/>
                </a:cubicBezTo>
                <a:cubicBezTo>
                  <a:pt x="97" y="2270"/>
                  <a:pt x="93" y="2268"/>
                  <a:pt x="90" y="2266"/>
                </a:cubicBezTo>
                <a:cubicBezTo>
                  <a:pt x="82" y="2260"/>
                  <a:pt x="73" y="2254"/>
                  <a:pt x="65" y="2249"/>
                </a:cubicBezTo>
                <a:cubicBezTo>
                  <a:pt x="61" y="2246"/>
                  <a:pt x="58" y="2243"/>
                  <a:pt x="56" y="2238"/>
                </a:cubicBezTo>
                <a:cubicBezTo>
                  <a:pt x="43" y="2209"/>
                  <a:pt x="29" y="2180"/>
                  <a:pt x="19" y="2149"/>
                </a:cubicBezTo>
                <a:cubicBezTo>
                  <a:pt x="17" y="2143"/>
                  <a:pt x="16" y="2137"/>
                  <a:pt x="16" y="2131"/>
                </a:cubicBezTo>
                <a:cubicBezTo>
                  <a:pt x="16" y="2114"/>
                  <a:pt x="15" y="2097"/>
                  <a:pt x="15" y="2081"/>
                </a:cubicBezTo>
                <a:cubicBezTo>
                  <a:pt x="15" y="2076"/>
                  <a:pt x="14" y="2071"/>
                  <a:pt x="13" y="2066"/>
                </a:cubicBezTo>
                <a:cubicBezTo>
                  <a:pt x="10" y="2058"/>
                  <a:pt x="7" y="2050"/>
                  <a:pt x="4" y="2041"/>
                </a:cubicBezTo>
                <a:cubicBezTo>
                  <a:pt x="0" y="2029"/>
                  <a:pt x="0" y="2029"/>
                  <a:pt x="3" y="2017"/>
                </a:cubicBezTo>
                <a:cubicBezTo>
                  <a:pt x="5" y="2007"/>
                  <a:pt x="8" y="1997"/>
                  <a:pt x="14" y="1988"/>
                </a:cubicBezTo>
                <a:cubicBezTo>
                  <a:pt x="16" y="1985"/>
                  <a:pt x="16" y="1981"/>
                  <a:pt x="17" y="1978"/>
                </a:cubicBezTo>
                <a:cubicBezTo>
                  <a:pt x="20" y="1967"/>
                  <a:pt x="22" y="1956"/>
                  <a:pt x="25" y="1945"/>
                </a:cubicBezTo>
                <a:cubicBezTo>
                  <a:pt x="29" y="1924"/>
                  <a:pt x="34" y="1904"/>
                  <a:pt x="43" y="1885"/>
                </a:cubicBezTo>
                <a:cubicBezTo>
                  <a:pt x="45" y="1881"/>
                  <a:pt x="46" y="1877"/>
                  <a:pt x="46" y="1872"/>
                </a:cubicBezTo>
                <a:cubicBezTo>
                  <a:pt x="45" y="1864"/>
                  <a:pt x="46" y="1857"/>
                  <a:pt x="46" y="1849"/>
                </a:cubicBezTo>
                <a:cubicBezTo>
                  <a:pt x="46" y="1844"/>
                  <a:pt x="47" y="1841"/>
                  <a:pt x="49" y="1837"/>
                </a:cubicBezTo>
                <a:cubicBezTo>
                  <a:pt x="56" y="1828"/>
                  <a:pt x="62" y="1819"/>
                  <a:pt x="68" y="1809"/>
                </a:cubicBezTo>
                <a:cubicBezTo>
                  <a:pt x="70" y="1807"/>
                  <a:pt x="72" y="1805"/>
                  <a:pt x="72" y="1802"/>
                </a:cubicBezTo>
                <a:cubicBezTo>
                  <a:pt x="76" y="1791"/>
                  <a:pt x="79" y="1781"/>
                  <a:pt x="82" y="1770"/>
                </a:cubicBezTo>
                <a:cubicBezTo>
                  <a:pt x="84" y="1759"/>
                  <a:pt x="85" y="1747"/>
                  <a:pt x="87" y="1736"/>
                </a:cubicBezTo>
                <a:cubicBezTo>
                  <a:pt x="87" y="1731"/>
                  <a:pt x="88" y="1726"/>
                  <a:pt x="91" y="1721"/>
                </a:cubicBezTo>
                <a:cubicBezTo>
                  <a:pt x="94" y="1717"/>
                  <a:pt x="96" y="1712"/>
                  <a:pt x="99" y="1707"/>
                </a:cubicBezTo>
                <a:cubicBezTo>
                  <a:pt x="105" y="1694"/>
                  <a:pt x="112" y="1682"/>
                  <a:pt x="117" y="1669"/>
                </a:cubicBezTo>
                <a:cubicBezTo>
                  <a:pt x="125" y="1648"/>
                  <a:pt x="125" y="1655"/>
                  <a:pt x="125" y="1632"/>
                </a:cubicBezTo>
                <a:cubicBezTo>
                  <a:pt x="125" y="1627"/>
                  <a:pt x="126" y="1623"/>
                  <a:pt x="130" y="1619"/>
                </a:cubicBezTo>
                <a:cubicBezTo>
                  <a:pt x="132" y="1617"/>
                  <a:pt x="135" y="1615"/>
                  <a:pt x="138" y="1613"/>
                </a:cubicBezTo>
                <a:cubicBezTo>
                  <a:pt x="142" y="1611"/>
                  <a:pt x="146" y="1609"/>
                  <a:pt x="150" y="1607"/>
                </a:cubicBezTo>
                <a:cubicBezTo>
                  <a:pt x="154" y="1605"/>
                  <a:pt x="157" y="1601"/>
                  <a:pt x="158" y="1596"/>
                </a:cubicBezTo>
                <a:cubicBezTo>
                  <a:pt x="153" y="1585"/>
                  <a:pt x="147" y="1573"/>
                  <a:pt x="142" y="1561"/>
                </a:cubicBezTo>
                <a:cubicBezTo>
                  <a:pt x="140" y="1558"/>
                  <a:pt x="139" y="1554"/>
                  <a:pt x="141" y="1550"/>
                </a:cubicBezTo>
                <a:cubicBezTo>
                  <a:pt x="144" y="1540"/>
                  <a:pt x="146" y="1530"/>
                  <a:pt x="146" y="1519"/>
                </a:cubicBezTo>
                <a:cubicBezTo>
                  <a:pt x="146" y="1516"/>
                  <a:pt x="148" y="1514"/>
                  <a:pt x="149" y="1512"/>
                </a:cubicBezTo>
                <a:cubicBezTo>
                  <a:pt x="154" y="1507"/>
                  <a:pt x="158" y="1502"/>
                  <a:pt x="164" y="1500"/>
                </a:cubicBezTo>
                <a:cubicBezTo>
                  <a:pt x="170" y="1497"/>
                  <a:pt x="176" y="1493"/>
                  <a:pt x="183" y="1490"/>
                </a:cubicBezTo>
                <a:cubicBezTo>
                  <a:pt x="185" y="1489"/>
                  <a:pt x="187" y="1487"/>
                  <a:pt x="189" y="1486"/>
                </a:cubicBezTo>
                <a:cubicBezTo>
                  <a:pt x="190" y="1478"/>
                  <a:pt x="189" y="1470"/>
                  <a:pt x="187" y="1462"/>
                </a:cubicBezTo>
                <a:cubicBezTo>
                  <a:pt x="185" y="1457"/>
                  <a:pt x="183" y="1452"/>
                  <a:pt x="182" y="1447"/>
                </a:cubicBezTo>
                <a:cubicBezTo>
                  <a:pt x="180" y="1438"/>
                  <a:pt x="183" y="1431"/>
                  <a:pt x="190" y="1426"/>
                </a:cubicBezTo>
                <a:cubicBezTo>
                  <a:pt x="191" y="1425"/>
                  <a:pt x="193" y="1424"/>
                  <a:pt x="194" y="1423"/>
                </a:cubicBezTo>
                <a:cubicBezTo>
                  <a:pt x="199" y="1420"/>
                  <a:pt x="200" y="1416"/>
                  <a:pt x="200" y="1411"/>
                </a:cubicBezTo>
                <a:cubicBezTo>
                  <a:pt x="199" y="1409"/>
                  <a:pt x="199" y="1407"/>
                  <a:pt x="198" y="1406"/>
                </a:cubicBezTo>
                <a:cubicBezTo>
                  <a:pt x="195" y="1396"/>
                  <a:pt x="194" y="1386"/>
                  <a:pt x="197" y="1375"/>
                </a:cubicBezTo>
                <a:cubicBezTo>
                  <a:pt x="198" y="1374"/>
                  <a:pt x="198" y="1373"/>
                  <a:pt x="198" y="1372"/>
                </a:cubicBezTo>
                <a:cubicBezTo>
                  <a:pt x="199" y="1362"/>
                  <a:pt x="202" y="1352"/>
                  <a:pt x="205" y="1341"/>
                </a:cubicBezTo>
                <a:cubicBezTo>
                  <a:pt x="212" y="1321"/>
                  <a:pt x="220" y="1301"/>
                  <a:pt x="224" y="1280"/>
                </a:cubicBezTo>
                <a:cubicBezTo>
                  <a:pt x="225" y="1274"/>
                  <a:pt x="227" y="1269"/>
                  <a:pt x="231" y="1264"/>
                </a:cubicBezTo>
                <a:cubicBezTo>
                  <a:pt x="238" y="1256"/>
                  <a:pt x="243" y="1247"/>
                  <a:pt x="248" y="1237"/>
                </a:cubicBezTo>
                <a:cubicBezTo>
                  <a:pt x="250" y="1231"/>
                  <a:pt x="251" y="1226"/>
                  <a:pt x="250" y="1220"/>
                </a:cubicBezTo>
                <a:cubicBezTo>
                  <a:pt x="249" y="1207"/>
                  <a:pt x="249" y="1193"/>
                  <a:pt x="248" y="1180"/>
                </a:cubicBezTo>
                <a:cubicBezTo>
                  <a:pt x="248" y="1176"/>
                  <a:pt x="249" y="1173"/>
                  <a:pt x="249" y="1169"/>
                </a:cubicBezTo>
                <a:cubicBezTo>
                  <a:pt x="253" y="1155"/>
                  <a:pt x="256" y="1141"/>
                  <a:pt x="260" y="1127"/>
                </a:cubicBezTo>
                <a:cubicBezTo>
                  <a:pt x="266" y="1106"/>
                  <a:pt x="266" y="1106"/>
                  <a:pt x="281" y="1089"/>
                </a:cubicBezTo>
                <a:cubicBezTo>
                  <a:pt x="282" y="1088"/>
                  <a:pt x="284" y="1086"/>
                  <a:pt x="285" y="1085"/>
                </a:cubicBezTo>
                <a:cubicBezTo>
                  <a:pt x="295" y="1080"/>
                  <a:pt x="305" y="1074"/>
                  <a:pt x="317" y="1074"/>
                </a:cubicBezTo>
                <a:cubicBezTo>
                  <a:pt x="323" y="1074"/>
                  <a:pt x="327" y="1072"/>
                  <a:pt x="331" y="1069"/>
                </a:cubicBezTo>
                <a:cubicBezTo>
                  <a:pt x="343" y="1061"/>
                  <a:pt x="355" y="1052"/>
                  <a:pt x="367" y="1044"/>
                </a:cubicBezTo>
                <a:cubicBezTo>
                  <a:pt x="371" y="1041"/>
                  <a:pt x="376" y="1039"/>
                  <a:pt x="381" y="1037"/>
                </a:cubicBezTo>
                <a:cubicBezTo>
                  <a:pt x="406" y="1026"/>
                  <a:pt x="431" y="1015"/>
                  <a:pt x="455" y="1004"/>
                </a:cubicBezTo>
                <a:cubicBezTo>
                  <a:pt x="466" y="999"/>
                  <a:pt x="476" y="995"/>
                  <a:pt x="487" y="992"/>
                </a:cubicBezTo>
                <a:cubicBezTo>
                  <a:pt x="495" y="990"/>
                  <a:pt x="504" y="988"/>
                  <a:pt x="512" y="985"/>
                </a:cubicBezTo>
                <a:cubicBezTo>
                  <a:pt x="522" y="982"/>
                  <a:pt x="532" y="980"/>
                  <a:pt x="541" y="976"/>
                </a:cubicBezTo>
                <a:cubicBezTo>
                  <a:pt x="586" y="959"/>
                  <a:pt x="631" y="941"/>
                  <a:pt x="676" y="923"/>
                </a:cubicBezTo>
                <a:cubicBezTo>
                  <a:pt x="683" y="921"/>
                  <a:pt x="686" y="917"/>
                  <a:pt x="688" y="911"/>
                </a:cubicBezTo>
                <a:cubicBezTo>
                  <a:pt x="690" y="902"/>
                  <a:pt x="693" y="894"/>
                  <a:pt x="697" y="886"/>
                </a:cubicBezTo>
                <a:cubicBezTo>
                  <a:pt x="704" y="871"/>
                  <a:pt x="711" y="857"/>
                  <a:pt x="719" y="843"/>
                </a:cubicBezTo>
                <a:cubicBezTo>
                  <a:pt x="722" y="838"/>
                  <a:pt x="722" y="833"/>
                  <a:pt x="721" y="827"/>
                </a:cubicBezTo>
                <a:cubicBezTo>
                  <a:pt x="720" y="821"/>
                  <a:pt x="718" y="817"/>
                  <a:pt x="713" y="813"/>
                </a:cubicBezTo>
                <a:cubicBezTo>
                  <a:pt x="712" y="812"/>
                  <a:pt x="710" y="811"/>
                  <a:pt x="709" y="810"/>
                </a:cubicBezTo>
                <a:cubicBezTo>
                  <a:pt x="694" y="797"/>
                  <a:pt x="679" y="784"/>
                  <a:pt x="669" y="768"/>
                </a:cubicBezTo>
                <a:cubicBezTo>
                  <a:pt x="668" y="767"/>
                  <a:pt x="667" y="766"/>
                  <a:pt x="667" y="766"/>
                </a:cubicBezTo>
                <a:cubicBezTo>
                  <a:pt x="663" y="761"/>
                  <a:pt x="659" y="756"/>
                  <a:pt x="656" y="751"/>
                </a:cubicBezTo>
                <a:cubicBezTo>
                  <a:pt x="652" y="745"/>
                  <a:pt x="648" y="739"/>
                  <a:pt x="644" y="732"/>
                </a:cubicBezTo>
                <a:cubicBezTo>
                  <a:pt x="629" y="709"/>
                  <a:pt x="617" y="683"/>
                  <a:pt x="607" y="657"/>
                </a:cubicBezTo>
                <a:cubicBezTo>
                  <a:pt x="602" y="644"/>
                  <a:pt x="604" y="645"/>
                  <a:pt x="593" y="640"/>
                </a:cubicBezTo>
                <a:cubicBezTo>
                  <a:pt x="589" y="638"/>
                  <a:pt x="586" y="635"/>
                  <a:pt x="585" y="631"/>
                </a:cubicBezTo>
                <a:cubicBezTo>
                  <a:pt x="582" y="621"/>
                  <a:pt x="578" y="612"/>
                  <a:pt x="575" y="602"/>
                </a:cubicBezTo>
                <a:cubicBezTo>
                  <a:pt x="573" y="598"/>
                  <a:pt x="572" y="594"/>
                  <a:pt x="572" y="590"/>
                </a:cubicBezTo>
                <a:cubicBezTo>
                  <a:pt x="570" y="578"/>
                  <a:pt x="569" y="566"/>
                  <a:pt x="567" y="554"/>
                </a:cubicBezTo>
                <a:cubicBezTo>
                  <a:pt x="565" y="552"/>
                  <a:pt x="563" y="550"/>
                  <a:pt x="561" y="548"/>
                </a:cubicBezTo>
                <a:cubicBezTo>
                  <a:pt x="559" y="547"/>
                  <a:pt x="557" y="545"/>
                  <a:pt x="555" y="543"/>
                </a:cubicBezTo>
                <a:cubicBezTo>
                  <a:pt x="546" y="529"/>
                  <a:pt x="537" y="515"/>
                  <a:pt x="529" y="501"/>
                </a:cubicBezTo>
                <a:cubicBezTo>
                  <a:pt x="522" y="489"/>
                  <a:pt x="517" y="478"/>
                  <a:pt x="511" y="466"/>
                </a:cubicBezTo>
                <a:cubicBezTo>
                  <a:pt x="510" y="463"/>
                  <a:pt x="509" y="460"/>
                  <a:pt x="508" y="457"/>
                </a:cubicBezTo>
                <a:cubicBezTo>
                  <a:pt x="506" y="442"/>
                  <a:pt x="504" y="426"/>
                  <a:pt x="504" y="410"/>
                </a:cubicBezTo>
                <a:cubicBezTo>
                  <a:pt x="504" y="395"/>
                  <a:pt x="503" y="379"/>
                  <a:pt x="502" y="364"/>
                </a:cubicBezTo>
                <a:cubicBezTo>
                  <a:pt x="502" y="360"/>
                  <a:pt x="501" y="355"/>
                  <a:pt x="501" y="351"/>
                </a:cubicBezTo>
                <a:cubicBezTo>
                  <a:pt x="500" y="341"/>
                  <a:pt x="500" y="332"/>
                  <a:pt x="500" y="322"/>
                </a:cubicBezTo>
                <a:cubicBezTo>
                  <a:pt x="500" y="303"/>
                  <a:pt x="502" y="284"/>
                  <a:pt x="502" y="264"/>
                </a:cubicBezTo>
                <a:cubicBezTo>
                  <a:pt x="502" y="244"/>
                  <a:pt x="507" y="224"/>
                  <a:pt x="514" y="205"/>
                </a:cubicBezTo>
                <a:cubicBezTo>
                  <a:pt x="515" y="200"/>
                  <a:pt x="518" y="195"/>
                  <a:pt x="520" y="190"/>
                </a:cubicBezTo>
                <a:cubicBezTo>
                  <a:pt x="523" y="185"/>
                  <a:pt x="525" y="180"/>
                  <a:pt x="528" y="175"/>
                </a:cubicBezTo>
                <a:cubicBezTo>
                  <a:pt x="534" y="161"/>
                  <a:pt x="541" y="147"/>
                  <a:pt x="550" y="134"/>
                </a:cubicBezTo>
                <a:cubicBezTo>
                  <a:pt x="565" y="114"/>
                  <a:pt x="581" y="94"/>
                  <a:pt x="598" y="76"/>
                </a:cubicBezTo>
                <a:cubicBezTo>
                  <a:pt x="602" y="72"/>
                  <a:pt x="605" y="69"/>
                  <a:pt x="608" y="66"/>
                </a:cubicBezTo>
                <a:cubicBezTo>
                  <a:pt x="614" y="58"/>
                  <a:pt x="620" y="51"/>
                  <a:pt x="629" y="47"/>
                </a:cubicBezTo>
                <a:cubicBezTo>
                  <a:pt x="631" y="46"/>
                  <a:pt x="632" y="45"/>
                  <a:pt x="633" y="44"/>
                </a:cubicBezTo>
                <a:cubicBezTo>
                  <a:pt x="643" y="38"/>
                  <a:pt x="652" y="31"/>
                  <a:pt x="664" y="28"/>
                </a:cubicBezTo>
                <a:cubicBezTo>
                  <a:pt x="669" y="27"/>
                  <a:pt x="674" y="24"/>
                  <a:pt x="678" y="22"/>
                </a:cubicBezTo>
                <a:cubicBezTo>
                  <a:pt x="689" y="15"/>
                  <a:pt x="702" y="11"/>
                  <a:pt x="715" y="9"/>
                </a:cubicBezTo>
                <a:cubicBezTo>
                  <a:pt x="717" y="9"/>
                  <a:pt x="719" y="8"/>
                  <a:pt x="721" y="8"/>
                </a:cubicBezTo>
                <a:cubicBezTo>
                  <a:pt x="732" y="6"/>
                  <a:pt x="744" y="4"/>
                  <a:pt x="755" y="3"/>
                </a:cubicBezTo>
                <a:cubicBezTo>
                  <a:pt x="767" y="2"/>
                  <a:pt x="779" y="2"/>
                  <a:pt x="791" y="1"/>
                </a:cubicBezTo>
                <a:cubicBezTo>
                  <a:pt x="806" y="0"/>
                  <a:pt x="820" y="0"/>
                  <a:pt x="835" y="2"/>
                </a:cubicBezTo>
                <a:cubicBezTo>
                  <a:pt x="845" y="3"/>
                  <a:pt x="854" y="4"/>
                  <a:pt x="864" y="3"/>
                </a:cubicBezTo>
                <a:cubicBezTo>
                  <a:pt x="871" y="2"/>
                  <a:pt x="878" y="3"/>
                  <a:pt x="884" y="3"/>
                </a:cubicBezTo>
                <a:cubicBezTo>
                  <a:pt x="891" y="3"/>
                  <a:pt x="897" y="4"/>
                  <a:pt x="903" y="5"/>
                </a:cubicBezTo>
                <a:cubicBezTo>
                  <a:pt x="906" y="5"/>
                  <a:pt x="910" y="5"/>
                  <a:pt x="913" y="6"/>
                </a:cubicBezTo>
                <a:cubicBezTo>
                  <a:pt x="919" y="8"/>
                  <a:pt x="925" y="10"/>
                  <a:pt x="930" y="12"/>
                </a:cubicBezTo>
                <a:cubicBezTo>
                  <a:pt x="933" y="13"/>
                  <a:pt x="936" y="14"/>
                  <a:pt x="939" y="15"/>
                </a:cubicBezTo>
                <a:cubicBezTo>
                  <a:pt x="942" y="17"/>
                  <a:pt x="946" y="18"/>
                  <a:pt x="949" y="20"/>
                </a:cubicBezTo>
                <a:cubicBezTo>
                  <a:pt x="951" y="20"/>
                  <a:pt x="953" y="21"/>
                  <a:pt x="955" y="22"/>
                </a:cubicBezTo>
                <a:cubicBezTo>
                  <a:pt x="965" y="28"/>
                  <a:pt x="976" y="35"/>
                  <a:pt x="987" y="41"/>
                </a:cubicBezTo>
                <a:cubicBezTo>
                  <a:pt x="1001" y="50"/>
                  <a:pt x="1014" y="61"/>
                  <a:pt x="1025" y="73"/>
                </a:cubicBezTo>
                <a:cubicBezTo>
                  <a:pt x="1034" y="83"/>
                  <a:pt x="1044" y="92"/>
                  <a:pt x="1054" y="101"/>
                </a:cubicBezTo>
                <a:cubicBezTo>
                  <a:pt x="1061" y="107"/>
                  <a:pt x="1067" y="113"/>
                  <a:pt x="1074" y="118"/>
                </a:cubicBezTo>
                <a:cubicBezTo>
                  <a:pt x="1086" y="128"/>
                  <a:pt x="1094" y="140"/>
                  <a:pt x="1104" y="151"/>
                </a:cubicBezTo>
                <a:cubicBezTo>
                  <a:pt x="1104" y="152"/>
                  <a:pt x="1105" y="154"/>
                  <a:pt x="1106" y="155"/>
                </a:cubicBezTo>
                <a:cubicBezTo>
                  <a:pt x="1109" y="164"/>
                  <a:pt x="1113" y="173"/>
                  <a:pt x="1116" y="182"/>
                </a:cubicBezTo>
                <a:cubicBezTo>
                  <a:pt x="1119" y="187"/>
                  <a:pt x="1120" y="192"/>
                  <a:pt x="1123" y="198"/>
                </a:cubicBezTo>
                <a:cubicBezTo>
                  <a:pt x="1127" y="206"/>
                  <a:pt x="1132" y="214"/>
                  <a:pt x="1135" y="223"/>
                </a:cubicBezTo>
                <a:cubicBezTo>
                  <a:pt x="1144" y="248"/>
                  <a:pt x="1152" y="274"/>
                  <a:pt x="1158" y="301"/>
                </a:cubicBezTo>
                <a:cubicBezTo>
                  <a:pt x="1161" y="315"/>
                  <a:pt x="1162" y="329"/>
                  <a:pt x="1160" y="343"/>
                </a:cubicBezTo>
                <a:cubicBezTo>
                  <a:pt x="1159" y="354"/>
                  <a:pt x="1160" y="365"/>
                  <a:pt x="1167" y="375"/>
                </a:cubicBezTo>
                <a:cubicBezTo>
                  <a:pt x="1171" y="380"/>
                  <a:pt x="1173" y="387"/>
                  <a:pt x="1172" y="394"/>
                </a:cubicBezTo>
                <a:cubicBezTo>
                  <a:pt x="1171" y="400"/>
                  <a:pt x="1171" y="406"/>
                  <a:pt x="1170" y="411"/>
                </a:cubicBezTo>
                <a:cubicBezTo>
                  <a:pt x="1168" y="430"/>
                  <a:pt x="1164" y="448"/>
                  <a:pt x="1161" y="466"/>
                </a:cubicBezTo>
                <a:cubicBezTo>
                  <a:pt x="1160" y="474"/>
                  <a:pt x="1160" y="482"/>
                  <a:pt x="1157" y="488"/>
                </a:cubicBezTo>
                <a:cubicBezTo>
                  <a:pt x="1151" y="499"/>
                  <a:pt x="1146" y="510"/>
                  <a:pt x="1137" y="520"/>
                </a:cubicBezTo>
                <a:cubicBezTo>
                  <a:pt x="1136" y="522"/>
                  <a:pt x="1134" y="524"/>
                  <a:pt x="1133" y="527"/>
                </a:cubicBezTo>
                <a:cubicBezTo>
                  <a:pt x="1132" y="535"/>
                  <a:pt x="1126" y="541"/>
                  <a:pt x="1122" y="547"/>
                </a:cubicBezTo>
                <a:cubicBezTo>
                  <a:pt x="1117" y="555"/>
                  <a:pt x="1114" y="563"/>
                  <a:pt x="1115" y="572"/>
                </a:cubicBezTo>
                <a:cubicBezTo>
                  <a:pt x="1115" y="575"/>
                  <a:pt x="1115" y="578"/>
                  <a:pt x="1115" y="580"/>
                </a:cubicBezTo>
                <a:cubicBezTo>
                  <a:pt x="1112" y="588"/>
                  <a:pt x="1113" y="595"/>
                  <a:pt x="1113" y="603"/>
                </a:cubicBezTo>
                <a:cubicBezTo>
                  <a:pt x="1114" y="607"/>
                  <a:pt x="1114" y="612"/>
                  <a:pt x="1113" y="617"/>
                </a:cubicBezTo>
                <a:cubicBezTo>
                  <a:pt x="1112" y="630"/>
                  <a:pt x="1110" y="642"/>
                  <a:pt x="1108" y="655"/>
                </a:cubicBezTo>
                <a:cubicBezTo>
                  <a:pt x="1106" y="666"/>
                  <a:pt x="1101" y="676"/>
                  <a:pt x="1092" y="684"/>
                </a:cubicBezTo>
                <a:cubicBezTo>
                  <a:pt x="1089" y="686"/>
                  <a:pt x="1088" y="689"/>
                  <a:pt x="1088" y="692"/>
                </a:cubicBezTo>
                <a:cubicBezTo>
                  <a:pt x="1088" y="704"/>
                  <a:pt x="1088" y="715"/>
                  <a:pt x="1089" y="726"/>
                </a:cubicBezTo>
                <a:cubicBezTo>
                  <a:pt x="1089" y="728"/>
                  <a:pt x="1089" y="729"/>
                  <a:pt x="1090" y="730"/>
                </a:cubicBezTo>
                <a:cubicBezTo>
                  <a:pt x="1091" y="731"/>
                  <a:pt x="1093" y="732"/>
                  <a:pt x="1095" y="732"/>
                </a:cubicBezTo>
                <a:cubicBezTo>
                  <a:pt x="1099" y="733"/>
                  <a:pt x="1103" y="734"/>
                  <a:pt x="1108" y="735"/>
                </a:cubicBezTo>
                <a:cubicBezTo>
                  <a:pt x="1121" y="736"/>
                  <a:pt x="1130" y="742"/>
                  <a:pt x="1138" y="752"/>
                </a:cubicBezTo>
                <a:cubicBezTo>
                  <a:pt x="1150" y="768"/>
                  <a:pt x="1164" y="782"/>
                  <a:pt x="1178" y="796"/>
                </a:cubicBezTo>
                <a:cubicBezTo>
                  <a:pt x="1190" y="808"/>
                  <a:pt x="1203" y="821"/>
                  <a:pt x="1215" y="833"/>
                </a:cubicBezTo>
                <a:cubicBezTo>
                  <a:pt x="1219" y="836"/>
                  <a:pt x="1222" y="840"/>
                  <a:pt x="1226" y="843"/>
                </a:cubicBezTo>
                <a:cubicBezTo>
                  <a:pt x="1230" y="847"/>
                  <a:pt x="1235" y="850"/>
                  <a:pt x="1241" y="850"/>
                </a:cubicBezTo>
                <a:cubicBezTo>
                  <a:pt x="1247" y="851"/>
                  <a:pt x="1253" y="852"/>
                  <a:pt x="1259" y="853"/>
                </a:cubicBezTo>
                <a:cubicBezTo>
                  <a:pt x="1275" y="856"/>
                  <a:pt x="1290" y="860"/>
                  <a:pt x="1305" y="864"/>
                </a:cubicBezTo>
                <a:cubicBezTo>
                  <a:pt x="1312" y="865"/>
                  <a:pt x="1319" y="867"/>
                  <a:pt x="1325" y="872"/>
                </a:cubicBezTo>
                <a:cubicBezTo>
                  <a:pt x="1333" y="877"/>
                  <a:pt x="1342" y="880"/>
                  <a:pt x="1352" y="881"/>
                </a:cubicBezTo>
                <a:cubicBezTo>
                  <a:pt x="1366" y="882"/>
                  <a:pt x="1379" y="886"/>
                  <a:pt x="1393" y="890"/>
                </a:cubicBezTo>
                <a:cubicBezTo>
                  <a:pt x="1422" y="900"/>
                  <a:pt x="1451" y="910"/>
                  <a:pt x="1478" y="923"/>
                </a:cubicBezTo>
                <a:cubicBezTo>
                  <a:pt x="1496" y="931"/>
                  <a:pt x="1513" y="940"/>
                  <a:pt x="1531" y="948"/>
                </a:cubicBezTo>
                <a:cubicBezTo>
                  <a:pt x="1545" y="955"/>
                  <a:pt x="1557" y="963"/>
                  <a:pt x="1566" y="976"/>
                </a:cubicBezTo>
                <a:cubicBezTo>
                  <a:pt x="1569" y="981"/>
                  <a:pt x="1573" y="985"/>
                  <a:pt x="1577" y="990"/>
                </a:cubicBezTo>
                <a:cubicBezTo>
                  <a:pt x="1578" y="992"/>
                  <a:pt x="1580" y="995"/>
                  <a:pt x="1582" y="998"/>
                </a:cubicBezTo>
                <a:cubicBezTo>
                  <a:pt x="1589" y="1011"/>
                  <a:pt x="1596" y="1025"/>
                  <a:pt x="1600" y="1040"/>
                </a:cubicBezTo>
                <a:cubicBezTo>
                  <a:pt x="1601" y="1044"/>
                  <a:pt x="1602" y="1048"/>
                  <a:pt x="1603" y="1052"/>
                </a:cubicBezTo>
                <a:cubicBezTo>
                  <a:pt x="1604" y="1057"/>
                  <a:pt x="1605" y="1062"/>
                  <a:pt x="1606" y="1067"/>
                </a:cubicBezTo>
                <a:cubicBezTo>
                  <a:pt x="1609" y="1085"/>
                  <a:pt x="1611" y="1103"/>
                  <a:pt x="1614" y="1121"/>
                </a:cubicBezTo>
                <a:cubicBezTo>
                  <a:pt x="1615" y="1133"/>
                  <a:pt x="1617" y="1145"/>
                  <a:pt x="1616" y="1157"/>
                </a:cubicBezTo>
                <a:cubicBezTo>
                  <a:pt x="1615" y="1167"/>
                  <a:pt x="1614" y="1178"/>
                  <a:pt x="1614" y="1188"/>
                </a:cubicBezTo>
                <a:cubicBezTo>
                  <a:pt x="1614" y="1199"/>
                  <a:pt x="1614" y="1210"/>
                  <a:pt x="1613" y="1220"/>
                </a:cubicBezTo>
                <a:cubicBezTo>
                  <a:pt x="1613" y="1232"/>
                  <a:pt x="1612" y="1244"/>
                  <a:pt x="1611" y="1256"/>
                </a:cubicBezTo>
                <a:cubicBezTo>
                  <a:pt x="1608" y="1278"/>
                  <a:pt x="1605" y="1300"/>
                  <a:pt x="1604" y="1322"/>
                </a:cubicBezTo>
                <a:cubicBezTo>
                  <a:pt x="1602" y="1353"/>
                  <a:pt x="1601" y="1385"/>
                  <a:pt x="1598" y="1416"/>
                </a:cubicBezTo>
                <a:cubicBezTo>
                  <a:pt x="1595" y="1435"/>
                  <a:pt x="1594" y="1455"/>
                  <a:pt x="1588" y="1474"/>
                </a:cubicBezTo>
                <a:cubicBezTo>
                  <a:pt x="1586" y="1479"/>
                  <a:pt x="1585" y="1485"/>
                  <a:pt x="1584" y="1491"/>
                </a:cubicBezTo>
                <a:cubicBezTo>
                  <a:pt x="1582" y="1503"/>
                  <a:pt x="1581" y="1516"/>
                  <a:pt x="1579" y="1529"/>
                </a:cubicBezTo>
                <a:cubicBezTo>
                  <a:pt x="1578" y="1539"/>
                  <a:pt x="1578" y="1549"/>
                  <a:pt x="1577" y="1559"/>
                </a:cubicBezTo>
                <a:cubicBezTo>
                  <a:pt x="1577" y="1562"/>
                  <a:pt x="1576" y="1565"/>
                  <a:pt x="1575" y="1568"/>
                </a:cubicBezTo>
                <a:cubicBezTo>
                  <a:pt x="1572" y="1582"/>
                  <a:pt x="1568" y="1595"/>
                  <a:pt x="1564" y="1609"/>
                </a:cubicBezTo>
                <a:cubicBezTo>
                  <a:pt x="1560" y="1623"/>
                  <a:pt x="1558" y="1638"/>
                  <a:pt x="1552" y="1652"/>
                </a:cubicBezTo>
                <a:cubicBezTo>
                  <a:pt x="1538" y="1686"/>
                  <a:pt x="1525" y="1721"/>
                  <a:pt x="1513" y="1756"/>
                </a:cubicBezTo>
                <a:cubicBezTo>
                  <a:pt x="1499" y="1797"/>
                  <a:pt x="1486" y="1839"/>
                  <a:pt x="1468" y="1878"/>
                </a:cubicBezTo>
                <a:cubicBezTo>
                  <a:pt x="1465" y="1886"/>
                  <a:pt x="1461" y="1894"/>
                  <a:pt x="1458" y="1902"/>
                </a:cubicBezTo>
                <a:cubicBezTo>
                  <a:pt x="1456" y="1906"/>
                  <a:pt x="1455" y="1910"/>
                  <a:pt x="1454" y="1915"/>
                </a:cubicBezTo>
                <a:cubicBezTo>
                  <a:pt x="1452" y="1928"/>
                  <a:pt x="1448" y="1941"/>
                  <a:pt x="1443" y="1953"/>
                </a:cubicBezTo>
                <a:cubicBezTo>
                  <a:pt x="1437" y="1970"/>
                  <a:pt x="1437" y="1964"/>
                  <a:pt x="1443" y="1982"/>
                </a:cubicBezTo>
                <a:cubicBezTo>
                  <a:pt x="1460" y="2037"/>
                  <a:pt x="1476" y="2092"/>
                  <a:pt x="1487" y="2148"/>
                </a:cubicBezTo>
                <a:cubicBezTo>
                  <a:pt x="1488" y="2152"/>
                  <a:pt x="1488" y="2155"/>
                  <a:pt x="1488" y="2158"/>
                </a:cubicBezTo>
                <a:cubicBezTo>
                  <a:pt x="1488" y="2167"/>
                  <a:pt x="1487" y="2175"/>
                  <a:pt x="1486" y="2183"/>
                </a:cubicBezTo>
                <a:cubicBezTo>
                  <a:pt x="1483" y="2206"/>
                  <a:pt x="1481" y="2230"/>
                  <a:pt x="1478" y="2253"/>
                </a:cubicBezTo>
                <a:cubicBezTo>
                  <a:pt x="1477" y="2256"/>
                  <a:pt x="1477" y="2258"/>
                  <a:pt x="1477" y="2260"/>
                </a:cubicBezTo>
                <a:cubicBezTo>
                  <a:pt x="1479" y="2279"/>
                  <a:pt x="1480" y="2298"/>
                  <a:pt x="1482" y="2317"/>
                </a:cubicBezTo>
                <a:cubicBezTo>
                  <a:pt x="1482" y="2321"/>
                  <a:pt x="1483" y="2326"/>
                  <a:pt x="1484" y="2330"/>
                </a:cubicBezTo>
                <a:cubicBezTo>
                  <a:pt x="1487" y="2347"/>
                  <a:pt x="1490" y="2363"/>
                  <a:pt x="1493" y="2379"/>
                </a:cubicBezTo>
                <a:cubicBezTo>
                  <a:pt x="1497" y="2397"/>
                  <a:pt x="1501" y="2415"/>
                  <a:pt x="1509" y="2432"/>
                </a:cubicBezTo>
                <a:cubicBezTo>
                  <a:pt x="1516" y="2449"/>
                  <a:pt x="1523" y="2466"/>
                  <a:pt x="1531" y="2484"/>
                </a:cubicBezTo>
                <a:cubicBezTo>
                  <a:pt x="1535" y="2494"/>
                  <a:pt x="1537" y="2505"/>
                  <a:pt x="1540" y="2516"/>
                </a:cubicBezTo>
                <a:cubicBezTo>
                  <a:pt x="1541" y="2519"/>
                  <a:pt x="1540" y="2522"/>
                  <a:pt x="1540" y="2525"/>
                </a:cubicBezTo>
                <a:cubicBezTo>
                  <a:pt x="1540" y="2531"/>
                  <a:pt x="1537" y="2534"/>
                  <a:pt x="1532" y="2536"/>
                </a:cubicBezTo>
                <a:cubicBezTo>
                  <a:pt x="1528" y="2537"/>
                  <a:pt x="1524" y="2538"/>
                  <a:pt x="1520" y="2539"/>
                </a:cubicBezTo>
                <a:cubicBezTo>
                  <a:pt x="1521" y="2543"/>
                  <a:pt x="1521" y="2547"/>
                  <a:pt x="1522" y="2551"/>
                </a:cubicBezTo>
                <a:cubicBezTo>
                  <a:pt x="1525" y="2569"/>
                  <a:pt x="1528" y="2587"/>
                  <a:pt x="1531" y="2605"/>
                </a:cubicBezTo>
                <a:cubicBezTo>
                  <a:pt x="1538" y="2635"/>
                  <a:pt x="1546" y="2664"/>
                  <a:pt x="1552" y="2694"/>
                </a:cubicBezTo>
                <a:cubicBezTo>
                  <a:pt x="1564" y="2748"/>
                  <a:pt x="1575" y="2802"/>
                  <a:pt x="1587" y="2856"/>
                </a:cubicBezTo>
                <a:cubicBezTo>
                  <a:pt x="1589" y="2864"/>
                  <a:pt x="1590" y="2872"/>
                  <a:pt x="1591" y="2881"/>
                </a:cubicBezTo>
                <a:cubicBezTo>
                  <a:pt x="1594" y="2907"/>
                  <a:pt x="1595" y="2934"/>
                  <a:pt x="1598" y="2960"/>
                </a:cubicBezTo>
                <a:cubicBezTo>
                  <a:pt x="1600" y="2989"/>
                  <a:pt x="1603" y="3019"/>
                  <a:pt x="1607" y="3049"/>
                </a:cubicBezTo>
                <a:cubicBezTo>
                  <a:pt x="1607" y="3057"/>
                  <a:pt x="1609" y="3064"/>
                  <a:pt x="1611" y="3072"/>
                </a:cubicBezTo>
                <a:cubicBezTo>
                  <a:pt x="1616" y="3092"/>
                  <a:pt x="1622" y="3113"/>
                  <a:pt x="1626" y="3134"/>
                </a:cubicBezTo>
                <a:cubicBezTo>
                  <a:pt x="1627" y="3141"/>
                  <a:pt x="1628" y="3148"/>
                  <a:pt x="1629" y="31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Picture 2" descr="Logo, company name&#10;&#10;Description automatically generated">
            <a:extLst>
              <a:ext uri="{FF2B5EF4-FFF2-40B4-BE49-F238E27FC236}">
                <a16:creationId xmlns:a16="http://schemas.microsoft.com/office/drawing/2014/main" id="{1BD420A8-5F9D-220E-8F88-091D7148339D}"/>
              </a:ext>
            </a:extLst>
          </p:cNvPr>
          <p:cNvPicPr>
            <a:picLocks noChangeAspect="1"/>
          </p:cNvPicPr>
          <p:nvPr/>
        </p:nvPicPr>
        <p:blipFill rotWithShape="1">
          <a:blip r:embed="rId3"/>
          <a:srcRect l="556" t="36667" r="-556" b="35792"/>
          <a:stretch/>
        </p:blipFill>
        <p:spPr>
          <a:xfrm>
            <a:off x="624874" y="4394327"/>
            <a:ext cx="1131062" cy="311970"/>
          </a:xfrm>
          <a:prstGeom prst="rect">
            <a:avLst/>
          </a:prstGeom>
        </p:spPr>
      </p:pic>
    </p:spTree>
    <p:extLst>
      <p:ext uri="{BB962C8B-B14F-4D97-AF65-F5344CB8AC3E}">
        <p14:creationId xmlns:p14="http://schemas.microsoft.com/office/powerpoint/2010/main" val="2426611575"/>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250"/>
                                        <p:tgtEl>
                                          <p:spTgt spid="23"/>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250"/>
                                        <p:tgtEl>
                                          <p:spTgt spid="1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5" grpId="0"/>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5"/>
          <p:cNvSpPr>
            <a:spLocks/>
          </p:cNvSpPr>
          <p:nvPr/>
        </p:nvSpPr>
        <p:spPr bwMode="auto">
          <a:xfrm>
            <a:off x="0"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724671"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7" name="Straight Connector 26"/>
          <p:cNvCxnSpPr/>
          <p:nvPr/>
        </p:nvCxnSpPr>
        <p:spPr>
          <a:xfrm>
            <a:off x="7849720" y="3467825"/>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848E1FD-BB5C-E6A9-EA9C-FC4F260FB2B9}"/>
              </a:ext>
            </a:extLst>
          </p:cNvPr>
          <p:cNvGrpSpPr/>
          <p:nvPr/>
        </p:nvGrpSpPr>
        <p:grpSpPr>
          <a:xfrm>
            <a:off x="4167372" y="3030222"/>
            <a:ext cx="4299999" cy="1275440"/>
            <a:chOff x="4201064" y="3539181"/>
            <a:chExt cx="4299999" cy="1275440"/>
          </a:xfrm>
        </p:grpSpPr>
        <p:sp>
          <p:nvSpPr>
            <p:cNvPr id="26" name="TextBox 25"/>
            <p:cNvSpPr txBox="1"/>
            <p:nvPr/>
          </p:nvSpPr>
          <p:spPr>
            <a:xfrm>
              <a:off x="4201064" y="3539181"/>
              <a:ext cx="4299999" cy="333425"/>
            </a:xfrm>
            <a:prstGeom prst="rect">
              <a:avLst/>
            </a:prstGeom>
            <a:noFill/>
          </p:spPr>
          <p:txBody>
            <a:bodyPr wrap="square" lIns="0" tIns="0" rIns="0" bIns="0" rtlCol="0">
              <a:spAutoFit/>
            </a:bodyPr>
            <a:lstStyle/>
            <a:p>
              <a:pPr algn="r">
                <a:lnSpc>
                  <a:spcPts val="2600"/>
                </a:lnSpc>
              </a:pPr>
              <a:r>
                <a:rPr lang="en-US" sz="2400" dirty="0">
                  <a:solidFill>
                    <a:schemeClr val="accent2"/>
                  </a:solidFill>
                  <a:latin typeface="+mj-lt"/>
                </a:rPr>
                <a:t>Complete Order Fulfilment Cycle</a:t>
              </a:r>
              <a:endParaRPr lang="en-US" sz="4400" cap="all" spc="70" dirty="0">
                <a:solidFill>
                  <a:schemeClr val="accent2"/>
                </a:solidFill>
                <a:latin typeface="+mj-lt"/>
              </a:endParaRPr>
            </a:p>
          </p:txBody>
        </p:sp>
        <p:sp>
          <p:nvSpPr>
            <p:cNvPr id="28" name="TextBox 27"/>
            <p:cNvSpPr txBox="1"/>
            <p:nvPr/>
          </p:nvSpPr>
          <p:spPr>
            <a:xfrm>
              <a:off x="5692729" y="4244978"/>
              <a:ext cx="2739323" cy="569643"/>
            </a:xfrm>
            <a:prstGeom prst="rect">
              <a:avLst/>
            </a:prstGeom>
            <a:noFill/>
          </p:spPr>
          <p:txBody>
            <a:bodyPr wrap="square" lIns="0" tIns="0" rIns="0" bIns="0" rtlCol="0">
              <a:spAutoFit/>
            </a:bodyPr>
            <a:lstStyle/>
            <a:p>
              <a:pPr algn="r">
                <a:lnSpc>
                  <a:spcPts val="1100"/>
                </a:lnSpc>
                <a:spcAft>
                  <a:spcPts val="1200"/>
                </a:spcAft>
              </a:pPr>
              <a:r>
                <a:rPr lang="en-US" sz="1200" dirty="0">
                  <a:solidFill>
                    <a:schemeClr val="accent2"/>
                  </a:solidFill>
                </a:rPr>
                <a:t>NetSuite gives you real-time visibility into all data so that you can make better strategic decisions. Automation can help reduce manual </a:t>
              </a:r>
              <a:r>
                <a:rPr lang="en-US" sz="1200" dirty="0" err="1">
                  <a:solidFill>
                    <a:schemeClr val="accent2"/>
                  </a:solidFill>
                </a:rPr>
                <a:t>labour</a:t>
              </a:r>
              <a:r>
                <a:rPr lang="en-US" sz="1200" dirty="0">
                  <a:solidFill>
                    <a:schemeClr val="accent2"/>
                  </a:solidFill>
                </a:rPr>
                <a:t> and lower costs.</a:t>
              </a:r>
              <a:endParaRPr lang="en-US" sz="800" dirty="0">
                <a:solidFill>
                  <a:schemeClr val="accent2"/>
                </a:solidFill>
              </a:endParaRPr>
            </a:p>
          </p:txBody>
        </p:sp>
      </p:grpSp>
      <p:pic>
        <p:nvPicPr>
          <p:cNvPr id="3" name="Picture 7">
            <a:extLst>
              <a:ext uri="{FF2B5EF4-FFF2-40B4-BE49-F238E27FC236}">
                <a16:creationId xmlns:a16="http://schemas.microsoft.com/office/drawing/2014/main" id="{8DD391AF-44B5-1295-5B52-D98B8121AC61}"/>
              </a:ext>
            </a:extLst>
          </p:cNvPr>
          <p:cNvPicPr>
            <a:picLocks noChangeAspect="1"/>
          </p:cNvPicPr>
          <p:nvPr/>
        </p:nvPicPr>
        <p:blipFill>
          <a:blip r:embed="rId2"/>
          <a:stretch>
            <a:fillRect/>
          </a:stretch>
        </p:blipFill>
        <p:spPr>
          <a:xfrm>
            <a:off x="8203883" y="397193"/>
            <a:ext cx="409575" cy="302895"/>
          </a:xfrm>
          <a:prstGeom prst="rect">
            <a:avLst/>
          </a:prstGeom>
        </p:spPr>
      </p:pic>
    </p:spTree>
    <p:extLst>
      <p:ext uri="{BB962C8B-B14F-4D97-AF65-F5344CB8AC3E}">
        <p14:creationId xmlns:p14="http://schemas.microsoft.com/office/powerpoint/2010/main" val="3128801579"/>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p:cNvSpPr>
          <p:nvPr/>
        </p:nvSpPr>
        <p:spPr bwMode="auto">
          <a:xfrm>
            <a:off x="25862" y="0"/>
            <a:ext cx="9144000" cy="5143717"/>
          </a:xfrm>
          <a:custGeom>
            <a:avLst/>
            <a:gdLst>
              <a:gd name="T0" fmla="*/ 0 w 5262"/>
              <a:gd name="T1" fmla="*/ 2960 h 2960"/>
              <a:gd name="T2" fmla="*/ 5262 w 5262"/>
              <a:gd name="T3" fmla="*/ 2960 h 2960"/>
              <a:gd name="T4" fmla="*/ 5262 w 5262"/>
              <a:gd name="T5" fmla="*/ 0 h 2960"/>
              <a:gd name="T6" fmla="*/ 1067 w 5262"/>
              <a:gd name="T7" fmla="*/ 0 h 2960"/>
              <a:gd name="T8" fmla="*/ 0 w 5262"/>
              <a:gd name="T9" fmla="*/ 2960 h 2960"/>
            </a:gdLst>
            <a:ahLst/>
            <a:cxnLst>
              <a:cxn ang="0">
                <a:pos x="T0" y="T1"/>
              </a:cxn>
              <a:cxn ang="0">
                <a:pos x="T2" y="T3"/>
              </a:cxn>
              <a:cxn ang="0">
                <a:pos x="T4" y="T5"/>
              </a:cxn>
              <a:cxn ang="0">
                <a:pos x="T6" y="T7"/>
              </a:cxn>
              <a:cxn ang="0">
                <a:pos x="T8" y="T9"/>
              </a:cxn>
            </a:cxnLst>
            <a:rect l="0" t="0" r="r" b="b"/>
            <a:pathLst>
              <a:path w="5262" h="2960">
                <a:moveTo>
                  <a:pt x="0" y="2960"/>
                </a:moveTo>
                <a:lnTo>
                  <a:pt x="5262" y="2960"/>
                </a:lnTo>
                <a:lnTo>
                  <a:pt x="5262" y="0"/>
                </a:lnTo>
                <a:lnTo>
                  <a:pt x="1067" y="0"/>
                </a:lnTo>
                <a:lnTo>
                  <a:pt x="0" y="2960"/>
                </a:lnTo>
                <a:close/>
              </a:path>
            </a:pathLst>
          </a:custGeom>
          <a:solidFill>
            <a:schemeClr val="accent1">
              <a:alpha val="7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5"/>
          <p:cNvSpPr>
            <a:spLocks/>
          </p:cNvSpPr>
          <p:nvPr/>
        </p:nvSpPr>
        <p:spPr bwMode="auto">
          <a:xfrm>
            <a:off x="0"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alpha val="8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724671"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 name="Group 4">
            <a:extLst>
              <a:ext uri="{FF2B5EF4-FFF2-40B4-BE49-F238E27FC236}">
                <a16:creationId xmlns:a16="http://schemas.microsoft.com/office/drawing/2014/main" id="{C33B1611-55CD-CE93-78CB-24C5636AD576}"/>
              </a:ext>
            </a:extLst>
          </p:cNvPr>
          <p:cNvGrpSpPr/>
          <p:nvPr/>
        </p:nvGrpSpPr>
        <p:grpSpPr>
          <a:xfrm>
            <a:off x="2260104" y="740824"/>
            <a:ext cx="3709359" cy="2559738"/>
            <a:chOff x="3001992" y="633685"/>
            <a:chExt cx="3709359" cy="2559738"/>
          </a:xfrm>
        </p:grpSpPr>
        <p:cxnSp>
          <p:nvCxnSpPr>
            <p:cNvPr id="13" name="Straight Connector 12"/>
            <p:cNvCxnSpPr/>
            <p:nvPr/>
          </p:nvCxnSpPr>
          <p:spPr>
            <a:xfrm>
              <a:off x="3062378" y="1262952"/>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8710386-B38C-975A-A7DA-F346C1027E92}"/>
                </a:ext>
              </a:extLst>
            </p:cNvPr>
            <p:cNvSpPr txBox="1"/>
            <p:nvPr/>
          </p:nvSpPr>
          <p:spPr>
            <a:xfrm>
              <a:off x="3001992" y="1592985"/>
              <a:ext cx="3709359" cy="1600438"/>
            </a:xfrm>
            <a:prstGeom prst="rect">
              <a:avLst/>
            </a:prstGeom>
            <a:noFill/>
          </p:spPr>
          <p:txBody>
            <a:bodyPr wrap="square" rtlCol="0">
              <a:spAutoFit/>
            </a:bodyPr>
            <a:lstStyle/>
            <a:p>
              <a:r>
                <a:rPr lang="en-US" sz="1400" b="0" i="0" u="none" strike="noStrike" dirty="0">
                  <a:solidFill>
                    <a:schemeClr val="bg1"/>
                  </a:solidFill>
                  <a:effectLst/>
                </a:rPr>
                <a:t>NetSuite offers automation capabilities in billing, costing and vendor management. This allows NetSuite to improve productivity throughout the company. Automation ensures a balance between demand and supply, ensuring that inventory is available at the correct time, place, as well as in the right quantities.</a:t>
              </a:r>
              <a:endParaRPr lang="en-US" sz="1100" b="1" dirty="0">
                <a:solidFill>
                  <a:schemeClr val="bg1"/>
                </a:solidFill>
                <a:effectLst/>
              </a:endParaRPr>
            </a:p>
          </p:txBody>
        </p:sp>
        <p:sp>
          <p:nvSpPr>
            <p:cNvPr id="4" name="TextBox 3">
              <a:extLst>
                <a:ext uri="{FF2B5EF4-FFF2-40B4-BE49-F238E27FC236}">
                  <a16:creationId xmlns:a16="http://schemas.microsoft.com/office/drawing/2014/main" id="{45993B07-5741-4A1E-CA4A-56C82C8ADE58}"/>
                </a:ext>
              </a:extLst>
            </p:cNvPr>
            <p:cNvSpPr txBox="1"/>
            <p:nvPr/>
          </p:nvSpPr>
          <p:spPr>
            <a:xfrm>
              <a:off x="3001992" y="633685"/>
              <a:ext cx="2337758" cy="619465"/>
            </a:xfrm>
            <a:prstGeom prst="rect">
              <a:avLst/>
            </a:prstGeom>
            <a:noFill/>
          </p:spPr>
          <p:txBody>
            <a:bodyPr wrap="square" rtlCol="0">
              <a:spAutoFit/>
            </a:bodyPr>
            <a:lstStyle/>
            <a:p>
              <a:pPr>
                <a:lnSpc>
                  <a:spcPts val="4400"/>
                </a:lnSpc>
              </a:pPr>
              <a:r>
                <a:rPr lang="en-US" sz="3200" dirty="0">
                  <a:solidFill>
                    <a:schemeClr val="bg1"/>
                  </a:solidFill>
                  <a:latin typeface="+mj-lt"/>
                </a:rPr>
                <a:t>Automation</a:t>
              </a:r>
              <a:endParaRPr lang="en-US" sz="8800" cap="all" spc="70" dirty="0">
                <a:solidFill>
                  <a:schemeClr val="bg1"/>
                </a:solidFill>
                <a:latin typeface="+mj-lt"/>
              </a:endParaRPr>
            </a:p>
          </p:txBody>
        </p:sp>
      </p:grpSp>
      <p:pic>
        <p:nvPicPr>
          <p:cNvPr id="2" name="Picture 7">
            <a:extLst>
              <a:ext uri="{FF2B5EF4-FFF2-40B4-BE49-F238E27FC236}">
                <a16:creationId xmlns:a16="http://schemas.microsoft.com/office/drawing/2014/main" id="{F1BC8826-BCB2-18A3-52A0-958778818CB4}"/>
              </a:ext>
            </a:extLst>
          </p:cNvPr>
          <p:cNvPicPr>
            <a:picLocks noChangeAspect="1"/>
          </p:cNvPicPr>
          <p:nvPr/>
        </p:nvPicPr>
        <p:blipFill>
          <a:blip r:embed="rId3">
            <a:lum bright="70000" contrast="-70000"/>
          </a:blip>
          <a:stretch>
            <a:fillRect/>
          </a:stretch>
        </p:blipFill>
        <p:spPr>
          <a:xfrm>
            <a:off x="8203883" y="397193"/>
            <a:ext cx="409575" cy="302895"/>
          </a:xfrm>
          <a:prstGeom prst="rect">
            <a:avLst/>
          </a:prstGeom>
        </p:spPr>
      </p:pic>
    </p:spTree>
    <p:extLst>
      <p:ext uri="{BB962C8B-B14F-4D97-AF65-F5344CB8AC3E}">
        <p14:creationId xmlns:p14="http://schemas.microsoft.com/office/powerpoint/2010/main" val="2195420197"/>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A425A6AE-4D35-F504-028A-FC44E0F12F70}"/>
              </a:ext>
            </a:extLst>
          </p:cNvPr>
          <p:cNvSpPr>
            <a:spLocks/>
          </p:cNvSpPr>
          <p:nvPr/>
        </p:nvSpPr>
        <p:spPr bwMode="auto">
          <a:xfrm>
            <a:off x="25862" y="-217"/>
            <a:ext cx="9144000" cy="5143717"/>
          </a:xfrm>
          <a:custGeom>
            <a:avLst/>
            <a:gdLst>
              <a:gd name="T0" fmla="*/ 0 w 5262"/>
              <a:gd name="T1" fmla="*/ 2960 h 2960"/>
              <a:gd name="T2" fmla="*/ 5262 w 5262"/>
              <a:gd name="T3" fmla="*/ 2960 h 2960"/>
              <a:gd name="T4" fmla="*/ 5262 w 5262"/>
              <a:gd name="T5" fmla="*/ 0 h 2960"/>
              <a:gd name="T6" fmla="*/ 1067 w 5262"/>
              <a:gd name="T7" fmla="*/ 0 h 2960"/>
              <a:gd name="T8" fmla="*/ 0 w 5262"/>
              <a:gd name="T9" fmla="*/ 2960 h 2960"/>
            </a:gdLst>
            <a:ahLst/>
            <a:cxnLst>
              <a:cxn ang="0">
                <a:pos x="T0" y="T1"/>
              </a:cxn>
              <a:cxn ang="0">
                <a:pos x="T2" y="T3"/>
              </a:cxn>
              <a:cxn ang="0">
                <a:pos x="T4" y="T5"/>
              </a:cxn>
              <a:cxn ang="0">
                <a:pos x="T6" y="T7"/>
              </a:cxn>
              <a:cxn ang="0">
                <a:pos x="T8" y="T9"/>
              </a:cxn>
            </a:cxnLst>
            <a:rect l="0" t="0" r="r" b="b"/>
            <a:pathLst>
              <a:path w="5262" h="2960">
                <a:moveTo>
                  <a:pt x="0" y="2960"/>
                </a:moveTo>
                <a:lnTo>
                  <a:pt x="5262" y="2960"/>
                </a:lnTo>
                <a:lnTo>
                  <a:pt x="5262" y="0"/>
                </a:lnTo>
                <a:lnTo>
                  <a:pt x="1067" y="0"/>
                </a:lnTo>
                <a:lnTo>
                  <a:pt x="0" y="2960"/>
                </a:lnTo>
                <a:close/>
              </a:path>
            </a:pathLst>
          </a:custGeom>
          <a:solidFill>
            <a:schemeClr val="accent1">
              <a:alpha val="7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Freeform 25">
            <a:extLst>
              <a:ext uri="{FF2B5EF4-FFF2-40B4-BE49-F238E27FC236}">
                <a16:creationId xmlns:a16="http://schemas.microsoft.com/office/drawing/2014/main" id="{120DC073-6C01-6C49-EBAD-4F63D4481D86}"/>
              </a:ext>
            </a:extLst>
          </p:cNvPr>
          <p:cNvSpPr>
            <a:spLocks/>
          </p:cNvSpPr>
          <p:nvPr/>
        </p:nvSpPr>
        <p:spPr bwMode="auto">
          <a:xfrm>
            <a:off x="0"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alpha val="8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id="{2EC3D158-0FD4-C360-6A64-BF33F9EA2111}"/>
              </a:ext>
            </a:extLst>
          </p:cNvPr>
          <p:cNvSpPr>
            <a:spLocks/>
          </p:cNvSpPr>
          <p:nvPr/>
        </p:nvSpPr>
        <p:spPr bwMode="auto">
          <a:xfrm>
            <a:off x="724671"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 name="Picture 7">
            <a:extLst>
              <a:ext uri="{FF2B5EF4-FFF2-40B4-BE49-F238E27FC236}">
                <a16:creationId xmlns:a16="http://schemas.microsoft.com/office/drawing/2014/main" id="{E334FCDC-562B-2E62-2066-3710662F1F01}"/>
              </a:ext>
            </a:extLst>
          </p:cNvPr>
          <p:cNvPicPr>
            <a:picLocks noChangeAspect="1"/>
          </p:cNvPicPr>
          <p:nvPr/>
        </p:nvPicPr>
        <p:blipFill>
          <a:blip r:embed="rId2">
            <a:lum bright="70000" contrast="-70000"/>
          </a:blip>
          <a:stretch>
            <a:fillRect/>
          </a:stretch>
        </p:blipFill>
        <p:spPr>
          <a:xfrm>
            <a:off x="8203883" y="397193"/>
            <a:ext cx="409575" cy="302895"/>
          </a:xfrm>
          <a:prstGeom prst="rect">
            <a:avLst/>
          </a:prstGeom>
        </p:spPr>
      </p:pic>
      <p:grpSp>
        <p:nvGrpSpPr>
          <p:cNvPr id="12" name="Group 11">
            <a:extLst>
              <a:ext uri="{FF2B5EF4-FFF2-40B4-BE49-F238E27FC236}">
                <a16:creationId xmlns:a16="http://schemas.microsoft.com/office/drawing/2014/main" id="{650C701D-1EF0-3A0A-A945-1FCBAEDFFE08}"/>
              </a:ext>
            </a:extLst>
          </p:cNvPr>
          <p:cNvGrpSpPr/>
          <p:nvPr/>
        </p:nvGrpSpPr>
        <p:grpSpPr>
          <a:xfrm>
            <a:off x="2234242" y="1120258"/>
            <a:ext cx="3010618" cy="2063088"/>
            <a:chOff x="2234242" y="746202"/>
            <a:chExt cx="3010618" cy="2063088"/>
          </a:xfrm>
        </p:grpSpPr>
        <p:sp>
          <p:nvSpPr>
            <p:cNvPr id="8" name="TextBox 7">
              <a:extLst>
                <a:ext uri="{FF2B5EF4-FFF2-40B4-BE49-F238E27FC236}">
                  <a16:creationId xmlns:a16="http://schemas.microsoft.com/office/drawing/2014/main" id="{9BA2B580-EF09-6B81-DFAA-68C3102D4BD6}"/>
                </a:ext>
              </a:extLst>
            </p:cNvPr>
            <p:cNvSpPr txBox="1"/>
            <p:nvPr/>
          </p:nvSpPr>
          <p:spPr>
            <a:xfrm>
              <a:off x="2260104" y="1639739"/>
              <a:ext cx="2984756" cy="1169551"/>
            </a:xfrm>
            <a:prstGeom prst="rect">
              <a:avLst/>
            </a:prstGeom>
            <a:noFill/>
          </p:spPr>
          <p:txBody>
            <a:bodyPr wrap="square" rtlCol="0">
              <a:spAutoFit/>
            </a:bodyPr>
            <a:lstStyle/>
            <a:p>
              <a:r>
                <a:rPr lang="en-US" sz="1400" b="0" i="0" u="none" strike="noStrike" dirty="0">
                  <a:solidFill>
                    <a:schemeClr val="bg1"/>
                  </a:solidFill>
                  <a:effectLst/>
                </a:rPr>
                <a:t>NetSuite provides correct costing by enabling broad costing methods. It allows users to calculate direct, and indirect costs during the complete manufacturing cycle.</a:t>
              </a:r>
              <a:endParaRPr lang="en-US" sz="1100" b="1" dirty="0">
                <a:solidFill>
                  <a:schemeClr val="bg1"/>
                </a:solidFill>
                <a:effectLst/>
              </a:endParaRPr>
            </a:p>
          </p:txBody>
        </p:sp>
        <p:sp>
          <p:nvSpPr>
            <p:cNvPr id="9" name="TextBox 8">
              <a:extLst>
                <a:ext uri="{FF2B5EF4-FFF2-40B4-BE49-F238E27FC236}">
                  <a16:creationId xmlns:a16="http://schemas.microsoft.com/office/drawing/2014/main" id="{551DFF90-B779-905B-B290-5BDEEA02477B}"/>
                </a:ext>
              </a:extLst>
            </p:cNvPr>
            <p:cNvSpPr txBox="1"/>
            <p:nvPr/>
          </p:nvSpPr>
          <p:spPr>
            <a:xfrm>
              <a:off x="2234242" y="746202"/>
              <a:ext cx="2984756" cy="623889"/>
            </a:xfrm>
            <a:prstGeom prst="rect">
              <a:avLst/>
            </a:prstGeom>
            <a:noFill/>
          </p:spPr>
          <p:txBody>
            <a:bodyPr wrap="square" rtlCol="0">
              <a:spAutoFit/>
            </a:bodyPr>
            <a:lstStyle/>
            <a:p>
              <a:pPr>
                <a:lnSpc>
                  <a:spcPts val="4400"/>
                </a:lnSpc>
              </a:pPr>
              <a:r>
                <a:rPr lang="en-US" sz="3200" dirty="0">
                  <a:solidFill>
                    <a:schemeClr val="bg1"/>
                  </a:solidFill>
                  <a:latin typeface="+mj-lt"/>
                </a:rPr>
                <a:t>Accurate Costing</a:t>
              </a:r>
              <a:endParaRPr lang="en-US" sz="8800" cap="all" spc="70" dirty="0">
                <a:solidFill>
                  <a:schemeClr val="bg1"/>
                </a:solidFill>
                <a:latin typeface="+mj-lt"/>
              </a:endParaRPr>
            </a:p>
          </p:txBody>
        </p:sp>
        <p:cxnSp>
          <p:nvCxnSpPr>
            <p:cNvPr id="11" name="Straight Connector 10">
              <a:extLst>
                <a:ext uri="{FF2B5EF4-FFF2-40B4-BE49-F238E27FC236}">
                  <a16:creationId xmlns:a16="http://schemas.microsoft.com/office/drawing/2014/main" id="{09766FAB-834B-122A-B786-39326F995652}"/>
                </a:ext>
              </a:extLst>
            </p:cNvPr>
            <p:cNvCxnSpPr/>
            <p:nvPr/>
          </p:nvCxnSpPr>
          <p:spPr>
            <a:xfrm>
              <a:off x="2320490" y="1370091"/>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3769160"/>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CAEE63B-264B-E274-915B-78F6423D2305}"/>
              </a:ext>
            </a:extLst>
          </p:cNvPr>
          <p:cNvGrpSpPr/>
          <p:nvPr/>
        </p:nvGrpSpPr>
        <p:grpSpPr>
          <a:xfrm>
            <a:off x="25862" y="-217"/>
            <a:ext cx="9144000" cy="5143717"/>
            <a:chOff x="25862" y="-217"/>
            <a:chExt cx="9144000" cy="5143717"/>
          </a:xfrm>
        </p:grpSpPr>
        <p:sp>
          <p:nvSpPr>
            <p:cNvPr id="5" name="Freeform 5">
              <a:extLst>
                <a:ext uri="{FF2B5EF4-FFF2-40B4-BE49-F238E27FC236}">
                  <a16:creationId xmlns:a16="http://schemas.microsoft.com/office/drawing/2014/main" id="{8FEF30D9-15B8-124A-916E-1E2DE8BB72FA}"/>
                </a:ext>
              </a:extLst>
            </p:cNvPr>
            <p:cNvSpPr>
              <a:spLocks/>
            </p:cNvSpPr>
            <p:nvPr/>
          </p:nvSpPr>
          <p:spPr bwMode="auto">
            <a:xfrm>
              <a:off x="25862" y="-217"/>
              <a:ext cx="9144000" cy="5143717"/>
            </a:xfrm>
            <a:custGeom>
              <a:avLst/>
              <a:gdLst>
                <a:gd name="T0" fmla="*/ 0 w 5262"/>
                <a:gd name="T1" fmla="*/ 2960 h 2960"/>
                <a:gd name="T2" fmla="*/ 5262 w 5262"/>
                <a:gd name="T3" fmla="*/ 2960 h 2960"/>
                <a:gd name="T4" fmla="*/ 5262 w 5262"/>
                <a:gd name="T5" fmla="*/ 0 h 2960"/>
                <a:gd name="T6" fmla="*/ 1067 w 5262"/>
                <a:gd name="T7" fmla="*/ 0 h 2960"/>
                <a:gd name="T8" fmla="*/ 0 w 5262"/>
                <a:gd name="T9" fmla="*/ 2960 h 2960"/>
              </a:gdLst>
              <a:ahLst/>
              <a:cxnLst>
                <a:cxn ang="0">
                  <a:pos x="T0" y="T1"/>
                </a:cxn>
                <a:cxn ang="0">
                  <a:pos x="T2" y="T3"/>
                </a:cxn>
                <a:cxn ang="0">
                  <a:pos x="T4" y="T5"/>
                </a:cxn>
                <a:cxn ang="0">
                  <a:pos x="T6" y="T7"/>
                </a:cxn>
                <a:cxn ang="0">
                  <a:pos x="T8" y="T9"/>
                </a:cxn>
              </a:cxnLst>
              <a:rect l="0" t="0" r="r" b="b"/>
              <a:pathLst>
                <a:path w="5262" h="2960">
                  <a:moveTo>
                    <a:pt x="0" y="2960"/>
                  </a:moveTo>
                  <a:lnTo>
                    <a:pt x="5262" y="2960"/>
                  </a:lnTo>
                  <a:lnTo>
                    <a:pt x="5262" y="0"/>
                  </a:lnTo>
                  <a:lnTo>
                    <a:pt x="1067" y="0"/>
                  </a:lnTo>
                  <a:lnTo>
                    <a:pt x="0" y="2960"/>
                  </a:lnTo>
                  <a:close/>
                </a:path>
              </a:pathLst>
            </a:custGeom>
            <a:solidFill>
              <a:schemeClr val="accent1">
                <a:alpha val="7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a16="http://schemas.microsoft.com/office/drawing/2014/main" id="{F777D130-49A7-D9E9-5818-D4150C78F70B}"/>
                </a:ext>
              </a:extLst>
            </p:cNvPr>
            <p:cNvSpPr txBox="1"/>
            <p:nvPr/>
          </p:nvSpPr>
          <p:spPr>
            <a:xfrm>
              <a:off x="2260104" y="1769135"/>
              <a:ext cx="2976130" cy="1600438"/>
            </a:xfrm>
            <a:prstGeom prst="rect">
              <a:avLst/>
            </a:prstGeom>
            <a:noFill/>
          </p:spPr>
          <p:txBody>
            <a:bodyPr wrap="square" rtlCol="0">
              <a:spAutoFit/>
            </a:bodyPr>
            <a:lstStyle/>
            <a:p>
              <a:r>
                <a:rPr lang="en-US" sz="1400" b="0" i="0" u="none" strike="noStrike" dirty="0">
                  <a:solidFill>
                    <a:schemeClr val="bg1"/>
                  </a:solidFill>
                  <a:effectLst/>
                </a:rPr>
                <a:t>NetSuite offers real-time inventory tracking through your supply chain with returns, exchanges, and warranties. You can track the inventory across all locations and spontaneously manage to reorder points.</a:t>
              </a:r>
              <a:endParaRPr lang="en-US" sz="1100" b="1" dirty="0">
                <a:solidFill>
                  <a:schemeClr val="bg1"/>
                </a:solidFill>
                <a:effectLst/>
              </a:endParaRPr>
            </a:p>
          </p:txBody>
        </p:sp>
        <p:sp>
          <p:nvSpPr>
            <p:cNvPr id="9" name="TextBox 8">
              <a:extLst>
                <a:ext uri="{FF2B5EF4-FFF2-40B4-BE49-F238E27FC236}">
                  <a16:creationId xmlns:a16="http://schemas.microsoft.com/office/drawing/2014/main" id="{51B0D228-225C-D970-0FC4-506FCCF6797B}"/>
                </a:ext>
              </a:extLst>
            </p:cNvPr>
            <p:cNvSpPr txBox="1"/>
            <p:nvPr/>
          </p:nvSpPr>
          <p:spPr>
            <a:xfrm>
              <a:off x="2260104" y="810525"/>
              <a:ext cx="2337758" cy="619465"/>
            </a:xfrm>
            <a:prstGeom prst="rect">
              <a:avLst/>
            </a:prstGeom>
            <a:noFill/>
          </p:spPr>
          <p:txBody>
            <a:bodyPr wrap="square" rtlCol="0">
              <a:spAutoFit/>
            </a:bodyPr>
            <a:lstStyle/>
            <a:p>
              <a:pPr>
                <a:lnSpc>
                  <a:spcPts val="4400"/>
                </a:lnSpc>
              </a:pPr>
              <a:r>
                <a:rPr lang="en-US" sz="3200" dirty="0">
                  <a:solidFill>
                    <a:schemeClr val="bg1"/>
                  </a:solidFill>
                  <a:latin typeface="+mj-lt"/>
                </a:rPr>
                <a:t>Traceability</a:t>
              </a:r>
              <a:endParaRPr lang="en-US" sz="8800" cap="all" spc="70" dirty="0">
                <a:solidFill>
                  <a:schemeClr val="bg1"/>
                </a:solidFill>
                <a:latin typeface="+mj-lt"/>
              </a:endParaRPr>
            </a:p>
          </p:txBody>
        </p:sp>
        <p:cxnSp>
          <p:nvCxnSpPr>
            <p:cNvPr id="11" name="Straight Connector 10">
              <a:extLst>
                <a:ext uri="{FF2B5EF4-FFF2-40B4-BE49-F238E27FC236}">
                  <a16:creationId xmlns:a16="http://schemas.microsoft.com/office/drawing/2014/main" id="{2997C86E-29E5-7DBC-D393-FF9848081FD8}"/>
                </a:ext>
              </a:extLst>
            </p:cNvPr>
            <p:cNvCxnSpPr/>
            <p:nvPr/>
          </p:nvCxnSpPr>
          <p:spPr>
            <a:xfrm>
              <a:off x="2380875" y="1482235"/>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Freeform 25">
            <a:extLst>
              <a:ext uri="{FF2B5EF4-FFF2-40B4-BE49-F238E27FC236}">
                <a16:creationId xmlns:a16="http://schemas.microsoft.com/office/drawing/2014/main" id="{A55549D2-4505-38A3-FA2C-FEAF3F77490E}"/>
              </a:ext>
            </a:extLst>
          </p:cNvPr>
          <p:cNvSpPr>
            <a:spLocks/>
          </p:cNvSpPr>
          <p:nvPr/>
        </p:nvSpPr>
        <p:spPr bwMode="auto">
          <a:xfrm>
            <a:off x="0"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alpha val="8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09399B67-D1A7-05E2-23A4-244739CF806A}"/>
              </a:ext>
            </a:extLst>
          </p:cNvPr>
          <p:cNvSpPr>
            <a:spLocks/>
          </p:cNvSpPr>
          <p:nvPr/>
        </p:nvSpPr>
        <p:spPr bwMode="auto">
          <a:xfrm>
            <a:off x="724671"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 name="Picture 7">
            <a:extLst>
              <a:ext uri="{FF2B5EF4-FFF2-40B4-BE49-F238E27FC236}">
                <a16:creationId xmlns:a16="http://schemas.microsoft.com/office/drawing/2014/main" id="{072C4B8D-E5C6-B4D3-F39E-9A925183E67D}"/>
              </a:ext>
            </a:extLst>
          </p:cNvPr>
          <p:cNvPicPr>
            <a:picLocks noChangeAspect="1"/>
          </p:cNvPicPr>
          <p:nvPr/>
        </p:nvPicPr>
        <p:blipFill>
          <a:blip r:embed="rId2">
            <a:lum bright="70000" contrast="-70000"/>
          </a:blip>
          <a:stretch>
            <a:fillRect/>
          </a:stretch>
        </p:blipFill>
        <p:spPr>
          <a:xfrm>
            <a:off x="8203883" y="397193"/>
            <a:ext cx="409575" cy="302895"/>
          </a:xfrm>
          <a:prstGeom prst="rect">
            <a:avLst/>
          </a:prstGeom>
        </p:spPr>
      </p:pic>
    </p:spTree>
    <p:extLst>
      <p:ext uri="{BB962C8B-B14F-4D97-AF65-F5344CB8AC3E}">
        <p14:creationId xmlns:p14="http://schemas.microsoft.com/office/powerpoint/2010/main" val="4012610499"/>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Freeform 5"/>
          <p:cNvSpPr>
            <a:spLocks/>
          </p:cNvSpPr>
          <p:nvPr/>
        </p:nvSpPr>
        <p:spPr bwMode="auto">
          <a:xfrm>
            <a:off x="3905110" y="-2286"/>
            <a:ext cx="3546475" cy="5148072"/>
          </a:xfrm>
          <a:custGeom>
            <a:avLst/>
            <a:gdLst>
              <a:gd name="T0" fmla="*/ 1170 w 2234"/>
              <a:gd name="T1" fmla="*/ 0 h 3244"/>
              <a:gd name="T2" fmla="*/ 0 w 2234"/>
              <a:gd name="T3" fmla="*/ 3244 h 3244"/>
              <a:gd name="T4" fmla="*/ 1064 w 2234"/>
              <a:gd name="T5" fmla="*/ 3244 h 3244"/>
              <a:gd name="T6" fmla="*/ 2234 w 2234"/>
              <a:gd name="T7" fmla="*/ 0 h 3244"/>
              <a:gd name="T8" fmla="*/ 1170 w 2234"/>
              <a:gd name="T9" fmla="*/ 0 h 3244"/>
            </a:gdLst>
            <a:ahLst/>
            <a:cxnLst>
              <a:cxn ang="0">
                <a:pos x="T0" y="T1"/>
              </a:cxn>
              <a:cxn ang="0">
                <a:pos x="T2" y="T3"/>
              </a:cxn>
              <a:cxn ang="0">
                <a:pos x="T4" y="T5"/>
              </a:cxn>
              <a:cxn ang="0">
                <a:pos x="T6" y="T7"/>
              </a:cxn>
              <a:cxn ang="0">
                <a:pos x="T8" y="T9"/>
              </a:cxn>
            </a:cxnLst>
            <a:rect l="0" t="0" r="r" b="b"/>
            <a:pathLst>
              <a:path w="2234" h="3244">
                <a:moveTo>
                  <a:pt x="1170" y="0"/>
                </a:moveTo>
                <a:lnTo>
                  <a:pt x="0" y="3244"/>
                </a:lnTo>
                <a:lnTo>
                  <a:pt x="1064" y="3244"/>
                </a:lnTo>
                <a:lnTo>
                  <a:pt x="2234" y="0"/>
                </a:lnTo>
                <a:lnTo>
                  <a:pt x="1170"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91526" y="1316266"/>
            <a:ext cx="3591875" cy="233140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algn="ctr"/>
            <a:r>
              <a:rPr lang="en-US" sz="3200" dirty="0">
                <a:latin typeface="+mj-lt"/>
              </a:rPr>
              <a:t>How can Folio3 help?</a:t>
            </a:r>
          </a:p>
          <a:p>
            <a:pPr algn="ctr"/>
            <a:endParaRPr lang="en-US" sz="3200" b="1" dirty="0">
              <a:latin typeface="+mj-lt"/>
            </a:endParaRPr>
          </a:p>
          <a:p>
            <a:pPr algn="ctr"/>
            <a:br>
              <a:rPr lang="en-US" sz="1400" dirty="0"/>
            </a:br>
            <a:r>
              <a:rPr lang="en-US" sz="1400" dirty="0"/>
              <a:t>We are a Certified NetSuite Alliance Partner</a:t>
            </a:r>
          </a:p>
          <a:p>
            <a:pPr algn="ctr"/>
            <a:br>
              <a:rPr lang="en-US" sz="1400" dirty="0"/>
            </a:br>
            <a:r>
              <a:rPr lang="en-US" sz="1400" dirty="0"/>
              <a:t>We are an Experienced NetSuite Partner with Deep Domain Expertise</a:t>
            </a:r>
          </a:p>
          <a:p>
            <a:pPr algn="ctr"/>
            <a:br>
              <a:rPr lang="en-US" sz="900" dirty="0"/>
            </a:br>
            <a:endParaRPr lang="en-US" sz="850" dirty="0">
              <a:solidFill>
                <a:schemeClr val="accent5"/>
              </a:solidFill>
              <a:latin typeface="Lato" panose="020F0502020204030203" pitchFamily="34" charset="0"/>
            </a:endParaRPr>
          </a:p>
        </p:txBody>
      </p:sp>
      <p:pic>
        <p:nvPicPr>
          <p:cNvPr id="3" name="Picture 7">
            <a:extLst>
              <a:ext uri="{FF2B5EF4-FFF2-40B4-BE49-F238E27FC236}">
                <a16:creationId xmlns:a16="http://schemas.microsoft.com/office/drawing/2014/main" id="{938F2378-F843-2556-C538-A6E8C3D4314F}"/>
              </a:ext>
            </a:extLst>
          </p:cNvPr>
          <p:cNvPicPr>
            <a:picLocks noChangeAspect="1"/>
          </p:cNvPicPr>
          <p:nvPr/>
        </p:nvPicPr>
        <p:blipFill>
          <a:blip r:embed="rId3"/>
          <a:stretch>
            <a:fillRect/>
          </a:stretch>
        </p:blipFill>
        <p:spPr>
          <a:xfrm>
            <a:off x="8203883" y="397193"/>
            <a:ext cx="409575" cy="302895"/>
          </a:xfrm>
          <a:prstGeom prst="rect">
            <a:avLst/>
          </a:prstGeom>
        </p:spPr>
      </p:pic>
    </p:spTree>
    <p:extLst>
      <p:ext uri="{BB962C8B-B14F-4D97-AF65-F5344CB8AC3E}">
        <p14:creationId xmlns:p14="http://schemas.microsoft.com/office/powerpoint/2010/main" val="2440883339"/>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7"/>
          <p:cNvSpPr/>
          <p:nvPr/>
        </p:nvSpPr>
        <p:spPr>
          <a:xfrm>
            <a:off x="2387600" y="1729287"/>
            <a:ext cx="1390650" cy="175516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69147" y="1155978"/>
            <a:ext cx="2502340" cy="2831544"/>
          </a:xfrm>
          <a:prstGeom prst="rect">
            <a:avLst/>
          </a:prstGeom>
          <a:noFill/>
        </p:spPr>
        <p:txBody>
          <a:bodyPr wrap="square" lIns="0" tIns="0" rIns="0" bIns="0" rtlCol="0">
            <a:spAutoFit/>
          </a:bodyPr>
          <a:lstStyle/>
          <a:p>
            <a:pPr algn="ctr" rtl="0">
              <a:spcBef>
                <a:spcPts val="2000"/>
              </a:spcBef>
              <a:spcAft>
                <a:spcPts val="600"/>
              </a:spcAft>
            </a:pPr>
            <a:r>
              <a:rPr lang="en-US" sz="3600" b="0" i="0" u="none" strike="noStrike" dirty="0">
                <a:solidFill>
                  <a:schemeClr val="accent1"/>
                </a:solidFill>
                <a:effectLst/>
                <a:latin typeface="Arial" panose="020B0604020202020204" pitchFamily="34" charset="0"/>
              </a:rPr>
              <a:t>Contact us</a:t>
            </a:r>
            <a:endParaRPr lang="en-US" sz="3600" b="1" dirty="0">
              <a:solidFill>
                <a:schemeClr val="accent1"/>
              </a:solidFill>
              <a:effectLst/>
            </a:endParaRPr>
          </a:p>
          <a:p>
            <a:pPr algn="ctr" rtl="0">
              <a:spcBef>
                <a:spcPts val="0"/>
              </a:spcBef>
              <a:spcAft>
                <a:spcPts val="0"/>
              </a:spcAft>
            </a:pPr>
            <a:br>
              <a:rPr lang="en-US" sz="1100" b="0" dirty="0">
                <a:solidFill>
                  <a:schemeClr val="accent1"/>
                </a:solidFill>
                <a:effectLst/>
              </a:rPr>
            </a:br>
            <a:r>
              <a:rPr lang="en-US" sz="1400" b="0" i="0" u="none" strike="noStrike" dirty="0">
                <a:solidFill>
                  <a:schemeClr val="accent1"/>
                </a:solidFill>
                <a:effectLst/>
                <a:latin typeface="Arial" panose="020B0604020202020204" pitchFamily="34" charset="0"/>
              </a:rPr>
              <a:t>Email Address:</a:t>
            </a:r>
          </a:p>
          <a:p>
            <a:pPr algn="ctr" rtl="0">
              <a:spcBef>
                <a:spcPts val="0"/>
              </a:spcBef>
              <a:spcAft>
                <a:spcPts val="0"/>
              </a:spcAft>
            </a:pPr>
            <a:r>
              <a:rPr lang="en-US" sz="1400" b="0" i="0" u="none" strike="noStrike" dirty="0">
                <a:solidFill>
                  <a:schemeClr val="accent1"/>
                </a:solidFill>
                <a:effectLst/>
                <a:latin typeface="Arial" panose="020B0604020202020204" pitchFamily="34" charset="0"/>
              </a:rPr>
              <a:t> </a:t>
            </a:r>
            <a:r>
              <a:rPr lang="en-US" sz="1400" b="0" i="0" u="none" strike="noStrike" dirty="0">
                <a:solidFill>
                  <a:schemeClr val="accent1"/>
                </a:solidFill>
                <a:effectLst/>
                <a:latin typeface="Arial" panose="020B0604020202020204" pitchFamily="34" charset="0"/>
                <a:hlinkClick r:id="rId2">
                  <a:extLst>
                    <a:ext uri="{A12FA001-AC4F-418D-AE19-62706E023703}">
                      <ahyp:hlinkClr xmlns:ahyp="http://schemas.microsoft.com/office/drawing/2018/hyperlinkcolor" val="tx"/>
                    </a:ext>
                  </a:extLst>
                </a:hlinkClick>
              </a:rPr>
              <a:t>netsuite.sales@folio3.com</a:t>
            </a:r>
            <a:endParaRPr lang="en-US" sz="1400" b="0" i="0" u="none" strike="noStrike" dirty="0">
              <a:solidFill>
                <a:schemeClr val="accent1"/>
              </a:solidFill>
              <a:effectLst/>
              <a:latin typeface="Arial" panose="020B0604020202020204" pitchFamily="34" charset="0"/>
            </a:endParaRPr>
          </a:p>
          <a:p>
            <a:pPr algn="ctr" rtl="0">
              <a:spcBef>
                <a:spcPts val="0"/>
              </a:spcBef>
              <a:spcAft>
                <a:spcPts val="0"/>
              </a:spcAft>
            </a:pPr>
            <a:endParaRPr lang="en-US" sz="1400" b="0" dirty="0">
              <a:solidFill>
                <a:schemeClr val="accent1"/>
              </a:solidFill>
              <a:effectLst/>
            </a:endParaRPr>
          </a:p>
          <a:p>
            <a:pPr algn="ctr" rtl="0">
              <a:spcBef>
                <a:spcPts val="0"/>
              </a:spcBef>
              <a:spcAft>
                <a:spcPts val="0"/>
              </a:spcAft>
            </a:pPr>
            <a:r>
              <a:rPr lang="en-US" sz="1400" b="0" i="0" u="none" strike="noStrike" dirty="0">
                <a:solidFill>
                  <a:schemeClr val="accent1"/>
                </a:solidFill>
                <a:effectLst/>
                <a:latin typeface="Arial" panose="020B0604020202020204" pitchFamily="34" charset="0"/>
              </a:rPr>
              <a:t>Phone Number:</a:t>
            </a:r>
          </a:p>
          <a:p>
            <a:pPr algn="ctr" rtl="0">
              <a:spcBef>
                <a:spcPts val="0"/>
              </a:spcBef>
              <a:spcAft>
                <a:spcPts val="0"/>
              </a:spcAft>
            </a:pPr>
            <a:r>
              <a:rPr lang="en-US" sz="1400" b="0" i="0" u="none" strike="noStrike" dirty="0">
                <a:solidFill>
                  <a:schemeClr val="accent1"/>
                </a:solidFill>
                <a:effectLst/>
                <a:latin typeface="Arial" panose="020B0604020202020204" pitchFamily="34" charset="0"/>
              </a:rPr>
              <a:t> +1 (408) 365-4638</a:t>
            </a:r>
          </a:p>
          <a:p>
            <a:pPr algn="ctr" rtl="0">
              <a:spcBef>
                <a:spcPts val="0"/>
              </a:spcBef>
              <a:spcAft>
                <a:spcPts val="0"/>
              </a:spcAft>
            </a:pPr>
            <a:endParaRPr lang="en-US" sz="1400" b="0" dirty="0">
              <a:solidFill>
                <a:schemeClr val="accent1"/>
              </a:solidFill>
              <a:effectLst/>
            </a:endParaRPr>
          </a:p>
          <a:p>
            <a:pPr algn="ctr" rtl="0">
              <a:spcBef>
                <a:spcPts val="0"/>
              </a:spcBef>
              <a:spcAft>
                <a:spcPts val="0"/>
              </a:spcAft>
            </a:pPr>
            <a:r>
              <a:rPr lang="en-US" sz="1400" b="0" i="0" u="none" strike="noStrike" dirty="0">
                <a:solidFill>
                  <a:schemeClr val="accent1"/>
                </a:solidFill>
                <a:effectLst/>
                <a:latin typeface="Arial" panose="020B0604020202020204" pitchFamily="34" charset="0"/>
              </a:rPr>
              <a:t>Website Address: </a:t>
            </a:r>
          </a:p>
          <a:p>
            <a:pPr algn="ctr" rtl="0">
              <a:spcBef>
                <a:spcPts val="0"/>
              </a:spcBef>
              <a:spcAft>
                <a:spcPts val="0"/>
              </a:spcAft>
            </a:pPr>
            <a:r>
              <a:rPr lang="en-US" sz="1400" b="0" i="0" u="none" strike="noStrike" dirty="0">
                <a:solidFill>
                  <a:schemeClr val="accent1"/>
                </a:solidFill>
                <a:effectLst/>
                <a:latin typeface="Arial" panose="020B0604020202020204" pitchFamily="34" charset="0"/>
              </a:rPr>
              <a:t>netsuite.folio3.com</a:t>
            </a:r>
            <a:endParaRPr lang="en-US" sz="1400" b="0" dirty="0">
              <a:solidFill>
                <a:schemeClr val="accent1"/>
              </a:solidFill>
              <a:effectLst/>
            </a:endParaRPr>
          </a:p>
          <a:p>
            <a:pPr algn="ctr"/>
            <a:br>
              <a:rPr lang="en-US" sz="1100" b="0" dirty="0">
                <a:effectLst/>
              </a:rPr>
            </a:br>
            <a:endParaRPr lang="en-US" sz="900" dirty="0">
              <a:solidFill>
                <a:schemeClr val="accent5"/>
              </a:solidFill>
              <a:latin typeface="Lato" panose="020F0502020204030203" pitchFamily="34" charset="0"/>
            </a:endParaRPr>
          </a:p>
        </p:txBody>
      </p:sp>
      <p:pic>
        <p:nvPicPr>
          <p:cNvPr id="3" name="Picture Placeholder 2" descr="Laptop with phone and calculator">
            <a:extLst>
              <a:ext uri="{FF2B5EF4-FFF2-40B4-BE49-F238E27FC236}">
                <a16:creationId xmlns:a16="http://schemas.microsoft.com/office/drawing/2014/main" id="{48E1F914-9972-CEC1-9B51-18A25B41F8F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892" b="19892"/>
          <a:stretch>
            <a:fillRect/>
          </a:stretch>
        </p:blipFill>
        <p:spPr>
          <a:xfrm>
            <a:off x="746104" y="1155978"/>
            <a:ext cx="4136447" cy="2774900"/>
          </a:xfrm>
          <a:effectLst>
            <a:innerShdw blurRad="63500" dist="50800" dir="5400000">
              <a:prstClr val="black">
                <a:alpha val="50000"/>
              </a:prstClr>
            </a:innerShdw>
          </a:effectLst>
        </p:spPr>
      </p:pic>
      <p:pic>
        <p:nvPicPr>
          <p:cNvPr id="4" name="Picture 7">
            <a:extLst>
              <a:ext uri="{FF2B5EF4-FFF2-40B4-BE49-F238E27FC236}">
                <a16:creationId xmlns:a16="http://schemas.microsoft.com/office/drawing/2014/main" id="{774FA3F5-E313-0640-CAAE-389777A9D71C}"/>
              </a:ext>
            </a:extLst>
          </p:cNvPr>
          <p:cNvPicPr>
            <a:picLocks noChangeAspect="1"/>
          </p:cNvPicPr>
          <p:nvPr/>
        </p:nvPicPr>
        <p:blipFill>
          <a:blip r:embed="rId5"/>
          <a:stretch>
            <a:fillRect/>
          </a:stretch>
        </p:blipFill>
        <p:spPr>
          <a:xfrm>
            <a:off x="8203883" y="397193"/>
            <a:ext cx="409575" cy="302895"/>
          </a:xfrm>
          <a:prstGeom prst="rect">
            <a:avLst/>
          </a:prstGeom>
        </p:spPr>
      </p:pic>
    </p:spTree>
    <p:extLst>
      <p:ext uri="{BB962C8B-B14F-4D97-AF65-F5344CB8AC3E}">
        <p14:creationId xmlns:p14="http://schemas.microsoft.com/office/powerpoint/2010/main" val="1040471440"/>
      </p:ext>
    </p:extLst>
  </p:cSld>
  <p:clrMapOvr>
    <a:masterClrMapping/>
  </p:clrMapOvr>
  <p:transition spd="slow" advClick="0" advTm="1000">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a:spLocks/>
          </p:cNvSpPr>
          <p:nvPr/>
        </p:nvSpPr>
        <p:spPr bwMode="auto">
          <a:xfrm>
            <a:off x="2324391" y="1979632"/>
            <a:ext cx="4495218" cy="1184238"/>
          </a:xfrm>
          <a:custGeom>
            <a:avLst/>
            <a:gdLst>
              <a:gd name="connsiteX0" fmla="*/ 412482 w 4386894"/>
              <a:gd name="connsiteY0" fmla="*/ 0 h 1155700"/>
              <a:gd name="connsiteX1" fmla="*/ 458612 w 4386894"/>
              <a:gd name="connsiteY1" fmla="*/ 0 h 1155700"/>
              <a:gd name="connsiteX2" fmla="*/ 517823 w 4386894"/>
              <a:gd name="connsiteY2" fmla="*/ 0 h 1155700"/>
              <a:gd name="connsiteX3" fmla="*/ 552957 w 4386894"/>
              <a:gd name="connsiteY3" fmla="*/ 0 h 1155700"/>
              <a:gd name="connsiteX4" fmla="*/ 572912 w 4386894"/>
              <a:gd name="connsiteY4" fmla="*/ 0 h 1155700"/>
              <a:gd name="connsiteX5" fmla="*/ 615943 w 4386894"/>
              <a:gd name="connsiteY5" fmla="*/ 0 h 1155700"/>
              <a:gd name="connsiteX6" fmla="*/ 632123 w 4386894"/>
              <a:gd name="connsiteY6" fmla="*/ 0 h 1155700"/>
              <a:gd name="connsiteX7" fmla="*/ 667257 w 4386894"/>
              <a:gd name="connsiteY7" fmla="*/ 0 h 1155700"/>
              <a:gd name="connsiteX8" fmla="*/ 675154 w 4386894"/>
              <a:gd name="connsiteY8" fmla="*/ 0 h 1155700"/>
              <a:gd name="connsiteX9" fmla="*/ 710289 w 4386894"/>
              <a:gd name="connsiteY9" fmla="*/ 0 h 1155700"/>
              <a:gd name="connsiteX10" fmla="*/ 730243 w 4386894"/>
              <a:gd name="connsiteY10" fmla="*/ 0 h 1155700"/>
              <a:gd name="connsiteX11" fmla="*/ 789454 w 4386894"/>
              <a:gd name="connsiteY11" fmla="*/ 0 h 1155700"/>
              <a:gd name="connsiteX12" fmla="*/ 824589 w 4386894"/>
              <a:gd name="connsiteY12" fmla="*/ 0 h 1155700"/>
              <a:gd name="connsiteX13" fmla="*/ 835584 w 4386894"/>
              <a:gd name="connsiteY13" fmla="*/ 0 h 1155700"/>
              <a:gd name="connsiteX14" fmla="*/ 869921 w 4386894"/>
              <a:gd name="connsiteY14" fmla="*/ 0 h 1155700"/>
              <a:gd name="connsiteX15" fmla="*/ 870718 w 4386894"/>
              <a:gd name="connsiteY15" fmla="*/ 0 h 1155700"/>
              <a:gd name="connsiteX16" fmla="*/ 929929 w 4386894"/>
              <a:gd name="connsiteY16" fmla="*/ 0 h 1155700"/>
              <a:gd name="connsiteX17" fmla="*/ 949884 w 4386894"/>
              <a:gd name="connsiteY17" fmla="*/ 0 h 1155700"/>
              <a:gd name="connsiteX18" fmla="*/ 984221 w 4386894"/>
              <a:gd name="connsiteY18" fmla="*/ 0 h 1155700"/>
              <a:gd name="connsiteX19" fmla="*/ 985018 w 4386894"/>
              <a:gd name="connsiteY19" fmla="*/ 0 h 1155700"/>
              <a:gd name="connsiteX20" fmla="*/ 992915 w 4386894"/>
              <a:gd name="connsiteY20" fmla="*/ 0 h 1155700"/>
              <a:gd name="connsiteX21" fmla="*/ 1027252 w 4386894"/>
              <a:gd name="connsiteY21" fmla="*/ 0 h 1155700"/>
              <a:gd name="connsiteX22" fmla="*/ 1028049 w 4386894"/>
              <a:gd name="connsiteY22" fmla="*/ 0 h 1155700"/>
              <a:gd name="connsiteX23" fmla="*/ 1044229 w 4386894"/>
              <a:gd name="connsiteY23" fmla="*/ 0 h 1155700"/>
              <a:gd name="connsiteX24" fmla="*/ 1087261 w 4386894"/>
              <a:gd name="connsiteY24" fmla="*/ 0 h 1155700"/>
              <a:gd name="connsiteX25" fmla="*/ 1107215 w 4386894"/>
              <a:gd name="connsiteY25" fmla="*/ 0 h 1155700"/>
              <a:gd name="connsiteX26" fmla="*/ 1141552 w 4386894"/>
              <a:gd name="connsiteY26" fmla="*/ 0 h 1155700"/>
              <a:gd name="connsiteX27" fmla="*/ 1142349 w 4386894"/>
              <a:gd name="connsiteY27" fmla="*/ 0 h 1155700"/>
              <a:gd name="connsiteX28" fmla="*/ 1187682 w 4386894"/>
              <a:gd name="connsiteY28" fmla="*/ 0 h 1155700"/>
              <a:gd name="connsiteX29" fmla="*/ 1201561 w 4386894"/>
              <a:gd name="connsiteY29" fmla="*/ 0 h 1155700"/>
              <a:gd name="connsiteX30" fmla="*/ 1246892 w 4386894"/>
              <a:gd name="connsiteY30" fmla="*/ 0 h 1155700"/>
              <a:gd name="connsiteX31" fmla="*/ 1247690 w 4386894"/>
              <a:gd name="connsiteY31" fmla="*/ 0 h 1155700"/>
              <a:gd name="connsiteX32" fmla="*/ 1282026 w 4386894"/>
              <a:gd name="connsiteY32" fmla="*/ 0 h 1155700"/>
              <a:gd name="connsiteX33" fmla="*/ 1301982 w 4386894"/>
              <a:gd name="connsiteY33" fmla="*/ 0 h 1155700"/>
              <a:gd name="connsiteX34" fmla="*/ 1315678 w 4386894"/>
              <a:gd name="connsiteY34" fmla="*/ 0 h 1155700"/>
              <a:gd name="connsiteX35" fmla="*/ 1345013 w 4386894"/>
              <a:gd name="connsiteY35" fmla="*/ 0 h 1155700"/>
              <a:gd name="connsiteX36" fmla="*/ 1361192 w 4386894"/>
              <a:gd name="connsiteY36" fmla="*/ 0 h 1155700"/>
              <a:gd name="connsiteX37" fmla="*/ 1361990 w 4386894"/>
              <a:gd name="connsiteY37" fmla="*/ 0 h 1155700"/>
              <a:gd name="connsiteX38" fmla="*/ 1376163 w 4386894"/>
              <a:gd name="connsiteY38" fmla="*/ 0 h 1155700"/>
              <a:gd name="connsiteX39" fmla="*/ 1396326 w 4386894"/>
              <a:gd name="connsiteY39" fmla="*/ 0 h 1155700"/>
              <a:gd name="connsiteX40" fmla="*/ 1404223 w 4386894"/>
              <a:gd name="connsiteY40" fmla="*/ 0 h 1155700"/>
              <a:gd name="connsiteX41" fmla="*/ 1405021 w 4386894"/>
              <a:gd name="connsiteY41" fmla="*/ 0 h 1155700"/>
              <a:gd name="connsiteX42" fmla="*/ 1429978 w 4386894"/>
              <a:gd name="connsiteY42" fmla="*/ 0 h 1155700"/>
              <a:gd name="connsiteX43" fmla="*/ 1439357 w 4386894"/>
              <a:gd name="connsiteY43" fmla="*/ 0 h 1155700"/>
              <a:gd name="connsiteX44" fmla="*/ 1459313 w 4386894"/>
              <a:gd name="connsiteY44" fmla="*/ 0 h 1155700"/>
              <a:gd name="connsiteX45" fmla="*/ 1473009 w 4386894"/>
              <a:gd name="connsiteY45" fmla="*/ 0 h 1155700"/>
              <a:gd name="connsiteX46" fmla="*/ 1490463 w 4386894"/>
              <a:gd name="connsiteY46" fmla="*/ 0 h 1155700"/>
              <a:gd name="connsiteX47" fmla="*/ 1518523 w 4386894"/>
              <a:gd name="connsiteY47" fmla="*/ 0 h 1155700"/>
              <a:gd name="connsiteX48" fmla="*/ 1519321 w 4386894"/>
              <a:gd name="connsiteY48" fmla="*/ 0 h 1155700"/>
              <a:gd name="connsiteX49" fmla="*/ 1533494 w 4386894"/>
              <a:gd name="connsiteY49" fmla="*/ 0 h 1155700"/>
              <a:gd name="connsiteX50" fmla="*/ 1553657 w 4386894"/>
              <a:gd name="connsiteY50" fmla="*/ 0 h 1155700"/>
              <a:gd name="connsiteX51" fmla="*/ 1564653 w 4386894"/>
              <a:gd name="connsiteY51" fmla="*/ 0 h 1155700"/>
              <a:gd name="connsiteX52" fmla="*/ 1587309 w 4386894"/>
              <a:gd name="connsiteY52" fmla="*/ 0 h 1155700"/>
              <a:gd name="connsiteX53" fmla="*/ 1599787 w 4386894"/>
              <a:gd name="connsiteY53" fmla="*/ 0 h 1155700"/>
              <a:gd name="connsiteX54" fmla="*/ 1633438 w 4386894"/>
              <a:gd name="connsiteY54" fmla="*/ 0 h 1155700"/>
              <a:gd name="connsiteX55" fmla="*/ 1647794 w 4386894"/>
              <a:gd name="connsiteY55" fmla="*/ 0 h 1155700"/>
              <a:gd name="connsiteX56" fmla="*/ 1658998 w 4386894"/>
              <a:gd name="connsiteY56" fmla="*/ 0 h 1155700"/>
              <a:gd name="connsiteX57" fmla="*/ 1678953 w 4386894"/>
              <a:gd name="connsiteY57" fmla="*/ 0 h 1155700"/>
              <a:gd name="connsiteX58" fmla="*/ 1692649 w 4386894"/>
              <a:gd name="connsiteY58" fmla="*/ 0 h 1155700"/>
              <a:gd name="connsiteX59" fmla="*/ 1693922 w 4386894"/>
              <a:gd name="connsiteY59" fmla="*/ 0 h 1155700"/>
              <a:gd name="connsiteX60" fmla="*/ 1714087 w 4386894"/>
              <a:gd name="connsiteY60" fmla="*/ 0 h 1155700"/>
              <a:gd name="connsiteX61" fmla="*/ 1721984 w 4386894"/>
              <a:gd name="connsiteY61" fmla="*/ 0 h 1155700"/>
              <a:gd name="connsiteX62" fmla="*/ 1727784 w 4386894"/>
              <a:gd name="connsiteY62" fmla="*/ 0 h 1155700"/>
              <a:gd name="connsiteX63" fmla="*/ 1747738 w 4386894"/>
              <a:gd name="connsiteY63" fmla="*/ 0 h 1155700"/>
              <a:gd name="connsiteX64" fmla="*/ 1753134 w 4386894"/>
              <a:gd name="connsiteY64" fmla="*/ 0 h 1155700"/>
              <a:gd name="connsiteX65" fmla="*/ 1757118 w 4386894"/>
              <a:gd name="connsiteY65" fmla="*/ 0 h 1155700"/>
              <a:gd name="connsiteX66" fmla="*/ 1773298 w 4386894"/>
              <a:gd name="connsiteY66" fmla="*/ 0 h 1155700"/>
              <a:gd name="connsiteX67" fmla="*/ 1788268 w 4386894"/>
              <a:gd name="connsiteY67" fmla="*/ 0 h 1155700"/>
              <a:gd name="connsiteX68" fmla="*/ 1790770 w 4386894"/>
              <a:gd name="connsiteY68" fmla="*/ 0 h 1155700"/>
              <a:gd name="connsiteX69" fmla="*/ 1806949 w 4386894"/>
              <a:gd name="connsiteY69" fmla="*/ 0 h 1155700"/>
              <a:gd name="connsiteX70" fmla="*/ 1808222 w 4386894"/>
              <a:gd name="connsiteY70" fmla="*/ 0 h 1155700"/>
              <a:gd name="connsiteX71" fmla="*/ 1816330 w 4386894"/>
              <a:gd name="connsiteY71" fmla="*/ 0 h 1155700"/>
              <a:gd name="connsiteX72" fmla="*/ 1836284 w 4386894"/>
              <a:gd name="connsiteY72" fmla="*/ 0 h 1155700"/>
              <a:gd name="connsiteX73" fmla="*/ 1842084 w 4386894"/>
              <a:gd name="connsiteY73" fmla="*/ 0 h 1155700"/>
              <a:gd name="connsiteX74" fmla="*/ 1849980 w 4386894"/>
              <a:gd name="connsiteY74" fmla="*/ 0 h 1155700"/>
              <a:gd name="connsiteX75" fmla="*/ 1851254 w 4386894"/>
              <a:gd name="connsiteY75" fmla="*/ 0 h 1155700"/>
              <a:gd name="connsiteX76" fmla="*/ 1867434 w 4386894"/>
              <a:gd name="connsiteY76" fmla="*/ 0 h 1155700"/>
              <a:gd name="connsiteX77" fmla="*/ 1871418 w 4386894"/>
              <a:gd name="connsiteY77" fmla="*/ 0 h 1155700"/>
              <a:gd name="connsiteX78" fmla="*/ 1885115 w 4386894"/>
              <a:gd name="connsiteY78" fmla="*/ 0 h 1155700"/>
              <a:gd name="connsiteX79" fmla="*/ 1902568 w 4386894"/>
              <a:gd name="connsiteY79" fmla="*/ 0 h 1155700"/>
              <a:gd name="connsiteX80" fmla="*/ 1905070 w 4386894"/>
              <a:gd name="connsiteY80" fmla="*/ 0 h 1155700"/>
              <a:gd name="connsiteX81" fmla="*/ 1910465 w 4386894"/>
              <a:gd name="connsiteY81" fmla="*/ 0 h 1155700"/>
              <a:gd name="connsiteX82" fmla="*/ 1930630 w 4386894"/>
              <a:gd name="connsiteY82" fmla="*/ 0 h 1155700"/>
              <a:gd name="connsiteX83" fmla="*/ 1945599 w 4386894"/>
              <a:gd name="connsiteY83" fmla="*/ 0 h 1155700"/>
              <a:gd name="connsiteX84" fmla="*/ 1964280 w 4386894"/>
              <a:gd name="connsiteY84" fmla="*/ 0 h 1155700"/>
              <a:gd name="connsiteX85" fmla="*/ 1965554 w 4386894"/>
              <a:gd name="connsiteY85" fmla="*/ 0 h 1155700"/>
              <a:gd name="connsiteX86" fmla="*/ 1976759 w 4386894"/>
              <a:gd name="connsiteY86" fmla="*/ 0 h 1155700"/>
              <a:gd name="connsiteX87" fmla="*/ 1999415 w 4386894"/>
              <a:gd name="connsiteY87" fmla="*/ 0 h 1155700"/>
              <a:gd name="connsiteX88" fmla="*/ 2010409 w 4386894"/>
              <a:gd name="connsiteY88" fmla="*/ 0 h 1155700"/>
              <a:gd name="connsiteX89" fmla="*/ 2024765 w 4386894"/>
              <a:gd name="connsiteY89" fmla="*/ 0 h 1155700"/>
              <a:gd name="connsiteX90" fmla="*/ 2044747 w 4386894"/>
              <a:gd name="connsiteY90" fmla="*/ 0 h 1155700"/>
              <a:gd name="connsiteX91" fmla="*/ 2045545 w 4386894"/>
              <a:gd name="connsiteY91" fmla="*/ 0 h 1155700"/>
              <a:gd name="connsiteX92" fmla="*/ 2059899 w 4386894"/>
              <a:gd name="connsiteY92" fmla="*/ 0 h 1155700"/>
              <a:gd name="connsiteX93" fmla="*/ 2070894 w 4386894"/>
              <a:gd name="connsiteY93" fmla="*/ 0 h 1155700"/>
              <a:gd name="connsiteX94" fmla="*/ 2091059 w 4386894"/>
              <a:gd name="connsiteY94" fmla="*/ 0 h 1155700"/>
              <a:gd name="connsiteX95" fmla="*/ 2104755 w 4386894"/>
              <a:gd name="connsiteY95" fmla="*/ 0 h 1155700"/>
              <a:gd name="connsiteX96" fmla="*/ 2105233 w 4386894"/>
              <a:gd name="connsiteY96" fmla="*/ 0 h 1155700"/>
              <a:gd name="connsiteX97" fmla="*/ 2106028 w 4386894"/>
              <a:gd name="connsiteY97" fmla="*/ 0 h 1155700"/>
              <a:gd name="connsiteX98" fmla="*/ 2124709 w 4386894"/>
              <a:gd name="connsiteY98" fmla="*/ 0 h 1155700"/>
              <a:gd name="connsiteX99" fmla="*/ 2134090 w 4386894"/>
              <a:gd name="connsiteY99" fmla="*/ 0 h 1155700"/>
              <a:gd name="connsiteX100" fmla="*/ 2159047 w 4386894"/>
              <a:gd name="connsiteY100" fmla="*/ 0 h 1155700"/>
              <a:gd name="connsiteX101" fmla="*/ 2159845 w 4386894"/>
              <a:gd name="connsiteY101" fmla="*/ 0 h 1155700"/>
              <a:gd name="connsiteX102" fmla="*/ 2165240 w 4386894"/>
              <a:gd name="connsiteY102" fmla="*/ 0 h 1155700"/>
              <a:gd name="connsiteX103" fmla="*/ 2167741 w 4386894"/>
              <a:gd name="connsiteY103" fmla="*/ 0 h 1155700"/>
              <a:gd name="connsiteX104" fmla="*/ 2185194 w 4386894"/>
              <a:gd name="connsiteY104" fmla="*/ 0 h 1155700"/>
              <a:gd name="connsiteX105" fmla="*/ 2202078 w 4386894"/>
              <a:gd name="connsiteY105" fmla="*/ 0 h 1155700"/>
              <a:gd name="connsiteX106" fmla="*/ 2202876 w 4386894"/>
              <a:gd name="connsiteY106" fmla="*/ 0 h 1155700"/>
              <a:gd name="connsiteX107" fmla="*/ 2219055 w 4386894"/>
              <a:gd name="connsiteY107" fmla="*/ 0 h 1155700"/>
              <a:gd name="connsiteX108" fmla="*/ 2219533 w 4386894"/>
              <a:gd name="connsiteY108" fmla="*/ 0 h 1155700"/>
              <a:gd name="connsiteX109" fmla="*/ 2220328 w 4386894"/>
              <a:gd name="connsiteY109" fmla="*/ 0 h 1155700"/>
              <a:gd name="connsiteX110" fmla="*/ 2228226 w 4386894"/>
              <a:gd name="connsiteY110" fmla="*/ 0 h 1155700"/>
              <a:gd name="connsiteX111" fmla="*/ 2248390 w 4386894"/>
              <a:gd name="connsiteY111" fmla="*/ 0 h 1155700"/>
              <a:gd name="connsiteX112" fmla="*/ 2262086 w 4386894"/>
              <a:gd name="connsiteY112" fmla="*/ 0 h 1155700"/>
              <a:gd name="connsiteX113" fmla="*/ 2262564 w 4386894"/>
              <a:gd name="connsiteY113" fmla="*/ 0 h 1155700"/>
              <a:gd name="connsiteX114" fmla="*/ 2263360 w 4386894"/>
              <a:gd name="connsiteY114" fmla="*/ 0 h 1155700"/>
              <a:gd name="connsiteX115" fmla="*/ 2279540 w 4386894"/>
              <a:gd name="connsiteY115" fmla="*/ 0 h 1155700"/>
              <a:gd name="connsiteX116" fmla="*/ 2282041 w 4386894"/>
              <a:gd name="connsiteY116" fmla="*/ 0 h 1155700"/>
              <a:gd name="connsiteX117" fmla="*/ 2316378 w 4386894"/>
              <a:gd name="connsiteY117" fmla="*/ 0 h 1155700"/>
              <a:gd name="connsiteX118" fmla="*/ 2317176 w 4386894"/>
              <a:gd name="connsiteY118" fmla="*/ 0 h 1155700"/>
              <a:gd name="connsiteX119" fmla="*/ 2322571 w 4386894"/>
              <a:gd name="connsiteY119" fmla="*/ 0 h 1155700"/>
              <a:gd name="connsiteX120" fmla="*/ 2342526 w 4386894"/>
              <a:gd name="connsiteY120" fmla="*/ 0 h 1155700"/>
              <a:gd name="connsiteX121" fmla="*/ 2362507 w 4386894"/>
              <a:gd name="connsiteY121" fmla="*/ 0 h 1155700"/>
              <a:gd name="connsiteX122" fmla="*/ 2376386 w 4386894"/>
              <a:gd name="connsiteY122" fmla="*/ 0 h 1155700"/>
              <a:gd name="connsiteX123" fmla="*/ 2376864 w 4386894"/>
              <a:gd name="connsiteY123" fmla="*/ 0 h 1155700"/>
              <a:gd name="connsiteX124" fmla="*/ 2377660 w 4386894"/>
              <a:gd name="connsiteY124" fmla="*/ 0 h 1155700"/>
              <a:gd name="connsiteX125" fmla="*/ 2421719 w 4386894"/>
              <a:gd name="connsiteY125" fmla="*/ 0 h 1155700"/>
              <a:gd name="connsiteX126" fmla="*/ 2422516 w 4386894"/>
              <a:gd name="connsiteY126" fmla="*/ 0 h 1155700"/>
              <a:gd name="connsiteX127" fmla="*/ 2422992 w 4386894"/>
              <a:gd name="connsiteY127" fmla="*/ 0 h 1155700"/>
              <a:gd name="connsiteX128" fmla="*/ 2436871 w 4386894"/>
              <a:gd name="connsiteY128" fmla="*/ 0 h 1155700"/>
              <a:gd name="connsiteX129" fmla="*/ 2456853 w 4386894"/>
              <a:gd name="connsiteY129" fmla="*/ 0 h 1155700"/>
              <a:gd name="connsiteX130" fmla="*/ 2476807 w 4386894"/>
              <a:gd name="connsiteY130" fmla="*/ 0 h 1155700"/>
              <a:gd name="connsiteX131" fmla="*/ 2482204 w 4386894"/>
              <a:gd name="connsiteY131" fmla="*/ 0 h 1155700"/>
              <a:gd name="connsiteX132" fmla="*/ 2482999 w 4386894"/>
              <a:gd name="connsiteY132" fmla="*/ 0 h 1155700"/>
              <a:gd name="connsiteX133" fmla="*/ 2517337 w 4386894"/>
              <a:gd name="connsiteY133" fmla="*/ 0 h 1155700"/>
              <a:gd name="connsiteX134" fmla="*/ 2519839 w 4386894"/>
              <a:gd name="connsiteY134" fmla="*/ 0 h 1155700"/>
              <a:gd name="connsiteX135" fmla="*/ 2536019 w 4386894"/>
              <a:gd name="connsiteY135" fmla="*/ 0 h 1155700"/>
              <a:gd name="connsiteX136" fmla="*/ 2536816 w 4386894"/>
              <a:gd name="connsiteY136" fmla="*/ 0 h 1155700"/>
              <a:gd name="connsiteX137" fmla="*/ 2537292 w 4386894"/>
              <a:gd name="connsiteY137" fmla="*/ 0 h 1155700"/>
              <a:gd name="connsiteX138" fmla="*/ 2550987 w 4386894"/>
              <a:gd name="connsiteY138" fmla="*/ 0 h 1155700"/>
              <a:gd name="connsiteX139" fmla="*/ 2571153 w 4386894"/>
              <a:gd name="connsiteY139" fmla="*/ 0 h 1155700"/>
              <a:gd name="connsiteX140" fmla="*/ 2579050 w 4386894"/>
              <a:gd name="connsiteY140" fmla="*/ 0 h 1155700"/>
              <a:gd name="connsiteX141" fmla="*/ 2579847 w 4386894"/>
              <a:gd name="connsiteY141" fmla="*/ 0 h 1155700"/>
              <a:gd name="connsiteX142" fmla="*/ 2580324 w 4386894"/>
              <a:gd name="connsiteY142" fmla="*/ 0 h 1155700"/>
              <a:gd name="connsiteX143" fmla="*/ 2596504 w 4386894"/>
              <a:gd name="connsiteY143" fmla="*/ 0 h 1155700"/>
              <a:gd name="connsiteX144" fmla="*/ 2597299 w 4386894"/>
              <a:gd name="connsiteY144" fmla="*/ 0 h 1155700"/>
              <a:gd name="connsiteX145" fmla="*/ 2614184 w 4386894"/>
              <a:gd name="connsiteY145" fmla="*/ 0 h 1155700"/>
              <a:gd name="connsiteX146" fmla="*/ 2631637 w 4386894"/>
              <a:gd name="connsiteY146" fmla="*/ 0 h 1155700"/>
              <a:gd name="connsiteX147" fmla="*/ 2634139 w 4386894"/>
              <a:gd name="connsiteY147" fmla="*/ 0 h 1155700"/>
              <a:gd name="connsiteX148" fmla="*/ 2639535 w 4386894"/>
              <a:gd name="connsiteY148" fmla="*/ 0 h 1155700"/>
              <a:gd name="connsiteX149" fmla="*/ 2640331 w 4386894"/>
              <a:gd name="connsiteY149" fmla="*/ 0 h 1155700"/>
              <a:gd name="connsiteX150" fmla="*/ 2665287 w 4386894"/>
              <a:gd name="connsiteY150" fmla="*/ 0 h 1155700"/>
              <a:gd name="connsiteX151" fmla="*/ 2674668 w 4386894"/>
              <a:gd name="connsiteY151" fmla="*/ 0 h 1155700"/>
              <a:gd name="connsiteX152" fmla="*/ 2693350 w 4386894"/>
              <a:gd name="connsiteY152" fmla="*/ 0 h 1155700"/>
              <a:gd name="connsiteX153" fmla="*/ 2694147 w 4386894"/>
              <a:gd name="connsiteY153" fmla="*/ 0 h 1155700"/>
              <a:gd name="connsiteX154" fmla="*/ 2694624 w 4386894"/>
              <a:gd name="connsiteY154" fmla="*/ 0 h 1155700"/>
              <a:gd name="connsiteX155" fmla="*/ 2708319 w 4386894"/>
              <a:gd name="connsiteY155" fmla="*/ 0 h 1155700"/>
              <a:gd name="connsiteX156" fmla="*/ 2728484 w 4386894"/>
              <a:gd name="connsiteY156" fmla="*/ 0 h 1155700"/>
              <a:gd name="connsiteX157" fmla="*/ 2739479 w 4386894"/>
              <a:gd name="connsiteY157" fmla="*/ 0 h 1155700"/>
              <a:gd name="connsiteX158" fmla="*/ 2753835 w 4386894"/>
              <a:gd name="connsiteY158" fmla="*/ 0 h 1155700"/>
              <a:gd name="connsiteX159" fmla="*/ 2754631 w 4386894"/>
              <a:gd name="connsiteY159" fmla="*/ 0 h 1155700"/>
              <a:gd name="connsiteX160" fmla="*/ 2774613 w 4386894"/>
              <a:gd name="connsiteY160" fmla="*/ 0 h 1155700"/>
              <a:gd name="connsiteX161" fmla="*/ 2788968 w 4386894"/>
              <a:gd name="connsiteY161" fmla="*/ 0 h 1155700"/>
              <a:gd name="connsiteX162" fmla="*/ 2799964 w 4386894"/>
              <a:gd name="connsiteY162" fmla="*/ 0 h 1155700"/>
              <a:gd name="connsiteX163" fmla="*/ 2822619 w 4386894"/>
              <a:gd name="connsiteY163" fmla="*/ 0 h 1155700"/>
              <a:gd name="connsiteX164" fmla="*/ 2833824 w 4386894"/>
              <a:gd name="connsiteY164" fmla="*/ 0 h 1155700"/>
              <a:gd name="connsiteX165" fmla="*/ 2835097 w 4386894"/>
              <a:gd name="connsiteY165" fmla="*/ 0 h 1155700"/>
              <a:gd name="connsiteX166" fmla="*/ 2853779 w 4386894"/>
              <a:gd name="connsiteY166" fmla="*/ 0 h 1155700"/>
              <a:gd name="connsiteX167" fmla="*/ 2868748 w 4386894"/>
              <a:gd name="connsiteY167" fmla="*/ 0 h 1155700"/>
              <a:gd name="connsiteX168" fmla="*/ 2888913 w 4386894"/>
              <a:gd name="connsiteY168" fmla="*/ 0 h 1155700"/>
              <a:gd name="connsiteX169" fmla="*/ 2894309 w 4386894"/>
              <a:gd name="connsiteY169" fmla="*/ 0 h 1155700"/>
              <a:gd name="connsiteX170" fmla="*/ 2896811 w 4386894"/>
              <a:gd name="connsiteY170" fmla="*/ 0 h 1155700"/>
              <a:gd name="connsiteX171" fmla="*/ 2914264 w 4386894"/>
              <a:gd name="connsiteY171" fmla="*/ 0 h 1155700"/>
              <a:gd name="connsiteX172" fmla="*/ 2927960 w 4386894"/>
              <a:gd name="connsiteY172" fmla="*/ 0 h 1155700"/>
              <a:gd name="connsiteX173" fmla="*/ 2931945 w 4386894"/>
              <a:gd name="connsiteY173" fmla="*/ 0 h 1155700"/>
              <a:gd name="connsiteX174" fmla="*/ 2948124 w 4386894"/>
              <a:gd name="connsiteY174" fmla="*/ 0 h 1155700"/>
              <a:gd name="connsiteX175" fmla="*/ 2949397 w 4386894"/>
              <a:gd name="connsiteY175" fmla="*/ 0 h 1155700"/>
              <a:gd name="connsiteX176" fmla="*/ 2957296 w 4386894"/>
              <a:gd name="connsiteY176" fmla="*/ 0 h 1155700"/>
              <a:gd name="connsiteX177" fmla="*/ 2963092 w 4386894"/>
              <a:gd name="connsiteY177" fmla="*/ 0 h 1155700"/>
              <a:gd name="connsiteX178" fmla="*/ 2983048 w 4386894"/>
              <a:gd name="connsiteY178" fmla="*/ 0 h 1155700"/>
              <a:gd name="connsiteX179" fmla="*/ 2991155 w 4386894"/>
              <a:gd name="connsiteY179" fmla="*/ 0 h 1155700"/>
              <a:gd name="connsiteX180" fmla="*/ 2992429 w 4386894"/>
              <a:gd name="connsiteY180" fmla="*/ 0 h 1155700"/>
              <a:gd name="connsiteX181" fmla="*/ 3008609 w 4386894"/>
              <a:gd name="connsiteY181" fmla="*/ 0 h 1155700"/>
              <a:gd name="connsiteX182" fmla="*/ 3011111 w 4386894"/>
              <a:gd name="connsiteY182" fmla="*/ 0 h 1155700"/>
              <a:gd name="connsiteX183" fmla="*/ 3026079 w 4386894"/>
              <a:gd name="connsiteY183" fmla="*/ 0 h 1155700"/>
              <a:gd name="connsiteX184" fmla="*/ 3042260 w 4386894"/>
              <a:gd name="connsiteY184" fmla="*/ 0 h 1155700"/>
              <a:gd name="connsiteX185" fmla="*/ 3046245 w 4386894"/>
              <a:gd name="connsiteY185" fmla="*/ 0 h 1155700"/>
              <a:gd name="connsiteX186" fmla="*/ 3051640 w 4386894"/>
              <a:gd name="connsiteY186" fmla="*/ 0 h 1155700"/>
              <a:gd name="connsiteX187" fmla="*/ 3071596 w 4386894"/>
              <a:gd name="connsiteY187" fmla="*/ 0 h 1155700"/>
              <a:gd name="connsiteX188" fmla="*/ 3077392 w 4386894"/>
              <a:gd name="connsiteY188" fmla="*/ 0 h 1155700"/>
              <a:gd name="connsiteX189" fmla="*/ 3085291 w 4386894"/>
              <a:gd name="connsiteY189" fmla="*/ 0 h 1155700"/>
              <a:gd name="connsiteX190" fmla="*/ 3105455 w 4386894"/>
              <a:gd name="connsiteY190" fmla="*/ 0 h 1155700"/>
              <a:gd name="connsiteX191" fmla="*/ 3106729 w 4386894"/>
              <a:gd name="connsiteY191" fmla="*/ 0 h 1155700"/>
              <a:gd name="connsiteX192" fmla="*/ 3120424 w 4386894"/>
              <a:gd name="connsiteY192" fmla="*/ 0 h 1155700"/>
              <a:gd name="connsiteX193" fmla="*/ 3140379 w 4386894"/>
              <a:gd name="connsiteY193" fmla="*/ 0 h 1155700"/>
              <a:gd name="connsiteX194" fmla="*/ 3151585 w 4386894"/>
              <a:gd name="connsiteY194" fmla="*/ 0 h 1155700"/>
              <a:gd name="connsiteX195" fmla="*/ 3165940 w 4386894"/>
              <a:gd name="connsiteY195" fmla="*/ 0 h 1155700"/>
              <a:gd name="connsiteX196" fmla="*/ 3199591 w 4386894"/>
              <a:gd name="connsiteY196" fmla="*/ 0 h 1155700"/>
              <a:gd name="connsiteX197" fmla="*/ 3212069 w 4386894"/>
              <a:gd name="connsiteY197" fmla="*/ 0 h 1155700"/>
              <a:gd name="connsiteX198" fmla="*/ 3234724 w 4386894"/>
              <a:gd name="connsiteY198" fmla="*/ 0 h 1155700"/>
              <a:gd name="connsiteX199" fmla="*/ 3245720 w 4386894"/>
              <a:gd name="connsiteY199" fmla="*/ 0 h 1155700"/>
              <a:gd name="connsiteX200" fmla="*/ 3265885 w 4386894"/>
              <a:gd name="connsiteY200" fmla="*/ 0 h 1155700"/>
              <a:gd name="connsiteX201" fmla="*/ 3280056 w 4386894"/>
              <a:gd name="connsiteY201" fmla="*/ 0 h 1155700"/>
              <a:gd name="connsiteX202" fmla="*/ 3280853 w 4386894"/>
              <a:gd name="connsiteY202" fmla="*/ 0 h 1155700"/>
              <a:gd name="connsiteX203" fmla="*/ 3308916 w 4386894"/>
              <a:gd name="connsiteY203" fmla="*/ 0 h 1155700"/>
              <a:gd name="connsiteX204" fmla="*/ 3326369 w 4386894"/>
              <a:gd name="connsiteY204" fmla="*/ 0 h 1155700"/>
              <a:gd name="connsiteX205" fmla="*/ 3340065 w 4386894"/>
              <a:gd name="connsiteY205" fmla="*/ 0 h 1155700"/>
              <a:gd name="connsiteX206" fmla="*/ 3360020 w 4386894"/>
              <a:gd name="connsiteY206" fmla="*/ 0 h 1155700"/>
              <a:gd name="connsiteX207" fmla="*/ 3369401 w 4386894"/>
              <a:gd name="connsiteY207" fmla="*/ 0 h 1155700"/>
              <a:gd name="connsiteX208" fmla="*/ 3394356 w 4386894"/>
              <a:gd name="connsiteY208" fmla="*/ 0 h 1155700"/>
              <a:gd name="connsiteX209" fmla="*/ 3395153 w 4386894"/>
              <a:gd name="connsiteY209" fmla="*/ 0 h 1155700"/>
              <a:gd name="connsiteX210" fmla="*/ 3403052 w 4386894"/>
              <a:gd name="connsiteY210" fmla="*/ 0 h 1155700"/>
              <a:gd name="connsiteX211" fmla="*/ 3423216 w 4386894"/>
              <a:gd name="connsiteY211" fmla="*/ 0 h 1155700"/>
              <a:gd name="connsiteX212" fmla="*/ 3437388 w 4386894"/>
              <a:gd name="connsiteY212" fmla="*/ 0 h 1155700"/>
              <a:gd name="connsiteX213" fmla="*/ 3438185 w 4386894"/>
              <a:gd name="connsiteY213" fmla="*/ 0 h 1155700"/>
              <a:gd name="connsiteX214" fmla="*/ 3454365 w 4386894"/>
              <a:gd name="connsiteY214" fmla="*/ 0 h 1155700"/>
              <a:gd name="connsiteX215" fmla="*/ 3483701 w 4386894"/>
              <a:gd name="connsiteY215" fmla="*/ 0 h 1155700"/>
              <a:gd name="connsiteX216" fmla="*/ 3497396 w 4386894"/>
              <a:gd name="connsiteY216" fmla="*/ 0 h 1155700"/>
              <a:gd name="connsiteX217" fmla="*/ 3517352 w 4386894"/>
              <a:gd name="connsiteY217" fmla="*/ 0 h 1155700"/>
              <a:gd name="connsiteX218" fmla="*/ 3551688 w 4386894"/>
              <a:gd name="connsiteY218" fmla="*/ 0 h 1155700"/>
              <a:gd name="connsiteX219" fmla="*/ 3552485 w 4386894"/>
              <a:gd name="connsiteY219" fmla="*/ 0 h 1155700"/>
              <a:gd name="connsiteX220" fmla="*/ 3597817 w 4386894"/>
              <a:gd name="connsiteY220" fmla="*/ 0 h 1155700"/>
              <a:gd name="connsiteX221" fmla="*/ 3611696 w 4386894"/>
              <a:gd name="connsiteY221" fmla="*/ 0 h 1155700"/>
              <a:gd name="connsiteX222" fmla="*/ 3657028 w 4386894"/>
              <a:gd name="connsiteY222" fmla="*/ 0 h 1155700"/>
              <a:gd name="connsiteX223" fmla="*/ 3657825 w 4386894"/>
              <a:gd name="connsiteY223" fmla="*/ 0 h 1155700"/>
              <a:gd name="connsiteX224" fmla="*/ 3692161 w 4386894"/>
              <a:gd name="connsiteY224" fmla="*/ 0 h 1155700"/>
              <a:gd name="connsiteX225" fmla="*/ 3712117 w 4386894"/>
              <a:gd name="connsiteY225" fmla="*/ 0 h 1155700"/>
              <a:gd name="connsiteX226" fmla="*/ 3755148 w 4386894"/>
              <a:gd name="connsiteY226" fmla="*/ 0 h 1155700"/>
              <a:gd name="connsiteX227" fmla="*/ 3771328 w 4386894"/>
              <a:gd name="connsiteY227" fmla="*/ 0 h 1155700"/>
              <a:gd name="connsiteX228" fmla="*/ 3772125 w 4386894"/>
              <a:gd name="connsiteY228" fmla="*/ 0 h 1155700"/>
              <a:gd name="connsiteX229" fmla="*/ 3806461 w 4386894"/>
              <a:gd name="connsiteY229" fmla="*/ 0 h 1155700"/>
              <a:gd name="connsiteX230" fmla="*/ 3814360 w 4386894"/>
              <a:gd name="connsiteY230" fmla="*/ 0 h 1155700"/>
              <a:gd name="connsiteX231" fmla="*/ 3815157 w 4386894"/>
              <a:gd name="connsiteY231" fmla="*/ 0 h 1155700"/>
              <a:gd name="connsiteX232" fmla="*/ 3849493 w 4386894"/>
              <a:gd name="connsiteY232" fmla="*/ 0 h 1155700"/>
              <a:gd name="connsiteX233" fmla="*/ 3869448 w 4386894"/>
              <a:gd name="connsiteY233" fmla="*/ 0 h 1155700"/>
              <a:gd name="connsiteX234" fmla="*/ 3928660 w 4386894"/>
              <a:gd name="connsiteY234" fmla="*/ 0 h 1155700"/>
              <a:gd name="connsiteX235" fmla="*/ 3929457 w 4386894"/>
              <a:gd name="connsiteY235" fmla="*/ 0 h 1155700"/>
              <a:gd name="connsiteX236" fmla="*/ 3963793 w 4386894"/>
              <a:gd name="connsiteY236" fmla="*/ 0 h 1155700"/>
              <a:gd name="connsiteX237" fmla="*/ 3974789 w 4386894"/>
              <a:gd name="connsiteY237" fmla="*/ 0 h 1155700"/>
              <a:gd name="connsiteX238" fmla="*/ 4009922 w 4386894"/>
              <a:gd name="connsiteY238" fmla="*/ 0 h 1155700"/>
              <a:gd name="connsiteX239" fmla="*/ 4069133 w 4386894"/>
              <a:gd name="connsiteY239" fmla="*/ 0 h 1155700"/>
              <a:gd name="connsiteX240" fmla="*/ 4089089 w 4386894"/>
              <a:gd name="connsiteY240" fmla="*/ 0 h 1155700"/>
              <a:gd name="connsiteX241" fmla="*/ 4124222 w 4386894"/>
              <a:gd name="connsiteY241" fmla="*/ 0 h 1155700"/>
              <a:gd name="connsiteX242" fmla="*/ 4132121 w 4386894"/>
              <a:gd name="connsiteY242" fmla="*/ 0 h 1155700"/>
              <a:gd name="connsiteX243" fmla="*/ 4167254 w 4386894"/>
              <a:gd name="connsiteY243" fmla="*/ 0 h 1155700"/>
              <a:gd name="connsiteX244" fmla="*/ 4183433 w 4386894"/>
              <a:gd name="connsiteY244" fmla="*/ 0 h 1155700"/>
              <a:gd name="connsiteX245" fmla="*/ 4226465 w 4386894"/>
              <a:gd name="connsiteY245" fmla="*/ 0 h 1155700"/>
              <a:gd name="connsiteX246" fmla="*/ 4246421 w 4386894"/>
              <a:gd name="connsiteY246" fmla="*/ 0 h 1155700"/>
              <a:gd name="connsiteX247" fmla="*/ 4281554 w 4386894"/>
              <a:gd name="connsiteY247" fmla="*/ 0 h 1155700"/>
              <a:gd name="connsiteX248" fmla="*/ 4340765 w 4386894"/>
              <a:gd name="connsiteY248" fmla="*/ 0 h 1155700"/>
              <a:gd name="connsiteX249" fmla="*/ 4386894 w 4386894"/>
              <a:gd name="connsiteY249" fmla="*/ 0 h 1155700"/>
              <a:gd name="connsiteX250" fmla="*/ 3974413 w 4386894"/>
              <a:gd name="connsiteY250" fmla="*/ 1155700 h 1155700"/>
              <a:gd name="connsiteX251" fmla="*/ 3928284 w 4386894"/>
              <a:gd name="connsiteY251" fmla="*/ 1155700 h 1155700"/>
              <a:gd name="connsiteX252" fmla="*/ 3869072 w 4386894"/>
              <a:gd name="connsiteY252" fmla="*/ 1155700 h 1155700"/>
              <a:gd name="connsiteX253" fmla="*/ 3833939 w 4386894"/>
              <a:gd name="connsiteY253" fmla="*/ 1155700 h 1155700"/>
              <a:gd name="connsiteX254" fmla="*/ 3813984 w 4386894"/>
              <a:gd name="connsiteY254" fmla="*/ 1155700 h 1155700"/>
              <a:gd name="connsiteX255" fmla="*/ 3770952 w 4386894"/>
              <a:gd name="connsiteY255" fmla="*/ 1155700 h 1155700"/>
              <a:gd name="connsiteX256" fmla="*/ 3754772 w 4386894"/>
              <a:gd name="connsiteY256" fmla="*/ 1155700 h 1155700"/>
              <a:gd name="connsiteX257" fmla="*/ 3719639 w 4386894"/>
              <a:gd name="connsiteY257" fmla="*/ 1155700 h 1155700"/>
              <a:gd name="connsiteX258" fmla="*/ 3711741 w 4386894"/>
              <a:gd name="connsiteY258" fmla="*/ 1155700 h 1155700"/>
              <a:gd name="connsiteX259" fmla="*/ 3676608 w 4386894"/>
              <a:gd name="connsiteY259" fmla="*/ 1155700 h 1155700"/>
              <a:gd name="connsiteX260" fmla="*/ 3656652 w 4386894"/>
              <a:gd name="connsiteY260" fmla="*/ 1155700 h 1155700"/>
              <a:gd name="connsiteX261" fmla="*/ 3597441 w 4386894"/>
              <a:gd name="connsiteY261" fmla="*/ 1155700 h 1155700"/>
              <a:gd name="connsiteX262" fmla="*/ 3562308 w 4386894"/>
              <a:gd name="connsiteY262" fmla="*/ 1155700 h 1155700"/>
              <a:gd name="connsiteX263" fmla="*/ 3551312 w 4386894"/>
              <a:gd name="connsiteY263" fmla="*/ 1155700 h 1155700"/>
              <a:gd name="connsiteX264" fmla="*/ 3516976 w 4386894"/>
              <a:gd name="connsiteY264" fmla="*/ 1155700 h 1155700"/>
              <a:gd name="connsiteX265" fmla="*/ 3516179 w 4386894"/>
              <a:gd name="connsiteY265" fmla="*/ 1155700 h 1155700"/>
              <a:gd name="connsiteX266" fmla="*/ 3456967 w 4386894"/>
              <a:gd name="connsiteY266" fmla="*/ 1155700 h 1155700"/>
              <a:gd name="connsiteX267" fmla="*/ 3437012 w 4386894"/>
              <a:gd name="connsiteY267" fmla="*/ 1155700 h 1155700"/>
              <a:gd name="connsiteX268" fmla="*/ 3402676 w 4386894"/>
              <a:gd name="connsiteY268" fmla="*/ 1155700 h 1155700"/>
              <a:gd name="connsiteX269" fmla="*/ 3401879 w 4386894"/>
              <a:gd name="connsiteY269" fmla="*/ 1155700 h 1155700"/>
              <a:gd name="connsiteX270" fmla="*/ 3393980 w 4386894"/>
              <a:gd name="connsiteY270" fmla="*/ 1155700 h 1155700"/>
              <a:gd name="connsiteX271" fmla="*/ 3359644 w 4386894"/>
              <a:gd name="connsiteY271" fmla="*/ 1155700 h 1155700"/>
              <a:gd name="connsiteX272" fmla="*/ 3358847 w 4386894"/>
              <a:gd name="connsiteY272" fmla="*/ 1155700 h 1155700"/>
              <a:gd name="connsiteX273" fmla="*/ 3342667 w 4386894"/>
              <a:gd name="connsiteY273" fmla="*/ 1155700 h 1155700"/>
              <a:gd name="connsiteX274" fmla="*/ 3299636 w 4386894"/>
              <a:gd name="connsiteY274" fmla="*/ 1155700 h 1155700"/>
              <a:gd name="connsiteX275" fmla="*/ 3279680 w 4386894"/>
              <a:gd name="connsiteY275" fmla="*/ 1155700 h 1155700"/>
              <a:gd name="connsiteX276" fmla="*/ 3245344 w 4386894"/>
              <a:gd name="connsiteY276" fmla="*/ 1155700 h 1155700"/>
              <a:gd name="connsiteX277" fmla="*/ 3244547 w 4386894"/>
              <a:gd name="connsiteY277" fmla="*/ 1155700 h 1155700"/>
              <a:gd name="connsiteX278" fmla="*/ 3199215 w 4386894"/>
              <a:gd name="connsiteY278" fmla="*/ 1155700 h 1155700"/>
              <a:gd name="connsiteX279" fmla="*/ 3185336 w 4386894"/>
              <a:gd name="connsiteY279" fmla="*/ 1155700 h 1155700"/>
              <a:gd name="connsiteX280" fmla="*/ 3140003 w 4386894"/>
              <a:gd name="connsiteY280" fmla="*/ 1155700 h 1155700"/>
              <a:gd name="connsiteX281" fmla="*/ 3139207 w 4386894"/>
              <a:gd name="connsiteY281" fmla="*/ 1155700 h 1155700"/>
              <a:gd name="connsiteX282" fmla="*/ 3104869 w 4386894"/>
              <a:gd name="connsiteY282" fmla="*/ 1155700 h 1155700"/>
              <a:gd name="connsiteX283" fmla="*/ 3084915 w 4386894"/>
              <a:gd name="connsiteY283" fmla="*/ 1155700 h 1155700"/>
              <a:gd name="connsiteX284" fmla="*/ 3071220 w 4386894"/>
              <a:gd name="connsiteY284" fmla="*/ 1155700 h 1155700"/>
              <a:gd name="connsiteX285" fmla="*/ 3041883 w 4386894"/>
              <a:gd name="connsiteY285" fmla="*/ 1155700 h 1155700"/>
              <a:gd name="connsiteX286" fmla="*/ 3025703 w 4386894"/>
              <a:gd name="connsiteY286" fmla="*/ 1155700 h 1155700"/>
              <a:gd name="connsiteX287" fmla="*/ 3024907 w 4386894"/>
              <a:gd name="connsiteY287" fmla="*/ 1155700 h 1155700"/>
              <a:gd name="connsiteX288" fmla="*/ 3010735 w 4386894"/>
              <a:gd name="connsiteY288" fmla="*/ 1155700 h 1155700"/>
              <a:gd name="connsiteX289" fmla="*/ 2990569 w 4386894"/>
              <a:gd name="connsiteY289" fmla="*/ 1155700 h 1155700"/>
              <a:gd name="connsiteX290" fmla="*/ 2982672 w 4386894"/>
              <a:gd name="connsiteY290" fmla="*/ 1155700 h 1155700"/>
              <a:gd name="connsiteX291" fmla="*/ 2981875 w 4386894"/>
              <a:gd name="connsiteY291" fmla="*/ 1155700 h 1155700"/>
              <a:gd name="connsiteX292" fmla="*/ 2956920 w 4386894"/>
              <a:gd name="connsiteY292" fmla="*/ 1155700 h 1155700"/>
              <a:gd name="connsiteX293" fmla="*/ 2947538 w 4386894"/>
              <a:gd name="connsiteY293" fmla="*/ 1155700 h 1155700"/>
              <a:gd name="connsiteX294" fmla="*/ 2927583 w 4386894"/>
              <a:gd name="connsiteY294" fmla="*/ 1155700 h 1155700"/>
              <a:gd name="connsiteX295" fmla="*/ 2913888 w 4386894"/>
              <a:gd name="connsiteY295" fmla="*/ 1155700 h 1155700"/>
              <a:gd name="connsiteX296" fmla="*/ 2896435 w 4386894"/>
              <a:gd name="connsiteY296" fmla="*/ 1155700 h 1155700"/>
              <a:gd name="connsiteX297" fmla="*/ 2868372 w 4386894"/>
              <a:gd name="connsiteY297" fmla="*/ 1155700 h 1155700"/>
              <a:gd name="connsiteX298" fmla="*/ 2867575 w 4386894"/>
              <a:gd name="connsiteY298" fmla="*/ 1155700 h 1155700"/>
              <a:gd name="connsiteX299" fmla="*/ 2853403 w 4386894"/>
              <a:gd name="connsiteY299" fmla="*/ 1155700 h 1155700"/>
              <a:gd name="connsiteX300" fmla="*/ 2833238 w 4386894"/>
              <a:gd name="connsiteY300" fmla="*/ 1155700 h 1155700"/>
              <a:gd name="connsiteX301" fmla="*/ 2822243 w 4386894"/>
              <a:gd name="connsiteY301" fmla="*/ 1155700 h 1155700"/>
              <a:gd name="connsiteX302" fmla="*/ 2799588 w 4386894"/>
              <a:gd name="connsiteY302" fmla="*/ 1155700 h 1155700"/>
              <a:gd name="connsiteX303" fmla="*/ 2787109 w 4386894"/>
              <a:gd name="connsiteY303" fmla="*/ 1155700 h 1155700"/>
              <a:gd name="connsiteX304" fmla="*/ 2753459 w 4386894"/>
              <a:gd name="connsiteY304" fmla="*/ 1155700 h 1155700"/>
              <a:gd name="connsiteX305" fmla="*/ 2739103 w 4386894"/>
              <a:gd name="connsiteY305" fmla="*/ 1155700 h 1155700"/>
              <a:gd name="connsiteX306" fmla="*/ 2727897 w 4386894"/>
              <a:gd name="connsiteY306" fmla="*/ 1155700 h 1155700"/>
              <a:gd name="connsiteX307" fmla="*/ 2707943 w 4386894"/>
              <a:gd name="connsiteY307" fmla="*/ 1155700 h 1155700"/>
              <a:gd name="connsiteX308" fmla="*/ 2694248 w 4386894"/>
              <a:gd name="connsiteY308" fmla="*/ 1155700 h 1155700"/>
              <a:gd name="connsiteX309" fmla="*/ 2692974 w 4386894"/>
              <a:gd name="connsiteY309" fmla="*/ 1155700 h 1155700"/>
              <a:gd name="connsiteX310" fmla="*/ 2672809 w 4386894"/>
              <a:gd name="connsiteY310" fmla="*/ 1155700 h 1155700"/>
              <a:gd name="connsiteX311" fmla="*/ 2664911 w 4386894"/>
              <a:gd name="connsiteY311" fmla="*/ 1155700 h 1155700"/>
              <a:gd name="connsiteX312" fmla="*/ 2659114 w 4386894"/>
              <a:gd name="connsiteY312" fmla="*/ 1155700 h 1155700"/>
              <a:gd name="connsiteX313" fmla="*/ 2639159 w 4386894"/>
              <a:gd name="connsiteY313" fmla="*/ 1155700 h 1155700"/>
              <a:gd name="connsiteX314" fmla="*/ 2633763 w 4386894"/>
              <a:gd name="connsiteY314" fmla="*/ 1155700 h 1155700"/>
              <a:gd name="connsiteX315" fmla="*/ 2629777 w 4386894"/>
              <a:gd name="connsiteY315" fmla="*/ 1155700 h 1155700"/>
              <a:gd name="connsiteX316" fmla="*/ 2613597 w 4386894"/>
              <a:gd name="connsiteY316" fmla="*/ 1155700 h 1155700"/>
              <a:gd name="connsiteX317" fmla="*/ 2598629 w 4386894"/>
              <a:gd name="connsiteY317" fmla="*/ 1155700 h 1155700"/>
              <a:gd name="connsiteX318" fmla="*/ 2596128 w 4386894"/>
              <a:gd name="connsiteY318" fmla="*/ 1155700 h 1155700"/>
              <a:gd name="connsiteX319" fmla="*/ 2579948 w 4386894"/>
              <a:gd name="connsiteY319" fmla="*/ 1155700 h 1155700"/>
              <a:gd name="connsiteX320" fmla="*/ 2578674 w 4386894"/>
              <a:gd name="connsiteY320" fmla="*/ 1155700 h 1155700"/>
              <a:gd name="connsiteX321" fmla="*/ 2570566 w 4386894"/>
              <a:gd name="connsiteY321" fmla="*/ 1155700 h 1155700"/>
              <a:gd name="connsiteX322" fmla="*/ 2550611 w 4386894"/>
              <a:gd name="connsiteY322" fmla="*/ 1155700 h 1155700"/>
              <a:gd name="connsiteX323" fmla="*/ 2544814 w 4386894"/>
              <a:gd name="connsiteY323" fmla="*/ 1155700 h 1155700"/>
              <a:gd name="connsiteX324" fmla="*/ 2536916 w 4386894"/>
              <a:gd name="connsiteY324" fmla="*/ 1155700 h 1155700"/>
              <a:gd name="connsiteX325" fmla="*/ 2535643 w 4386894"/>
              <a:gd name="connsiteY325" fmla="*/ 1155700 h 1155700"/>
              <a:gd name="connsiteX326" fmla="*/ 2519463 w 4386894"/>
              <a:gd name="connsiteY326" fmla="*/ 1155700 h 1155700"/>
              <a:gd name="connsiteX327" fmla="*/ 2515477 w 4386894"/>
              <a:gd name="connsiteY327" fmla="*/ 1155700 h 1155700"/>
              <a:gd name="connsiteX328" fmla="*/ 2501782 w 4386894"/>
              <a:gd name="connsiteY328" fmla="*/ 1155700 h 1155700"/>
              <a:gd name="connsiteX329" fmla="*/ 2484329 w 4386894"/>
              <a:gd name="connsiteY329" fmla="*/ 1155700 h 1155700"/>
              <a:gd name="connsiteX330" fmla="*/ 2481828 w 4386894"/>
              <a:gd name="connsiteY330" fmla="*/ 1155700 h 1155700"/>
              <a:gd name="connsiteX331" fmla="*/ 2476431 w 4386894"/>
              <a:gd name="connsiteY331" fmla="*/ 1155700 h 1155700"/>
              <a:gd name="connsiteX332" fmla="*/ 2456266 w 4386894"/>
              <a:gd name="connsiteY332" fmla="*/ 1155700 h 1155700"/>
              <a:gd name="connsiteX333" fmla="*/ 2441297 w 4386894"/>
              <a:gd name="connsiteY333" fmla="*/ 1155700 h 1155700"/>
              <a:gd name="connsiteX334" fmla="*/ 2422616 w 4386894"/>
              <a:gd name="connsiteY334" fmla="*/ 1155700 h 1155700"/>
              <a:gd name="connsiteX335" fmla="*/ 2421343 w 4386894"/>
              <a:gd name="connsiteY335" fmla="*/ 1155700 h 1155700"/>
              <a:gd name="connsiteX336" fmla="*/ 2410137 w 4386894"/>
              <a:gd name="connsiteY336" fmla="*/ 1155700 h 1155700"/>
              <a:gd name="connsiteX337" fmla="*/ 2387482 w 4386894"/>
              <a:gd name="connsiteY337" fmla="*/ 1155700 h 1155700"/>
              <a:gd name="connsiteX338" fmla="*/ 2376487 w 4386894"/>
              <a:gd name="connsiteY338" fmla="*/ 1155700 h 1155700"/>
              <a:gd name="connsiteX339" fmla="*/ 2362131 w 4386894"/>
              <a:gd name="connsiteY339" fmla="*/ 1155700 h 1155700"/>
              <a:gd name="connsiteX340" fmla="*/ 2342151 w 4386894"/>
              <a:gd name="connsiteY340" fmla="*/ 1155700 h 1155700"/>
              <a:gd name="connsiteX341" fmla="*/ 2341353 w 4386894"/>
              <a:gd name="connsiteY341" fmla="*/ 1155700 h 1155700"/>
              <a:gd name="connsiteX342" fmla="*/ 2326997 w 4386894"/>
              <a:gd name="connsiteY342" fmla="*/ 1155700 h 1155700"/>
              <a:gd name="connsiteX343" fmla="*/ 2316002 w 4386894"/>
              <a:gd name="connsiteY343" fmla="*/ 1155700 h 1155700"/>
              <a:gd name="connsiteX344" fmla="*/ 2295837 w 4386894"/>
              <a:gd name="connsiteY344" fmla="*/ 1155700 h 1155700"/>
              <a:gd name="connsiteX345" fmla="*/ 2282143 w 4386894"/>
              <a:gd name="connsiteY345" fmla="*/ 1155700 h 1155700"/>
              <a:gd name="connsiteX346" fmla="*/ 2281666 w 4386894"/>
              <a:gd name="connsiteY346" fmla="*/ 1155700 h 1155700"/>
              <a:gd name="connsiteX347" fmla="*/ 2280868 w 4386894"/>
              <a:gd name="connsiteY347" fmla="*/ 1155700 h 1155700"/>
              <a:gd name="connsiteX348" fmla="*/ 2262187 w 4386894"/>
              <a:gd name="connsiteY348" fmla="*/ 1155700 h 1155700"/>
              <a:gd name="connsiteX349" fmla="*/ 2252805 w 4386894"/>
              <a:gd name="connsiteY349" fmla="*/ 1155700 h 1155700"/>
              <a:gd name="connsiteX350" fmla="*/ 2227851 w 4386894"/>
              <a:gd name="connsiteY350" fmla="*/ 1155700 h 1155700"/>
              <a:gd name="connsiteX351" fmla="*/ 2227053 w 4386894"/>
              <a:gd name="connsiteY351" fmla="*/ 1155700 h 1155700"/>
              <a:gd name="connsiteX352" fmla="*/ 2221658 w 4386894"/>
              <a:gd name="connsiteY352" fmla="*/ 1155700 h 1155700"/>
              <a:gd name="connsiteX353" fmla="*/ 2219156 w 4386894"/>
              <a:gd name="connsiteY353" fmla="*/ 1155700 h 1155700"/>
              <a:gd name="connsiteX354" fmla="*/ 2201702 w 4386894"/>
              <a:gd name="connsiteY354" fmla="*/ 1155700 h 1155700"/>
              <a:gd name="connsiteX355" fmla="*/ 2184819 w 4386894"/>
              <a:gd name="connsiteY355" fmla="*/ 1155700 h 1155700"/>
              <a:gd name="connsiteX356" fmla="*/ 2184022 w 4386894"/>
              <a:gd name="connsiteY356" fmla="*/ 1155700 h 1155700"/>
              <a:gd name="connsiteX357" fmla="*/ 2167843 w 4386894"/>
              <a:gd name="connsiteY357" fmla="*/ 1155700 h 1155700"/>
              <a:gd name="connsiteX358" fmla="*/ 2167366 w 4386894"/>
              <a:gd name="connsiteY358" fmla="*/ 1155700 h 1155700"/>
              <a:gd name="connsiteX359" fmla="*/ 2166568 w 4386894"/>
              <a:gd name="connsiteY359" fmla="*/ 1155700 h 1155700"/>
              <a:gd name="connsiteX360" fmla="*/ 2158671 w 4386894"/>
              <a:gd name="connsiteY360" fmla="*/ 1155700 h 1155700"/>
              <a:gd name="connsiteX361" fmla="*/ 2138505 w 4386894"/>
              <a:gd name="connsiteY361" fmla="*/ 1155700 h 1155700"/>
              <a:gd name="connsiteX362" fmla="*/ 2124811 w 4386894"/>
              <a:gd name="connsiteY362" fmla="*/ 1155700 h 1155700"/>
              <a:gd name="connsiteX363" fmla="*/ 2124335 w 4386894"/>
              <a:gd name="connsiteY363" fmla="*/ 1155700 h 1155700"/>
              <a:gd name="connsiteX364" fmla="*/ 2123537 w 4386894"/>
              <a:gd name="connsiteY364" fmla="*/ 1155700 h 1155700"/>
              <a:gd name="connsiteX365" fmla="*/ 2107358 w 4386894"/>
              <a:gd name="connsiteY365" fmla="*/ 1155700 h 1155700"/>
              <a:gd name="connsiteX366" fmla="*/ 2104856 w 4386894"/>
              <a:gd name="connsiteY366" fmla="*/ 1155700 h 1155700"/>
              <a:gd name="connsiteX367" fmla="*/ 2070519 w 4386894"/>
              <a:gd name="connsiteY367" fmla="*/ 1155700 h 1155700"/>
              <a:gd name="connsiteX368" fmla="*/ 2069722 w 4386894"/>
              <a:gd name="connsiteY368" fmla="*/ 1155700 h 1155700"/>
              <a:gd name="connsiteX369" fmla="*/ 2064326 w 4386894"/>
              <a:gd name="connsiteY369" fmla="*/ 1155700 h 1155700"/>
              <a:gd name="connsiteX370" fmla="*/ 2044371 w 4386894"/>
              <a:gd name="connsiteY370" fmla="*/ 1155700 h 1155700"/>
              <a:gd name="connsiteX371" fmla="*/ 2024390 w 4386894"/>
              <a:gd name="connsiteY371" fmla="*/ 1155700 h 1155700"/>
              <a:gd name="connsiteX372" fmla="*/ 2010511 w 4386894"/>
              <a:gd name="connsiteY372" fmla="*/ 1155700 h 1155700"/>
              <a:gd name="connsiteX373" fmla="*/ 2010035 w 4386894"/>
              <a:gd name="connsiteY373" fmla="*/ 1155700 h 1155700"/>
              <a:gd name="connsiteX374" fmla="*/ 2009237 w 4386894"/>
              <a:gd name="connsiteY374" fmla="*/ 1155700 h 1155700"/>
              <a:gd name="connsiteX375" fmla="*/ 1965179 w 4386894"/>
              <a:gd name="connsiteY375" fmla="*/ 1155700 h 1155700"/>
              <a:gd name="connsiteX376" fmla="*/ 1964382 w 4386894"/>
              <a:gd name="connsiteY376" fmla="*/ 1155700 h 1155700"/>
              <a:gd name="connsiteX377" fmla="*/ 1963905 w 4386894"/>
              <a:gd name="connsiteY377" fmla="*/ 1155700 h 1155700"/>
              <a:gd name="connsiteX378" fmla="*/ 1950026 w 4386894"/>
              <a:gd name="connsiteY378" fmla="*/ 1155700 h 1155700"/>
              <a:gd name="connsiteX379" fmla="*/ 1930045 w 4386894"/>
              <a:gd name="connsiteY379" fmla="*/ 1155700 h 1155700"/>
              <a:gd name="connsiteX380" fmla="*/ 1910090 w 4386894"/>
              <a:gd name="connsiteY380" fmla="*/ 1155700 h 1155700"/>
              <a:gd name="connsiteX381" fmla="*/ 1904694 w 4386894"/>
              <a:gd name="connsiteY381" fmla="*/ 1155700 h 1155700"/>
              <a:gd name="connsiteX382" fmla="*/ 1903897 w 4386894"/>
              <a:gd name="connsiteY382" fmla="*/ 1155700 h 1155700"/>
              <a:gd name="connsiteX383" fmla="*/ 1869560 w 4386894"/>
              <a:gd name="connsiteY383" fmla="*/ 1155700 h 1155700"/>
              <a:gd name="connsiteX384" fmla="*/ 1867059 w 4386894"/>
              <a:gd name="connsiteY384" fmla="*/ 1155700 h 1155700"/>
              <a:gd name="connsiteX385" fmla="*/ 1850879 w 4386894"/>
              <a:gd name="connsiteY385" fmla="*/ 1155700 h 1155700"/>
              <a:gd name="connsiteX386" fmla="*/ 1850082 w 4386894"/>
              <a:gd name="connsiteY386" fmla="*/ 1155700 h 1155700"/>
              <a:gd name="connsiteX387" fmla="*/ 1849605 w 4386894"/>
              <a:gd name="connsiteY387" fmla="*/ 1155700 h 1155700"/>
              <a:gd name="connsiteX388" fmla="*/ 1835908 w 4386894"/>
              <a:gd name="connsiteY388" fmla="*/ 1155700 h 1155700"/>
              <a:gd name="connsiteX389" fmla="*/ 1815745 w 4386894"/>
              <a:gd name="connsiteY389" fmla="*/ 1155700 h 1155700"/>
              <a:gd name="connsiteX390" fmla="*/ 1807847 w 4386894"/>
              <a:gd name="connsiteY390" fmla="*/ 1155700 h 1155700"/>
              <a:gd name="connsiteX391" fmla="*/ 1807051 w 4386894"/>
              <a:gd name="connsiteY391" fmla="*/ 1155700 h 1155700"/>
              <a:gd name="connsiteX392" fmla="*/ 1806574 w 4386894"/>
              <a:gd name="connsiteY392" fmla="*/ 1155700 h 1155700"/>
              <a:gd name="connsiteX393" fmla="*/ 1790394 w 4386894"/>
              <a:gd name="connsiteY393" fmla="*/ 1155700 h 1155700"/>
              <a:gd name="connsiteX394" fmla="*/ 1789597 w 4386894"/>
              <a:gd name="connsiteY394" fmla="*/ 1155700 h 1155700"/>
              <a:gd name="connsiteX395" fmla="*/ 1772713 w 4386894"/>
              <a:gd name="connsiteY395" fmla="*/ 1155700 h 1155700"/>
              <a:gd name="connsiteX396" fmla="*/ 1755260 w 4386894"/>
              <a:gd name="connsiteY396" fmla="*/ 1155700 h 1155700"/>
              <a:gd name="connsiteX397" fmla="*/ 1752759 w 4386894"/>
              <a:gd name="connsiteY397" fmla="*/ 1155700 h 1155700"/>
              <a:gd name="connsiteX398" fmla="*/ 1747362 w 4386894"/>
              <a:gd name="connsiteY398" fmla="*/ 1155700 h 1155700"/>
              <a:gd name="connsiteX399" fmla="*/ 1746566 w 4386894"/>
              <a:gd name="connsiteY399" fmla="*/ 1155700 h 1155700"/>
              <a:gd name="connsiteX400" fmla="*/ 1721608 w 4386894"/>
              <a:gd name="connsiteY400" fmla="*/ 1155700 h 1155700"/>
              <a:gd name="connsiteX401" fmla="*/ 1712228 w 4386894"/>
              <a:gd name="connsiteY401" fmla="*/ 1155700 h 1155700"/>
              <a:gd name="connsiteX402" fmla="*/ 1693547 w 4386894"/>
              <a:gd name="connsiteY402" fmla="*/ 1155700 h 1155700"/>
              <a:gd name="connsiteX403" fmla="*/ 1692751 w 4386894"/>
              <a:gd name="connsiteY403" fmla="*/ 1155700 h 1155700"/>
              <a:gd name="connsiteX404" fmla="*/ 1692274 w 4386894"/>
              <a:gd name="connsiteY404" fmla="*/ 1155700 h 1155700"/>
              <a:gd name="connsiteX405" fmla="*/ 1678577 w 4386894"/>
              <a:gd name="connsiteY405" fmla="*/ 1155700 h 1155700"/>
              <a:gd name="connsiteX406" fmla="*/ 1658413 w 4386894"/>
              <a:gd name="connsiteY406" fmla="*/ 1155700 h 1155700"/>
              <a:gd name="connsiteX407" fmla="*/ 1647418 w 4386894"/>
              <a:gd name="connsiteY407" fmla="*/ 1155700 h 1155700"/>
              <a:gd name="connsiteX408" fmla="*/ 1633062 w 4386894"/>
              <a:gd name="connsiteY408" fmla="*/ 1155700 h 1155700"/>
              <a:gd name="connsiteX409" fmla="*/ 1632266 w 4386894"/>
              <a:gd name="connsiteY409" fmla="*/ 1155700 h 1155700"/>
              <a:gd name="connsiteX410" fmla="*/ 1612284 w 4386894"/>
              <a:gd name="connsiteY410" fmla="*/ 1155700 h 1155700"/>
              <a:gd name="connsiteX411" fmla="*/ 1597928 w 4386894"/>
              <a:gd name="connsiteY411" fmla="*/ 1155700 h 1155700"/>
              <a:gd name="connsiteX412" fmla="*/ 1586933 w 4386894"/>
              <a:gd name="connsiteY412" fmla="*/ 1155700 h 1155700"/>
              <a:gd name="connsiteX413" fmla="*/ 1564277 w 4386894"/>
              <a:gd name="connsiteY413" fmla="*/ 1155700 h 1155700"/>
              <a:gd name="connsiteX414" fmla="*/ 1553073 w 4386894"/>
              <a:gd name="connsiteY414" fmla="*/ 1155700 h 1155700"/>
              <a:gd name="connsiteX415" fmla="*/ 1551799 w 4386894"/>
              <a:gd name="connsiteY415" fmla="*/ 1155700 h 1155700"/>
              <a:gd name="connsiteX416" fmla="*/ 1533118 w 4386894"/>
              <a:gd name="connsiteY416" fmla="*/ 1155700 h 1155700"/>
              <a:gd name="connsiteX417" fmla="*/ 1518147 w 4386894"/>
              <a:gd name="connsiteY417" fmla="*/ 1155700 h 1155700"/>
              <a:gd name="connsiteX418" fmla="*/ 1497984 w 4386894"/>
              <a:gd name="connsiteY418" fmla="*/ 1155700 h 1155700"/>
              <a:gd name="connsiteX419" fmla="*/ 1492588 w 4386894"/>
              <a:gd name="connsiteY419" fmla="*/ 1155700 h 1155700"/>
              <a:gd name="connsiteX420" fmla="*/ 1490087 w 4386894"/>
              <a:gd name="connsiteY420" fmla="*/ 1155700 h 1155700"/>
              <a:gd name="connsiteX421" fmla="*/ 1472633 w 4386894"/>
              <a:gd name="connsiteY421" fmla="*/ 1155700 h 1155700"/>
              <a:gd name="connsiteX422" fmla="*/ 1458936 w 4386894"/>
              <a:gd name="connsiteY422" fmla="*/ 1155700 h 1155700"/>
              <a:gd name="connsiteX423" fmla="*/ 1454953 w 4386894"/>
              <a:gd name="connsiteY423" fmla="*/ 1155700 h 1155700"/>
              <a:gd name="connsiteX424" fmla="*/ 1438773 w 4386894"/>
              <a:gd name="connsiteY424" fmla="*/ 1155700 h 1155700"/>
              <a:gd name="connsiteX425" fmla="*/ 1437499 w 4386894"/>
              <a:gd name="connsiteY425" fmla="*/ 1155700 h 1155700"/>
              <a:gd name="connsiteX426" fmla="*/ 1429602 w 4386894"/>
              <a:gd name="connsiteY426" fmla="*/ 1155700 h 1155700"/>
              <a:gd name="connsiteX427" fmla="*/ 1423802 w 4386894"/>
              <a:gd name="connsiteY427" fmla="*/ 1155700 h 1155700"/>
              <a:gd name="connsiteX428" fmla="*/ 1403847 w 4386894"/>
              <a:gd name="connsiteY428" fmla="*/ 1155700 h 1155700"/>
              <a:gd name="connsiteX429" fmla="*/ 1395741 w 4386894"/>
              <a:gd name="connsiteY429" fmla="*/ 1155700 h 1155700"/>
              <a:gd name="connsiteX430" fmla="*/ 1394468 w 4386894"/>
              <a:gd name="connsiteY430" fmla="*/ 1155700 h 1155700"/>
              <a:gd name="connsiteX431" fmla="*/ 1378288 w 4386894"/>
              <a:gd name="connsiteY431" fmla="*/ 1155700 h 1155700"/>
              <a:gd name="connsiteX432" fmla="*/ 1375787 w 4386894"/>
              <a:gd name="connsiteY432" fmla="*/ 1155700 h 1155700"/>
              <a:gd name="connsiteX433" fmla="*/ 1360816 w 4386894"/>
              <a:gd name="connsiteY433" fmla="*/ 1155700 h 1155700"/>
              <a:gd name="connsiteX434" fmla="*/ 1344636 w 4386894"/>
              <a:gd name="connsiteY434" fmla="*/ 1155700 h 1155700"/>
              <a:gd name="connsiteX435" fmla="*/ 1340653 w 4386894"/>
              <a:gd name="connsiteY435" fmla="*/ 1155700 h 1155700"/>
              <a:gd name="connsiteX436" fmla="*/ 1335256 w 4386894"/>
              <a:gd name="connsiteY436" fmla="*/ 1155700 h 1155700"/>
              <a:gd name="connsiteX437" fmla="*/ 1315302 w 4386894"/>
              <a:gd name="connsiteY437" fmla="*/ 1155700 h 1155700"/>
              <a:gd name="connsiteX438" fmla="*/ 1309502 w 4386894"/>
              <a:gd name="connsiteY438" fmla="*/ 1155700 h 1155700"/>
              <a:gd name="connsiteX439" fmla="*/ 1301604 w 4386894"/>
              <a:gd name="connsiteY439" fmla="*/ 1155700 h 1155700"/>
              <a:gd name="connsiteX440" fmla="*/ 1281441 w 4386894"/>
              <a:gd name="connsiteY440" fmla="*/ 1155700 h 1155700"/>
              <a:gd name="connsiteX441" fmla="*/ 1280168 w 4386894"/>
              <a:gd name="connsiteY441" fmla="*/ 1155700 h 1155700"/>
              <a:gd name="connsiteX442" fmla="*/ 1266470 w 4386894"/>
              <a:gd name="connsiteY442" fmla="*/ 1155700 h 1155700"/>
              <a:gd name="connsiteX443" fmla="*/ 1246516 w 4386894"/>
              <a:gd name="connsiteY443" fmla="*/ 1155700 h 1155700"/>
              <a:gd name="connsiteX444" fmla="*/ 1235312 w 4386894"/>
              <a:gd name="connsiteY444" fmla="*/ 1155700 h 1155700"/>
              <a:gd name="connsiteX445" fmla="*/ 1220956 w 4386894"/>
              <a:gd name="connsiteY445" fmla="*/ 1155700 h 1155700"/>
              <a:gd name="connsiteX446" fmla="*/ 1187304 w 4386894"/>
              <a:gd name="connsiteY446" fmla="*/ 1155700 h 1155700"/>
              <a:gd name="connsiteX447" fmla="*/ 1174827 w 4386894"/>
              <a:gd name="connsiteY447" fmla="*/ 1155700 h 1155700"/>
              <a:gd name="connsiteX448" fmla="*/ 1152170 w 4386894"/>
              <a:gd name="connsiteY448" fmla="*/ 1155700 h 1155700"/>
              <a:gd name="connsiteX449" fmla="*/ 1141175 w 4386894"/>
              <a:gd name="connsiteY449" fmla="*/ 1155700 h 1155700"/>
              <a:gd name="connsiteX450" fmla="*/ 1121012 w 4386894"/>
              <a:gd name="connsiteY450" fmla="*/ 1155700 h 1155700"/>
              <a:gd name="connsiteX451" fmla="*/ 1106838 w 4386894"/>
              <a:gd name="connsiteY451" fmla="*/ 1155700 h 1155700"/>
              <a:gd name="connsiteX452" fmla="*/ 1106041 w 4386894"/>
              <a:gd name="connsiteY452" fmla="*/ 1155700 h 1155700"/>
              <a:gd name="connsiteX453" fmla="*/ 1077981 w 4386894"/>
              <a:gd name="connsiteY453" fmla="*/ 1155700 h 1155700"/>
              <a:gd name="connsiteX454" fmla="*/ 1060527 w 4386894"/>
              <a:gd name="connsiteY454" fmla="*/ 1155700 h 1155700"/>
              <a:gd name="connsiteX455" fmla="*/ 1046830 w 4386894"/>
              <a:gd name="connsiteY455" fmla="*/ 1155700 h 1155700"/>
              <a:gd name="connsiteX456" fmla="*/ 1026875 w 4386894"/>
              <a:gd name="connsiteY456" fmla="*/ 1155700 h 1155700"/>
              <a:gd name="connsiteX457" fmla="*/ 1017496 w 4386894"/>
              <a:gd name="connsiteY457" fmla="*/ 1155700 h 1155700"/>
              <a:gd name="connsiteX458" fmla="*/ 992538 w 4386894"/>
              <a:gd name="connsiteY458" fmla="*/ 1155700 h 1155700"/>
              <a:gd name="connsiteX459" fmla="*/ 991741 w 4386894"/>
              <a:gd name="connsiteY459" fmla="*/ 1155700 h 1155700"/>
              <a:gd name="connsiteX460" fmla="*/ 983844 w 4386894"/>
              <a:gd name="connsiteY460" fmla="*/ 1155700 h 1155700"/>
              <a:gd name="connsiteX461" fmla="*/ 963681 w 4386894"/>
              <a:gd name="connsiteY461" fmla="*/ 1155700 h 1155700"/>
              <a:gd name="connsiteX462" fmla="*/ 949507 w 4386894"/>
              <a:gd name="connsiteY462" fmla="*/ 1155700 h 1155700"/>
              <a:gd name="connsiteX463" fmla="*/ 948710 w 4386894"/>
              <a:gd name="connsiteY463" fmla="*/ 1155700 h 1155700"/>
              <a:gd name="connsiteX464" fmla="*/ 932530 w 4386894"/>
              <a:gd name="connsiteY464" fmla="*/ 1155700 h 1155700"/>
              <a:gd name="connsiteX465" fmla="*/ 903196 w 4386894"/>
              <a:gd name="connsiteY465" fmla="*/ 1155700 h 1155700"/>
              <a:gd name="connsiteX466" fmla="*/ 889498 w 4386894"/>
              <a:gd name="connsiteY466" fmla="*/ 1155700 h 1155700"/>
              <a:gd name="connsiteX467" fmla="*/ 869544 w 4386894"/>
              <a:gd name="connsiteY467" fmla="*/ 1155700 h 1155700"/>
              <a:gd name="connsiteX468" fmla="*/ 835207 w 4386894"/>
              <a:gd name="connsiteY468" fmla="*/ 1155700 h 1155700"/>
              <a:gd name="connsiteX469" fmla="*/ 834410 w 4386894"/>
              <a:gd name="connsiteY469" fmla="*/ 1155700 h 1155700"/>
              <a:gd name="connsiteX470" fmla="*/ 789077 w 4386894"/>
              <a:gd name="connsiteY470" fmla="*/ 1155700 h 1155700"/>
              <a:gd name="connsiteX471" fmla="*/ 775198 w 4386894"/>
              <a:gd name="connsiteY471" fmla="*/ 1155700 h 1155700"/>
              <a:gd name="connsiteX472" fmla="*/ 729866 w 4386894"/>
              <a:gd name="connsiteY472" fmla="*/ 1155700 h 1155700"/>
              <a:gd name="connsiteX473" fmla="*/ 729069 w 4386894"/>
              <a:gd name="connsiteY473" fmla="*/ 1155700 h 1155700"/>
              <a:gd name="connsiteX474" fmla="*/ 694733 w 4386894"/>
              <a:gd name="connsiteY474" fmla="*/ 1155700 h 1155700"/>
              <a:gd name="connsiteX475" fmla="*/ 674777 w 4386894"/>
              <a:gd name="connsiteY475" fmla="*/ 1155700 h 1155700"/>
              <a:gd name="connsiteX476" fmla="*/ 631746 w 4386894"/>
              <a:gd name="connsiteY476" fmla="*/ 1155700 h 1155700"/>
              <a:gd name="connsiteX477" fmla="*/ 615566 w 4386894"/>
              <a:gd name="connsiteY477" fmla="*/ 1155700 h 1155700"/>
              <a:gd name="connsiteX478" fmla="*/ 614769 w 4386894"/>
              <a:gd name="connsiteY478" fmla="*/ 1155700 h 1155700"/>
              <a:gd name="connsiteX479" fmla="*/ 580433 w 4386894"/>
              <a:gd name="connsiteY479" fmla="*/ 1155700 h 1155700"/>
              <a:gd name="connsiteX480" fmla="*/ 572534 w 4386894"/>
              <a:gd name="connsiteY480" fmla="*/ 1155700 h 1155700"/>
              <a:gd name="connsiteX481" fmla="*/ 571738 w 4386894"/>
              <a:gd name="connsiteY481" fmla="*/ 1155700 h 1155700"/>
              <a:gd name="connsiteX482" fmla="*/ 537402 w 4386894"/>
              <a:gd name="connsiteY482" fmla="*/ 1155700 h 1155700"/>
              <a:gd name="connsiteX483" fmla="*/ 517446 w 4386894"/>
              <a:gd name="connsiteY483" fmla="*/ 1155700 h 1155700"/>
              <a:gd name="connsiteX484" fmla="*/ 458234 w 4386894"/>
              <a:gd name="connsiteY484" fmla="*/ 1155700 h 1155700"/>
              <a:gd name="connsiteX485" fmla="*/ 457438 w 4386894"/>
              <a:gd name="connsiteY485" fmla="*/ 1155700 h 1155700"/>
              <a:gd name="connsiteX486" fmla="*/ 423102 w 4386894"/>
              <a:gd name="connsiteY486" fmla="*/ 1155700 h 1155700"/>
              <a:gd name="connsiteX487" fmla="*/ 412105 w 4386894"/>
              <a:gd name="connsiteY487" fmla="*/ 1155700 h 1155700"/>
              <a:gd name="connsiteX488" fmla="*/ 376972 w 4386894"/>
              <a:gd name="connsiteY488" fmla="*/ 1155700 h 1155700"/>
              <a:gd name="connsiteX489" fmla="*/ 317761 w 4386894"/>
              <a:gd name="connsiteY489" fmla="*/ 1155700 h 1155700"/>
              <a:gd name="connsiteX490" fmla="*/ 297805 w 4386894"/>
              <a:gd name="connsiteY490" fmla="*/ 1155700 h 1155700"/>
              <a:gd name="connsiteX491" fmla="*/ 262672 w 4386894"/>
              <a:gd name="connsiteY491" fmla="*/ 1155700 h 1155700"/>
              <a:gd name="connsiteX492" fmla="*/ 254774 w 4386894"/>
              <a:gd name="connsiteY492" fmla="*/ 1155700 h 1155700"/>
              <a:gd name="connsiteX493" fmla="*/ 219641 w 4386894"/>
              <a:gd name="connsiteY493" fmla="*/ 1155700 h 1155700"/>
              <a:gd name="connsiteX494" fmla="*/ 203461 w 4386894"/>
              <a:gd name="connsiteY494" fmla="*/ 1155700 h 1155700"/>
              <a:gd name="connsiteX495" fmla="*/ 160429 w 4386894"/>
              <a:gd name="connsiteY495" fmla="*/ 1155700 h 1155700"/>
              <a:gd name="connsiteX496" fmla="*/ 140474 w 4386894"/>
              <a:gd name="connsiteY496" fmla="*/ 1155700 h 1155700"/>
              <a:gd name="connsiteX497" fmla="*/ 105341 w 4386894"/>
              <a:gd name="connsiteY497" fmla="*/ 1155700 h 1155700"/>
              <a:gd name="connsiteX498" fmla="*/ 46129 w 4386894"/>
              <a:gd name="connsiteY498" fmla="*/ 1155700 h 1155700"/>
              <a:gd name="connsiteX499" fmla="*/ 0 w 4386894"/>
              <a:gd name="connsiteY499" fmla="*/ 115570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Lst>
            <a:rect l="l" t="t" r="r" b="b"/>
            <a:pathLst>
              <a:path w="4386894" h="1155700">
                <a:moveTo>
                  <a:pt x="412482" y="0"/>
                </a:moveTo>
                <a:lnTo>
                  <a:pt x="458612" y="0"/>
                </a:lnTo>
                <a:lnTo>
                  <a:pt x="517823" y="0"/>
                </a:lnTo>
                <a:lnTo>
                  <a:pt x="552957" y="0"/>
                </a:lnTo>
                <a:lnTo>
                  <a:pt x="572912" y="0"/>
                </a:lnTo>
                <a:lnTo>
                  <a:pt x="615943" y="0"/>
                </a:lnTo>
                <a:lnTo>
                  <a:pt x="632123" y="0"/>
                </a:lnTo>
                <a:lnTo>
                  <a:pt x="667257" y="0"/>
                </a:lnTo>
                <a:lnTo>
                  <a:pt x="675154" y="0"/>
                </a:lnTo>
                <a:lnTo>
                  <a:pt x="710289" y="0"/>
                </a:lnTo>
                <a:lnTo>
                  <a:pt x="730243" y="0"/>
                </a:lnTo>
                <a:lnTo>
                  <a:pt x="789454" y="0"/>
                </a:lnTo>
                <a:lnTo>
                  <a:pt x="824589" y="0"/>
                </a:lnTo>
                <a:lnTo>
                  <a:pt x="835584" y="0"/>
                </a:lnTo>
                <a:lnTo>
                  <a:pt x="869921" y="0"/>
                </a:lnTo>
                <a:lnTo>
                  <a:pt x="870718" y="0"/>
                </a:lnTo>
                <a:lnTo>
                  <a:pt x="929929" y="0"/>
                </a:lnTo>
                <a:lnTo>
                  <a:pt x="949884" y="0"/>
                </a:lnTo>
                <a:lnTo>
                  <a:pt x="984221" y="0"/>
                </a:lnTo>
                <a:lnTo>
                  <a:pt x="985018" y="0"/>
                </a:lnTo>
                <a:lnTo>
                  <a:pt x="992915" y="0"/>
                </a:lnTo>
                <a:lnTo>
                  <a:pt x="1027252" y="0"/>
                </a:lnTo>
                <a:lnTo>
                  <a:pt x="1028049" y="0"/>
                </a:lnTo>
                <a:lnTo>
                  <a:pt x="1044229" y="0"/>
                </a:lnTo>
                <a:lnTo>
                  <a:pt x="1087261" y="0"/>
                </a:lnTo>
                <a:lnTo>
                  <a:pt x="1107215" y="0"/>
                </a:lnTo>
                <a:lnTo>
                  <a:pt x="1141552" y="0"/>
                </a:lnTo>
                <a:lnTo>
                  <a:pt x="1142349" y="0"/>
                </a:lnTo>
                <a:lnTo>
                  <a:pt x="1187682" y="0"/>
                </a:lnTo>
                <a:lnTo>
                  <a:pt x="1201561" y="0"/>
                </a:lnTo>
                <a:lnTo>
                  <a:pt x="1246892" y="0"/>
                </a:lnTo>
                <a:lnTo>
                  <a:pt x="1247690" y="0"/>
                </a:lnTo>
                <a:lnTo>
                  <a:pt x="1282026" y="0"/>
                </a:lnTo>
                <a:lnTo>
                  <a:pt x="1301982" y="0"/>
                </a:lnTo>
                <a:lnTo>
                  <a:pt x="1315678" y="0"/>
                </a:lnTo>
                <a:lnTo>
                  <a:pt x="1345013" y="0"/>
                </a:lnTo>
                <a:lnTo>
                  <a:pt x="1361192" y="0"/>
                </a:lnTo>
                <a:lnTo>
                  <a:pt x="1361990" y="0"/>
                </a:lnTo>
                <a:lnTo>
                  <a:pt x="1376163" y="0"/>
                </a:lnTo>
                <a:lnTo>
                  <a:pt x="1396326" y="0"/>
                </a:lnTo>
                <a:lnTo>
                  <a:pt x="1404223" y="0"/>
                </a:lnTo>
                <a:lnTo>
                  <a:pt x="1405021" y="0"/>
                </a:lnTo>
                <a:lnTo>
                  <a:pt x="1429978" y="0"/>
                </a:lnTo>
                <a:lnTo>
                  <a:pt x="1439357" y="0"/>
                </a:lnTo>
                <a:lnTo>
                  <a:pt x="1459313" y="0"/>
                </a:lnTo>
                <a:lnTo>
                  <a:pt x="1473009" y="0"/>
                </a:lnTo>
                <a:lnTo>
                  <a:pt x="1490463" y="0"/>
                </a:lnTo>
                <a:lnTo>
                  <a:pt x="1518523" y="0"/>
                </a:lnTo>
                <a:lnTo>
                  <a:pt x="1519321" y="0"/>
                </a:lnTo>
                <a:lnTo>
                  <a:pt x="1533494" y="0"/>
                </a:lnTo>
                <a:lnTo>
                  <a:pt x="1553657" y="0"/>
                </a:lnTo>
                <a:lnTo>
                  <a:pt x="1564653" y="0"/>
                </a:lnTo>
                <a:lnTo>
                  <a:pt x="1587309" y="0"/>
                </a:lnTo>
                <a:lnTo>
                  <a:pt x="1599787" y="0"/>
                </a:lnTo>
                <a:lnTo>
                  <a:pt x="1633438" y="0"/>
                </a:lnTo>
                <a:lnTo>
                  <a:pt x="1647794" y="0"/>
                </a:lnTo>
                <a:lnTo>
                  <a:pt x="1658998" y="0"/>
                </a:lnTo>
                <a:lnTo>
                  <a:pt x="1678953" y="0"/>
                </a:lnTo>
                <a:lnTo>
                  <a:pt x="1692649" y="0"/>
                </a:lnTo>
                <a:lnTo>
                  <a:pt x="1693922" y="0"/>
                </a:lnTo>
                <a:lnTo>
                  <a:pt x="1714087" y="0"/>
                </a:lnTo>
                <a:lnTo>
                  <a:pt x="1721984" y="0"/>
                </a:lnTo>
                <a:lnTo>
                  <a:pt x="1727784" y="0"/>
                </a:lnTo>
                <a:lnTo>
                  <a:pt x="1747738" y="0"/>
                </a:lnTo>
                <a:lnTo>
                  <a:pt x="1753134" y="0"/>
                </a:lnTo>
                <a:lnTo>
                  <a:pt x="1757118" y="0"/>
                </a:lnTo>
                <a:lnTo>
                  <a:pt x="1773298" y="0"/>
                </a:lnTo>
                <a:lnTo>
                  <a:pt x="1788268" y="0"/>
                </a:lnTo>
                <a:lnTo>
                  <a:pt x="1790770" y="0"/>
                </a:lnTo>
                <a:lnTo>
                  <a:pt x="1806949" y="0"/>
                </a:lnTo>
                <a:lnTo>
                  <a:pt x="1808222" y="0"/>
                </a:lnTo>
                <a:lnTo>
                  <a:pt x="1816330" y="0"/>
                </a:lnTo>
                <a:lnTo>
                  <a:pt x="1836284" y="0"/>
                </a:lnTo>
                <a:lnTo>
                  <a:pt x="1842084" y="0"/>
                </a:lnTo>
                <a:lnTo>
                  <a:pt x="1849980" y="0"/>
                </a:lnTo>
                <a:lnTo>
                  <a:pt x="1851254" y="0"/>
                </a:lnTo>
                <a:lnTo>
                  <a:pt x="1867434" y="0"/>
                </a:lnTo>
                <a:lnTo>
                  <a:pt x="1871418" y="0"/>
                </a:lnTo>
                <a:lnTo>
                  <a:pt x="1885115" y="0"/>
                </a:lnTo>
                <a:lnTo>
                  <a:pt x="1902568" y="0"/>
                </a:lnTo>
                <a:lnTo>
                  <a:pt x="1905070" y="0"/>
                </a:lnTo>
                <a:lnTo>
                  <a:pt x="1910465" y="0"/>
                </a:lnTo>
                <a:lnTo>
                  <a:pt x="1930630" y="0"/>
                </a:lnTo>
                <a:lnTo>
                  <a:pt x="1945599" y="0"/>
                </a:lnTo>
                <a:lnTo>
                  <a:pt x="1964280" y="0"/>
                </a:lnTo>
                <a:lnTo>
                  <a:pt x="1965554" y="0"/>
                </a:lnTo>
                <a:lnTo>
                  <a:pt x="1976759" y="0"/>
                </a:lnTo>
                <a:lnTo>
                  <a:pt x="1999415" y="0"/>
                </a:lnTo>
                <a:lnTo>
                  <a:pt x="2010409" y="0"/>
                </a:lnTo>
                <a:lnTo>
                  <a:pt x="2024765" y="0"/>
                </a:lnTo>
                <a:lnTo>
                  <a:pt x="2044747" y="0"/>
                </a:lnTo>
                <a:lnTo>
                  <a:pt x="2045545" y="0"/>
                </a:lnTo>
                <a:lnTo>
                  <a:pt x="2059899" y="0"/>
                </a:lnTo>
                <a:lnTo>
                  <a:pt x="2070894" y="0"/>
                </a:lnTo>
                <a:lnTo>
                  <a:pt x="2091059" y="0"/>
                </a:lnTo>
                <a:lnTo>
                  <a:pt x="2104755" y="0"/>
                </a:lnTo>
                <a:lnTo>
                  <a:pt x="2105233" y="0"/>
                </a:lnTo>
                <a:lnTo>
                  <a:pt x="2106028" y="0"/>
                </a:lnTo>
                <a:lnTo>
                  <a:pt x="2124709" y="0"/>
                </a:lnTo>
                <a:lnTo>
                  <a:pt x="2134090" y="0"/>
                </a:lnTo>
                <a:lnTo>
                  <a:pt x="2159047" y="0"/>
                </a:lnTo>
                <a:lnTo>
                  <a:pt x="2159845" y="0"/>
                </a:lnTo>
                <a:lnTo>
                  <a:pt x="2165240" y="0"/>
                </a:lnTo>
                <a:lnTo>
                  <a:pt x="2167741" y="0"/>
                </a:lnTo>
                <a:lnTo>
                  <a:pt x="2185194" y="0"/>
                </a:lnTo>
                <a:lnTo>
                  <a:pt x="2202078" y="0"/>
                </a:lnTo>
                <a:lnTo>
                  <a:pt x="2202876" y="0"/>
                </a:lnTo>
                <a:lnTo>
                  <a:pt x="2219055" y="0"/>
                </a:lnTo>
                <a:lnTo>
                  <a:pt x="2219533" y="0"/>
                </a:lnTo>
                <a:lnTo>
                  <a:pt x="2220328" y="0"/>
                </a:lnTo>
                <a:lnTo>
                  <a:pt x="2228226" y="0"/>
                </a:lnTo>
                <a:lnTo>
                  <a:pt x="2248390" y="0"/>
                </a:lnTo>
                <a:lnTo>
                  <a:pt x="2262086" y="0"/>
                </a:lnTo>
                <a:lnTo>
                  <a:pt x="2262564" y="0"/>
                </a:lnTo>
                <a:lnTo>
                  <a:pt x="2263360" y="0"/>
                </a:lnTo>
                <a:lnTo>
                  <a:pt x="2279540" y="0"/>
                </a:lnTo>
                <a:lnTo>
                  <a:pt x="2282041" y="0"/>
                </a:lnTo>
                <a:lnTo>
                  <a:pt x="2316378" y="0"/>
                </a:lnTo>
                <a:lnTo>
                  <a:pt x="2317176" y="0"/>
                </a:lnTo>
                <a:lnTo>
                  <a:pt x="2322571" y="0"/>
                </a:lnTo>
                <a:lnTo>
                  <a:pt x="2342526" y="0"/>
                </a:lnTo>
                <a:lnTo>
                  <a:pt x="2362507" y="0"/>
                </a:lnTo>
                <a:lnTo>
                  <a:pt x="2376386" y="0"/>
                </a:lnTo>
                <a:lnTo>
                  <a:pt x="2376864" y="0"/>
                </a:lnTo>
                <a:lnTo>
                  <a:pt x="2377660" y="0"/>
                </a:lnTo>
                <a:lnTo>
                  <a:pt x="2421719" y="0"/>
                </a:lnTo>
                <a:lnTo>
                  <a:pt x="2422516" y="0"/>
                </a:lnTo>
                <a:lnTo>
                  <a:pt x="2422992" y="0"/>
                </a:lnTo>
                <a:lnTo>
                  <a:pt x="2436871" y="0"/>
                </a:lnTo>
                <a:lnTo>
                  <a:pt x="2456853" y="0"/>
                </a:lnTo>
                <a:lnTo>
                  <a:pt x="2476807" y="0"/>
                </a:lnTo>
                <a:lnTo>
                  <a:pt x="2482204" y="0"/>
                </a:lnTo>
                <a:lnTo>
                  <a:pt x="2482999" y="0"/>
                </a:lnTo>
                <a:lnTo>
                  <a:pt x="2517337" y="0"/>
                </a:lnTo>
                <a:lnTo>
                  <a:pt x="2519839" y="0"/>
                </a:lnTo>
                <a:lnTo>
                  <a:pt x="2536019" y="0"/>
                </a:lnTo>
                <a:lnTo>
                  <a:pt x="2536816" y="0"/>
                </a:lnTo>
                <a:lnTo>
                  <a:pt x="2537292" y="0"/>
                </a:lnTo>
                <a:lnTo>
                  <a:pt x="2550987" y="0"/>
                </a:lnTo>
                <a:lnTo>
                  <a:pt x="2571153" y="0"/>
                </a:lnTo>
                <a:lnTo>
                  <a:pt x="2579050" y="0"/>
                </a:lnTo>
                <a:lnTo>
                  <a:pt x="2579847" y="0"/>
                </a:lnTo>
                <a:lnTo>
                  <a:pt x="2580324" y="0"/>
                </a:lnTo>
                <a:lnTo>
                  <a:pt x="2596504" y="0"/>
                </a:lnTo>
                <a:lnTo>
                  <a:pt x="2597299" y="0"/>
                </a:lnTo>
                <a:lnTo>
                  <a:pt x="2614184" y="0"/>
                </a:lnTo>
                <a:lnTo>
                  <a:pt x="2631637" y="0"/>
                </a:lnTo>
                <a:lnTo>
                  <a:pt x="2634139" y="0"/>
                </a:lnTo>
                <a:lnTo>
                  <a:pt x="2639535" y="0"/>
                </a:lnTo>
                <a:lnTo>
                  <a:pt x="2640331" y="0"/>
                </a:lnTo>
                <a:lnTo>
                  <a:pt x="2665287" y="0"/>
                </a:lnTo>
                <a:lnTo>
                  <a:pt x="2674668" y="0"/>
                </a:lnTo>
                <a:lnTo>
                  <a:pt x="2693350" y="0"/>
                </a:lnTo>
                <a:lnTo>
                  <a:pt x="2694147" y="0"/>
                </a:lnTo>
                <a:lnTo>
                  <a:pt x="2694624" y="0"/>
                </a:lnTo>
                <a:lnTo>
                  <a:pt x="2708319" y="0"/>
                </a:lnTo>
                <a:lnTo>
                  <a:pt x="2728484" y="0"/>
                </a:lnTo>
                <a:lnTo>
                  <a:pt x="2739479" y="0"/>
                </a:lnTo>
                <a:lnTo>
                  <a:pt x="2753835" y="0"/>
                </a:lnTo>
                <a:lnTo>
                  <a:pt x="2754631" y="0"/>
                </a:lnTo>
                <a:lnTo>
                  <a:pt x="2774613" y="0"/>
                </a:lnTo>
                <a:lnTo>
                  <a:pt x="2788968" y="0"/>
                </a:lnTo>
                <a:lnTo>
                  <a:pt x="2799964" y="0"/>
                </a:lnTo>
                <a:lnTo>
                  <a:pt x="2822619" y="0"/>
                </a:lnTo>
                <a:lnTo>
                  <a:pt x="2833824" y="0"/>
                </a:lnTo>
                <a:lnTo>
                  <a:pt x="2835097" y="0"/>
                </a:lnTo>
                <a:lnTo>
                  <a:pt x="2853779" y="0"/>
                </a:lnTo>
                <a:lnTo>
                  <a:pt x="2868748" y="0"/>
                </a:lnTo>
                <a:lnTo>
                  <a:pt x="2888913" y="0"/>
                </a:lnTo>
                <a:lnTo>
                  <a:pt x="2894309" y="0"/>
                </a:lnTo>
                <a:lnTo>
                  <a:pt x="2896811" y="0"/>
                </a:lnTo>
                <a:lnTo>
                  <a:pt x="2914264" y="0"/>
                </a:lnTo>
                <a:lnTo>
                  <a:pt x="2927960" y="0"/>
                </a:lnTo>
                <a:lnTo>
                  <a:pt x="2931945" y="0"/>
                </a:lnTo>
                <a:lnTo>
                  <a:pt x="2948124" y="0"/>
                </a:lnTo>
                <a:lnTo>
                  <a:pt x="2949397" y="0"/>
                </a:lnTo>
                <a:lnTo>
                  <a:pt x="2957296" y="0"/>
                </a:lnTo>
                <a:lnTo>
                  <a:pt x="2963092" y="0"/>
                </a:lnTo>
                <a:lnTo>
                  <a:pt x="2983048" y="0"/>
                </a:lnTo>
                <a:lnTo>
                  <a:pt x="2991155" y="0"/>
                </a:lnTo>
                <a:lnTo>
                  <a:pt x="2992429" y="0"/>
                </a:lnTo>
                <a:lnTo>
                  <a:pt x="3008609" y="0"/>
                </a:lnTo>
                <a:lnTo>
                  <a:pt x="3011111" y="0"/>
                </a:lnTo>
                <a:lnTo>
                  <a:pt x="3026079" y="0"/>
                </a:lnTo>
                <a:lnTo>
                  <a:pt x="3042260" y="0"/>
                </a:lnTo>
                <a:lnTo>
                  <a:pt x="3046245" y="0"/>
                </a:lnTo>
                <a:lnTo>
                  <a:pt x="3051640" y="0"/>
                </a:lnTo>
                <a:lnTo>
                  <a:pt x="3071596" y="0"/>
                </a:lnTo>
                <a:lnTo>
                  <a:pt x="3077392" y="0"/>
                </a:lnTo>
                <a:lnTo>
                  <a:pt x="3085291" y="0"/>
                </a:lnTo>
                <a:lnTo>
                  <a:pt x="3105455" y="0"/>
                </a:lnTo>
                <a:lnTo>
                  <a:pt x="3106729" y="0"/>
                </a:lnTo>
                <a:lnTo>
                  <a:pt x="3120424" y="0"/>
                </a:lnTo>
                <a:lnTo>
                  <a:pt x="3140379" y="0"/>
                </a:lnTo>
                <a:lnTo>
                  <a:pt x="3151585" y="0"/>
                </a:lnTo>
                <a:lnTo>
                  <a:pt x="3165940" y="0"/>
                </a:lnTo>
                <a:lnTo>
                  <a:pt x="3199591" y="0"/>
                </a:lnTo>
                <a:lnTo>
                  <a:pt x="3212069" y="0"/>
                </a:lnTo>
                <a:lnTo>
                  <a:pt x="3234724" y="0"/>
                </a:lnTo>
                <a:lnTo>
                  <a:pt x="3245720" y="0"/>
                </a:lnTo>
                <a:lnTo>
                  <a:pt x="3265885" y="0"/>
                </a:lnTo>
                <a:lnTo>
                  <a:pt x="3280056" y="0"/>
                </a:lnTo>
                <a:lnTo>
                  <a:pt x="3280853" y="0"/>
                </a:lnTo>
                <a:lnTo>
                  <a:pt x="3308916" y="0"/>
                </a:lnTo>
                <a:lnTo>
                  <a:pt x="3326369" y="0"/>
                </a:lnTo>
                <a:lnTo>
                  <a:pt x="3340065" y="0"/>
                </a:lnTo>
                <a:lnTo>
                  <a:pt x="3360020" y="0"/>
                </a:lnTo>
                <a:lnTo>
                  <a:pt x="3369401" y="0"/>
                </a:lnTo>
                <a:lnTo>
                  <a:pt x="3394356" y="0"/>
                </a:lnTo>
                <a:lnTo>
                  <a:pt x="3395153" y="0"/>
                </a:lnTo>
                <a:lnTo>
                  <a:pt x="3403052" y="0"/>
                </a:lnTo>
                <a:lnTo>
                  <a:pt x="3423216" y="0"/>
                </a:lnTo>
                <a:lnTo>
                  <a:pt x="3437388" y="0"/>
                </a:lnTo>
                <a:lnTo>
                  <a:pt x="3438185" y="0"/>
                </a:lnTo>
                <a:lnTo>
                  <a:pt x="3454365" y="0"/>
                </a:lnTo>
                <a:lnTo>
                  <a:pt x="3483701" y="0"/>
                </a:lnTo>
                <a:lnTo>
                  <a:pt x="3497396" y="0"/>
                </a:lnTo>
                <a:lnTo>
                  <a:pt x="3517352" y="0"/>
                </a:lnTo>
                <a:lnTo>
                  <a:pt x="3551688" y="0"/>
                </a:lnTo>
                <a:lnTo>
                  <a:pt x="3552485" y="0"/>
                </a:lnTo>
                <a:lnTo>
                  <a:pt x="3597817" y="0"/>
                </a:lnTo>
                <a:lnTo>
                  <a:pt x="3611696" y="0"/>
                </a:lnTo>
                <a:lnTo>
                  <a:pt x="3657028" y="0"/>
                </a:lnTo>
                <a:lnTo>
                  <a:pt x="3657825" y="0"/>
                </a:lnTo>
                <a:lnTo>
                  <a:pt x="3692161" y="0"/>
                </a:lnTo>
                <a:lnTo>
                  <a:pt x="3712117" y="0"/>
                </a:lnTo>
                <a:lnTo>
                  <a:pt x="3755148" y="0"/>
                </a:lnTo>
                <a:lnTo>
                  <a:pt x="3771328" y="0"/>
                </a:lnTo>
                <a:lnTo>
                  <a:pt x="3772125" y="0"/>
                </a:lnTo>
                <a:lnTo>
                  <a:pt x="3806461" y="0"/>
                </a:lnTo>
                <a:lnTo>
                  <a:pt x="3814360" y="0"/>
                </a:lnTo>
                <a:lnTo>
                  <a:pt x="3815157" y="0"/>
                </a:lnTo>
                <a:lnTo>
                  <a:pt x="3849493" y="0"/>
                </a:lnTo>
                <a:lnTo>
                  <a:pt x="3869448" y="0"/>
                </a:lnTo>
                <a:lnTo>
                  <a:pt x="3928660" y="0"/>
                </a:lnTo>
                <a:lnTo>
                  <a:pt x="3929457" y="0"/>
                </a:lnTo>
                <a:lnTo>
                  <a:pt x="3963793" y="0"/>
                </a:lnTo>
                <a:lnTo>
                  <a:pt x="3974789" y="0"/>
                </a:lnTo>
                <a:lnTo>
                  <a:pt x="4009922" y="0"/>
                </a:lnTo>
                <a:lnTo>
                  <a:pt x="4069133" y="0"/>
                </a:lnTo>
                <a:lnTo>
                  <a:pt x="4089089" y="0"/>
                </a:lnTo>
                <a:lnTo>
                  <a:pt x="4124222" y="0"/>
                </a:lnTo>
                <a:lnTo>
                  <a:pt x="4132121" y="0"/>
                </a:lnTo>
                <a:lnTo>
                  <a:pt x="4167254" y="0"/>
                </a:lnTo>
                <a:lnTo>
                  <a:pt x="4183433" y="0"/>
                </a:lnTo>
                <a:lnTo>
                  <a:pt x="4226465" y="0"/>
                </a:lnTo>
                <a:lnTo>
                  <a:pt x="4246421" y="0"/>
                </a:lnTo>
                <a:lnTo>
                  <a:pt x="4281554" y="0"/>
                </a:lnTo>
                <a:lnTo>
                  <a:pt x="4340765" y="0"/>
                </a:lnTo>
                <a:lnTo>
                  <a:pt x="4386894" y="0"/>
                </a:lnTo>
                <a:lnTo>
                  <a:pt x="3974413" y="1155700"/>
                </a:lnTo>
                <a:lnTo>
                  <a:pt x="3928284" y="1155700"/>
                </a:lnTo>
                <a:lnTo>
                  <a:pt x="3869072" y="1155700"/>
                </a:lnTo>
                <a:lnTo>
                  <a:pt x="3833939" y="1155700"/>
                </a:lnTo>
                <a:lnTo>
                  <a:pt x="3813984" y="1155700"/>
                </a:lnTo>
                <a:lnTo>
                  <a:pt x="3770952" y="1155700"/>
                </a:lnTo>
                <a:lnTo>
                  <a:pt x="3754772" y="1155700"/>
                </a:lnTo>
                <a:lnTo>
                  <a:pt x="3719639" y="1155700"/>
                </a:lnTo>
                <a:lnTo>
                  <a:pt x="3711741" y="1155700"/>
                </a:lnTo>
                <a:lnTo>
                  <a:pt x="3676608" y="1155700"/>
                </a:lnTo>
                <a:lnTo>
                  <a:pt x="3656652" y="1155700"/>
                </a:lnTo>
                <a:lnTo>
                  <a:pt x="3597441" y="1155700"/>
                </a:lnTo>
                <a:lnTo>
                  <a:pt x="3562308" y="1155700"/>
                </a:lnTo>
                <a:lnTo>
                  <a:pt x="3551312" y="1155700"/>
                </a:lnTo>
                <a:lnTo>
                  <a:pt x="3516976" y="1155700"/>
                </a:lnTo>
                <a:lnTo>
                  <a:pt x="3516179" y="1155700"/>
                </a:lnTo>
                <a:lnTo>
                  <a:pt x="3456967" y="1155700"/>
                </a:lnTo>
                <a:lnTo>
                  <a:pt x="3437012" y="1155700"/>
                </a:lnTo>
                <a:lnTo>
                  <a:pt x="3402676" y="1155700"/>
                </a:lnTo>
                <a:lnTo>
                  <a:pt x="3401879" y="1155700"/>
                </a:lnTo>
                <a:lnTo>
                  <a:pt x="3393980" y="1155700"/>
                </a:lnTo>
                <a:lnTo>
                  <a:pt x="3359644" y="1155700"/>
                </a:lnTo>
                <a:lnTo>
                  <a:pt x="3358847" y="1155700"/>
                </a:lnTo>
                <a:lnTo>
                  <a:pt x="3342667" y="1155700"/>
                </a:lnTo>
                <a:lnTo>
                  <a:pt x="3299636" y="1155700"/>
                </a:lnTo>
                <a:lnTo>
                  <a:pt x="3279680" y="1155700"/>
                </a:lnTo>
                <a:lnTo>
                  <a:pt x="3245344" y="1155700"/>
                </a:lnTo>
                <a:lnTo>
                  <a:pt x="3244547" y="1155700"/>
                </a:lnTo>
                <a:lnTo>
                  <a:pt x="3199215" y="1155700"/>
                </a:lnTo>
                <a:lnTo>
                  <a:pt x="3185336" y="1155700"/>
                </a:lnTo>
                <a:lnTo>
                  <a:pt x="3140003" y="1155700"/>
                </a:lnTo>
                <a:lnTo>
                  <a:pt x="3139207" y="1155700"/>
                </a:lnTo>
                <a:lnTo>
                  <a:pt x="3104869" y="1155700"/>
                </a:lnTo>
                <a:lnTo>
                  <a:pt x="3084915" y="1155700"/>
                </a:lnTo>
                <a:lnTo>
                  <a:pt x="3071220" y="1155700"/>
                </a:lnTo>
                <a:lnTo>
                  <a:pt x="3041883" y="1155700"/>
                </a:lnTo>
                <a:lnTo>
                  <a:pt x="3025703" y="1155700"/>
                </a:lnTo>
                <a:lnTo>
                  <a:pt x="3024907" y="1155700"/>
                </a:lnTo>
                <a:lnTo>
                  <a:pt x="3010735" y="1155700"/>
                </a:lnTo>
                <a:lnTo>
                  <a:pt x="2990569" y="1155700"/>
                </a:lnTo>
                <a:lnTo>
                  <a:pt x="2982672" y="1155700"/>
                </a:lnTo>
                <a:lnTo>
                  <a:pt x="2981875" y="1155700"/>
                </a:lnTo>
                <a:lnTo>
                  <a:pt x="2956920" y="1155700"/>
                </a:lnTo>
                <a:lnTo>
                  <a:pt x="2947538" y="1155700"/>
                </a:lnTo>
                <a:lnTo>
                  <a:pt x="2927583" y="1155700"/>
                </a:lnTo>
                <a:lnTo>
                  <a:pt x="2913888" y="1155700"/>
                </a:lnTo>
                <a:lnTo>
                  <a:pt x="2896435" y="1155700"/>
                </a:lnTo>
                <a:lnTo>
                  <a:pt x="2868372" y="1155700"/>
                </a:lnTo>
                <a:lnTo>
                  <a:pt x="2867575" y="1155700"/>
                </a:lnTo>
                <a:lnTo>
                  <a:pt x="2853403" y="1155700"/>
                </a:lnTo>
                <a:lnTo>
                  <a:pt x="2833238" y="1155700"/>
                </a:lnTo>
                <a:lnTo>
                  <a:pt x="2822243" y="1155700"/>
                </a:lnTo>
                <a:lnTo>
                  <a:pt x="2799588" y="1155700"/>
                </a:lnTo>
                <a:lnTo>
                  <a:pt x="2787109" y="1155700"/>
                </a:lnTo>
                <a:lnTo>
                  <a:pt x="2753459" y="1155700"/>
                </a:lnTo>
                <a:lnTo>
                  <a:pt x="2739103" y="1155700"/>
                </a:lnTo>
                <a:lnTo>
                  <a:pt x="2727897" y="1155700"/>
                </a:lnTo>
                <a:lnTo>
                  <a:pt x="2707943" y="1155700"/>
                </a:lnTo>
                <a:lnTo>
                  <a:pt x="2694248" y="1155700"/>
                </a:lnTo>
                <a:lnTo>
                  <a:pt x="2692974" y="1155700"/>
                </a:lnTo>
                <a:lnTo>
                  <a:pt x="2672809" y="1155700"/>
                </a:lnTo>
                <a:lnTo>
                  <a:pt x="2664911" y="1155700"/>
                </a:lnTo>
                <a:lnTo>
                  <a:pt x="2659114" y="1155700"/>
                </a:lnTo>
                <a:lnTo>
                  <a:pt x="2639159" y="1155700"/>
                </a:lnTo>
                <a:lnTo>
                  <a:pt x="2633763" y="1155700"/>
                </a:lnTo>
                <a:lnTo>
                  <a:pt x="2629777" y="1155700"/>
                </a:lnTo>
                <a:lnTo>
                  <a:pt x="2613597" y="1155700"/>
                </a:lnTo>
                <a:lnTo>
                  <a:pt x="2598629" y="1155700"/>
                </a:lnTo>
                <a:lnTo>
                  <a:pt x="2596128" y="1155700"/>
                </a:lnTo>
                <a:lnTo>
                  <a:pt x="2579948" y="1155700"/>
                </a:lnTo>
                <a:lnTo>
                  <a:pt x="2578674" y="1155700"/>
                </a:lnTo>
                <a:lnTo>
                  <a:pt x="2570566" y="1155700"/>
                </a:lnTo>
                <a:lnTo>
                  <a:pt x="2550611" y="1155700"/>
                </a:lnTo>
                <a:lnTo>
                  <a:pt x="2544814" y="1155700"/>
                </a:lnTo>
                <a:lnTo>
                  <a:pt x="2536916" y="1155700"/>
                </a:lnTo>
                <a:lnTo>
                  <a:pt x="2535643" y="1155700"/>
                </a:lnTo>
                <a:lnTo>
                  <a:pt x="2519463" y="1155700"/>
                </a:lnTo>
                <a:lnTo>
                  <a:pt x="2515477" y="1155700"/>
                </a:lnTo>
                <a:lnTo>
                  <a:pt x="2501782" y="1155700"/>
                </a:lnTo>
                <a:lnTo>
                  <a:pt x="2484329" y="1155700"/>
                </a:lnTo>
                <a:lnTo>
                  <a:pt x="2481828" y="1155700"/>
                </a:lnTo>
                <a:lnTo>
                  <a:pt x="2476431" y="1155700"/>
                </a:lnTo>
                <a:lnTo>
                  <a:pt x="2456266" y="1155700"/>
                </a:lnTo>
                <a:lnTo>
                  <a:pt x="2441297" y="1155700"/>
                </a:lnTo>
                <a:lnTo>
                  <a:pt x="2422616" y="1155700"/>
                </a:lnTo>
                <a:lnTo>
                  <a:pt x="2421343" y="1155700"/>
                </a:lnTo>
                <a:lnTo>
                  <a:pt x="2410137" y="1155700"/>
                </a:lnTo>
                <a:lnTo>
                  <a:pt x="2387482" y="1155700"/>
                </a:lnTo>
                <a:lnTo>
                  <a:pt x="2376487" y="1155700"/>
                </a:lnTo>
                <a:lnTo>
                  <a:pt x="2362131" y="1155700"/>
                </a:lnTo>
                <a:lnTo>
                  <a:pt x="2342151" y="1155700"/>
                </a:lnTo>
                <a:lnTo>
                  <a:pt x="2341353" y="1155700"/>
                </a:lnTo>
                <a:lnTo>
                  <a:pt x="2326997" y="1155700"/>
                </a:lnTo>
                <a:lnTo>
                  <a:pt x="2316002" y="1155700"/>
                </a:lnTo>
                <a:lnTo>
                  <a:pt x="2295837" y="1155700"/>
                </a:lnTo>
                <a:lnTo>
                  <a:pt x="2282143" y="1155700"/>
                </a:lnTo>
                <a:lnTo>
                  <a:pt x="2281666" y="1155700"/>
                </a:lnTo>
                <a:lnTo>
                  <a:pt x="2280868" y="1155700"/>
                </a:lnTo>
                <a:lnTo>
                  <a:pt x="2262187" y="1155700"/>
                </a:lnTo>
                <a:lnTo>
                  <a:pt x="2252805" y="1155700"/>
                </a:lnTo>
                <a:lnTo>
                  <a:pt x="2227851" y="1155700"/>
                </a:lnTo>
                <a:lnTo>
                  <a:pt x="2227053" y="1155700"/>
                </a:lnTo>
                <a:lnTo>
                  <a:pt x="2221658" y="1155700"/>
                </a:lnTo>
                <a:lnTo>
                  <a:pt x="2219156" y="1155700"/>
                </a:lnTo>
                <a:lnTo>
                  <a:pt x="2201702" y="1155700"/>
                </a:lnTo>
                <a:lnTo>
                  <a:pt x="2184819" y="1155700"/>
                </a:lnTo>
                <a:lnTo>
                  <a:pt x="2184022" y="1155700"/>
                </a:lnTo>
                <a:lnTo>
                  <a:pt x="2167843" y="1155700"/>
                </a:lnTo>
                <a:lnTo>
                  <a:pt x="2167366" y="1155700"/>
                </a:lnTo>
                <a:lnTo>
                  <a:pt x="2166568" y="1155700"/>
                </a:lnTo>
                <a:lnTo>
                  <a:pt x="2158671" y="1155700"/>
                </a:lnTo>
                <a:lnTo>
                  <a:pt x="2138505" y="1155700"/>
                </a:lnTo>
                <a:lnTo>
                  <a:pt x="2124811" y="1155700"/>
                </a:lnTo>
                <a:lnTo>
                  <a:pt x="2124335" y="1155700"/>
                </a:lnTo>
                <a:lnTo>
                  <a:pt x="2123537" y="1155700"/>
                </a:lnTo>
                <a:lnTo>
                  <a:pt x="2107358" y="1155700"/>
                </a:lnTo>
                <a:lnTo>
                  <a:pt x="2104856" y="1155700"/>
                </a:lnTo>
                <a:lnTo>
                  <a:pt x="2070519" y="1155700"/>
                </a:lnTo>
                <a:lnTo>
                  <a:pt x="2069722" y="1155700"/>
                </a:lnTo>
                <a:lnTo>
                  <a:pt x="2064326" y="1155700"/>
                </a:lnTo>
                <a:lnTo>
                  <a:pt x="2044371" y="1155700"/>
                </a:lnTo>
                <a:lnTo>
                  <a:pt x="2024390" y="1155700"/>
                </a:lnTo>
                <a:lnTo>
                  <a:pt x="2010511" y="1155700"/>
                </a:lnTo>
                <a:lnTo>
                  <a:pt x="2010035" y="1155700"/>
                </a:lnTo>
                <a:lnTo>
                  <a:pt x="2009237" y="1155700"/>
                </a:lnTo>
                <a:lnTo>
                  <a:pt x="1965179" y="1155700"/>
                </a:lnTo>
                <a:lnTo>
                  <a:pt x="1964382" y="1155700"/>
                </a:lnTo>
                <a:lnTo>
                  <a:pt x="1963905" y="1155700"/>
                </a:lnTo>
                <a:lnTo>
                  <a:pt x="1950026" y="1155700"/>
                </a:lnTo>
                <a:lnTo>
                  <a:pt x="1930045" y="1155700"/>
                </a:lnTo>
                <a:lnTo>
                  <a:pt x="1910090" y="1155700"/>
                </a:lnTo>
                <a:lnTo>
                  <a:pt x="1904694" y="1155700"/>
                </a:lnTo>
                <a:lnTo>
                  <a:pt x="1903897" y="1155700"/>
                </a:lnTo>
                <a:lnTo>
                  <a:pt x="1869560" y="1155700"/>
                </a:lnTo>
                <a:lnTo>
                  <a:pt x="1867059" y="1155700"/>
                </a:lnTo>
                <a:lnTo>
                  <a:pt x="1850879" y="1155700"/>
                </a:lnTo>
                <a:lnTo>
                  <a:pt x="1850082" y="1155700"/>
                </a:lnTo>
                <a:lnTo>
                  <a:pt x="1849605" y="1155700"/>
                </a:lnTo>
                <a:lnTo>
                  <a:pt x="1835908" y="1155700"/>
                </a:lnTo>
                <a:lnTo>
                  <a:pt x="1815745" y="1155700"/>
                </a:lnTo>
                <a:lnTo>
                  <a:pt x="1807847" y="1155700"/>
                </a:lnTo>
                <a:lnTo>
                  <a:pt x="1807051" y="1155700"/>
                </a:lnTo>
                <a:lnTo>
                  <a:pt x="1806574" y="1155700"/>
                </a:lnTo>
                <a:lnTo>
                  <a:pt x="1790394" y="1155700"/>
                </a:lnTo>
                <a:lnTo>
                  <a:pt x="1789597" y="1155700"/>
                </a:lnTo>
                <a:lnTo>
                  <a:pt x="1772713" y="1155700"/>
                </a:lnTo>
                <a:lnTo>
                  <a:pt x="1755260" y="1155700"/>
                </a:lnTo>
                <a:lnTo>
                  <a:pt x="1752759" y="1155700"/>
                </a:lnTo>
                <a:lnTo>
                  <a:pt x="1747362" y="1155700"/>
                </a:lnTo>
                <a:lnTo>
                  <a:pt x="1746566" y="1155700"/>
                </a:lnTo>
                <a:lnTo>
                  <a:pt x="1721608" y="1155700"/>
                </a:lnTo>
                <a:lnTo>
                  <a:pt x="1712228" y="1155700"/>
                </a:lnTo>
                <a:lnTo>
                  <a:pt x="1693547" y="1155700"/>
                </a:lnTo>
                <a:lnTo>
                  <a:pt x="1692751" y="1155700"/>
                </a:lnTo>
                <a:lnTo>
                  <a:pt x="1692274" y="1155700"/>
                </a:lnTo>
                <a:lnTo>
                  <a:pt x="1678577" y="1155700"/>
                </a:lnTo>
                <a:lnTo>
                  <a:pt x="1658413" y="1155700"/>
                </a:lnTo>
                <a:lnTo>
                  <a:pt x="1647418" y="1155700"/>
                </a:lnTo>
                <a:lnTo>
                  <a:pt x="1633062" y="1155700"/>
                </a:lnTo>
                <a:lnTo>
                  <a:pt x="1632266" y="1155700"/>
                </a:lnTo>
                <a:lnTo>
                  <a:pt x="1612284" y="1155700"/>
                </a:lnTo>
                <a:lnTo>
                  <a:pt x="1597928" y="1155700"/>
                </a:lnTo>
                <a:lnTo>
                  <a:pt x="1586933" y="1155700"/>
                </a:lnTo>
                <a:lnTo>
                  <a:pt x="1564277" y="1155700"/>
                </a:lnTo>
                <a:lnTo>
                  <a:pt x="1553073" y="1155700"/>
                </a:lnTo>
                <a:lnTo>
                  <a:pt x="1551799" y="1155700"/>
                </a:lnTo>
                <a:lnTo>
                  <a:pt x="1533118" y="1155700"/>
                </a:lnTo>
                <a:lnTo>
                  <a:pt x="1518147" y="1155700"/>
                </a:lnTo>
                <a:lnTo>
                  <a:pt x="1497984" y="1155700"/>
                </a:lnTo>
                <a:lnTo>
                  <a:pt x="1492588" y="1155700"/>
                </a:lnTo>
                <a:lnTo>
                  <a:pt x="1490087" y="1155700"/>
                </a:lnTo>
                <a:lnTo>
                  <a:pt x="1472633" y="1155700"/>
                </a:lnTo>
                <a:lnTo>
                  <a:pt x="1458936" y="1155700"/>
                </a:lnTo>
                <a:lnTo>
                  <a:pt x="1454953" y="1155700"/>
                </a:lnTo>
                <a:lnTo>
                  <a:pt x="1438773" y="1155700"/>
                </a:lnTo>
                <a:lnTo>
                  <a:pt x="1437499" y="1155700"/>
                </a:lnTo>
                <a:lnTo>
                  <a:pt x="1429602" y="1155700"/>
                </a:lnTo>
                <a:lnTo>
                  <a:pt x="1423802" y="1155700"/>
                </a:lnTo>
                <a:lnTo>
                  <a:pt x="1403847" y="1155700"/>
                </a:lnTo>
                <a:lnTo>
                  <a:pt x="1395741" y="1155700"/>
                </a:lnTo>
                <a:lnTo>
                  <a:pt x="1394468" y="1155700"/>
                </a:lnTo>
                <a:lnTo>
                  <a:pt x="1378288" y="1155700"/>
                </a:lnTo>
                <a:lnTo>
                  <a:pt x="1375787" y="1155700"/>
                </a:lnTo>
                <a:lnTo>
                  <a:pt x="1360816" y="1155700"/>
                </a:lnTo>
                <a:lnTo>
                  <a:pt x="1344636" y="1155700"/>
                </a:lnTo>
                <a:lnTo>
                  <a:pt x="1340653" y="1155700"/>
                </a:lnTo>
                <a:lnTo>
                  <a:pt x="1335256" y="1155700"/>
                </a:lnTo>
                <a:lnTo>
                  <a:pt x="1315302" y="1155700"/>
                </a:lnTo>
                <a:lnTo>
                  <a:pt x="1309502" y="1155700"/>
                </a:lnTo>
                <a:lnTo>
                  <a:pt x="1301604" y="1155700"/>
                </a:lnTo>
                <a:lnTo>
                  <a:pt x="1281441" y="1155700"/>
                </a:lnTo>
                <a:lnTo>
                  <a:pt x="1280168" y="1155700"/>
                </a:lnTo>
                <a:lnTo>
                  <a:pt x="1266470" y="1155700"/>
                </a:lnTo>
                <a:lnTo>
                  <a:pt x="1246516" y="1155700"/>
                </a:lnTo>
                <a:lnTo>
                  <a:pt x="1235312" y="1155700"/>
                </a:lnTo>
                <a:lnTo>
                  <a:pt x="1220956" y="1155700"/>
                </a:lnTo>
                <a:lnTo>
                  <a:pt x="1187304" y="1155700"/>
                </a:lnTo>
                <a:lnTo>
                  <a:pt x="1174827" y="1155700"/>
                </a:lnTo>
                <a:lnTo>
                  <a:pt x="1152170" y="1155700"/>
                </a:lnTo>
                <a:lnTo>
                  <a:pt x="1141175" y="1155700"/>
                </a:lnTo>
                <a:lnTo>
                  <a:pt x="1121012" y="1155700"/>
                </a:lnTo>
                <a:lnTo>
                  <a:pt x="1106838" y="1155700"/>
                </a:lnTo>
                <a:lnTo>
                  <a:pt x="1106041" y="1155700"/>
                </a:lnTo>
                <a:lnTo>
                  <a:pt x="1077981" y="1155700"/>
                </a:lnTo>
                <a:lnTo>
                  <a:pt x="1060527" y="1155700"/>
                </a:lnTo>
                <a:lnTo>
                  <a:pt x="1046830" y="1155700"/>
                </a:lnTo>
                <a:lnTo>
                  <a:pt x="1026875" y="1155700"/>
                </a:lnTo>
                <a:lnTo>
                  <a:pt x="1017496" y="1155700"/>
                </a:lnTo>
                <a:lnTo>
                  <a:pt x="992538" y="1155700"/>
                </a:lnTo>
                <a:lnTo>
                  <a:pt x="991741" y="1155700"/>
                </a:lnTo>
                <a:lnTo>
                  <a:pt x="983844" y="1155700"/>
                </a:lnTo>
                <a:lnTo>
                  <a:pt x="963681" y="1155700"/>
                </a:lnTo>
                <a:lnTo>
                  <a:pt x="949507" y="1155700"/>
                </a:lnTo>
                <a:lnTo>
                  <a:pt x="948710" y="1155700"/>
                </a:lnTo>
                <a:lnTo>
                  <a:pt x="932530" y="1155700"/>
                </a:lnTo>
                <a:lnTo>
                  <a:pt x="903196" y="1155700"/>
                </a:lnTo>
                <a:lnTo>
                  <a:pt x="889498" y="1155700"/>
                </a:lnTo>
                <a:lnTo>
                  <a:pt x="869544" y="1155700"/>
                </a:lnTo>
                <a:lnTo>
                  <a:pt x="835207" y="1155700"/>
                </a:lnTo>
                <a:lnTo>
                  <a:pt x="834410" y="1155700"/>
                </a:lnTo>
                <a:lnTo>
                  <a:pt x="789077" y="1155700"/>
                </a:lnTo>
                <a:lnTo>
                  <a:pt x="775198" y="1155700"/>
                </a:lnTo>
                <a:lnTo>
                  <a:pt x="729866" y="1155700"/>
                </a:lnTo>
                <a:lnTo>
                  <a:pt x="729069" y="1155700"/>
                </a:lnTo>
                <a:lnTo>
                  <a:pt x="694733" y="1155700"/>
                </a:lnTo>
                <a:lnTo>
                  <a:pt x="674777" y="1155700"/>
                </a:lnTo>
                <a:lnTo>
                  <a:pt x="631746" y="1155700"/>
                </a:lnTo>
                <a:lnTo>
                  <a:pt x="615566" y="1155700"/>
                </a:lnTo>
                <a:lnTo>
                  <a:pt x="614769" y="1155700"/>
                </a:lnTo>
                <a:lnTo>
                  <a:pt x="580433" y="1155700"/>
                </a:lnTo>
                <a:lnTo>
                  <a:pt x="572534" y="1155700"/>
                </a:lnTo>
                <a:lnTo>
                  <a:pt x="571738" y="1155700"/>
                </a:lnTo>
                <a:lnTo>
                  <a:pt x="537402" y="1155700"/>
                </a:lnTo>
                <a:lnTo>
                  <a:pt x="517446" y="1155700"/>
                </a:lnTo>
                <a:lnTo>
                  <a:pt x="458234" y="1155700"/>
                </a:lnTo>
                <a:lnTo>
                  <a:pt x="457438" y="1155700"/>
                </a:lnTo>
                <a:lnTo>
                  <a:pt x="423102" y="1155700"/>
                </a:lnTo>
                <a:lnTo>
                  <a:pt x="412105" y="1155700"/>
                </a:lnTo>
                <a:lnTo>
                  <a:pt x="376972" y="1155700"/>
                </a:lnTo>
                <a:lnTo>
                  <a:pt x="317761" y="1155700"/>
                </a:lnTo>
                <a:lnTo>
                  <a:pt x="297805" y="1155700"/>
                </a:lnTo>
                <a:lnTo>
                  <a:pt x="262672" y="1155700"/>
                </a:lnTo>
                <a:lnTo>
                  <a:pt x="254774" y="1155700"/>
                </a:lnTo>
                <a:lnTo>
                  <a:pt x="219641" y="1155700"/>
                </a:lnTo>
                <a:lnTo>
                  <a:pt x="203461" y="1155700"/>
                </a:lnTo>
                <a:lnTo>
                  <a:pt x="160429" y="1155700"/>
                </a:lnTo>
                <a:lnTo>
                  <a:pt x="140474" y="1155700"/>
                </a:lnTo>
                <a:lnTo>
                  <a:pt x="105341" y="1155700"/>
                </a:lnTo>
                <a:lnTo>
                  <a:pt x="46129" y="1155700"/>
                </a:lnTo>
                <a:lnTo>
                  <a:pt x="0" y="115570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8" name="TextBox 17"/>
          <p:cNvSpPr txBox="1"/>
          <p:nvPr/>
        </p:nvSpPr>
        <p:spPr>
          <a:xfrm>
            <a:off x="2955449" y="2379389"/>
            <a:ext cx="3233102" cy="384721"/>
          </a:xfrm>
          <a:prstGeom prst="rect">
            <a:avLst/>
          </a:prstGeom>
          <a:noFill/>
        </p:spPr>
        <p:txBody>
          <a:bodyPr wrap="square" lIns="0" tIns="0" rIns="0" bIns="0" rtlCol="0">
            <a:spAutoFit/>
          </a:bodyPr>
          <a:lstStyle/>
          <a:p>
            <a:pPr algn="ctr">
              <a:lnSpc>
                <a:spcPts val="3000"/>
              </a:lnSpc>
            </a:pPr>
            <a:r>
              <a:rPr lang="en-US" sz="3000" cap="all" spc="70" dirty="0">
                <a:solidFill>
                  <a:schemeClr val="bg1"/>
                </a:solidFill>
                <a:latin typeface="Lato Black" panose="020F0A02020204030203" pitchFamily="34" charset="0"/>
              </a:rPr>
              <a:t>Thank you</a:t>
            </a:r>
            <a:endParaRPr lang="en-US" sz="3000" cap="all" spc="70" dirty="0">
              <a:solidFill>
                <a:schemeClr val="accent2"/>
              </a:solidFill>
              <a:latin typeface="Lato Black" panose="020F0A02020204030203" pitchFamily="34" charset="0"/>
            </a:endParaRPr>
          </a:p>
        </p:txBody>
      </p:sp>
      <p:sp>
        <p:nvSpPr>
          <p:cNvPr id="24" name="Freeform 245"/>
          <p:cNvSpPr>
            <a:spLocks noEditPoints="1"/>
          </p:cNvSpPr>
          <p:nvPr/>
        </p:nvSpPr>
        <p:spPr bwMode="auto">
          <a:xfrm>
            <a:off x="2925309" y="2177852"/>
            <a:ext cx="142934" cy="120946"/>
          </a:xfrm>
          <a:custGeom>
            <a:avLst/>
            <a:gdLst>
              <a:gd name="T0" fmla="*/ 72 w 157"/>
              <a:gd name="T1" fmla="*/ 79 h 133"/>
              <a:gd name="T2" fmla="*/ 72 w 157"/>
              <a:gd name="T3" fmla="*/ 115 h 133"/>
              <a:gd name="T4" fmla="*/ 67 w 157"/>
              <a:gd name="T5" fmla="*/ 128 h 133"/>
              <a:gd name="T6" fmla="*/ 54 w 157"/>
              <a:gd name="T7" fmla="*/ 133 h 133"/>
              <a:gd name="T8" fmla="*/ 18 w 157"/>
              <a:gd name="T9" fmla="*/ 133 h 133"/>
              <a:gd name="T10" fmla="*/ 5 w 157"/>
              <a:gd name="T11" fmla="*/ 128 h 133"/>
              <a:gd name="T12" fmla="*/ 0 w 157"/>
              <a:gd name="T13" fmla="*/ 115 h 133"/>
              <a:gd name="T14" fmla="*/ 0 w 157"/>
              <a:gd name="T15" fmla="*/ 49 h 133"/>
              <a:gd name="T16" fmla="*/ 3 w 157"/>
              <a:gd name="T17" fmla="*/ 30 h 133"/>
              <a:gd name="T18" fmla="*/ 14 w 157"/>
              <a:gd name="T19" fmla="*/ 14 h 133"/>
              <a:gd name="T20" fmla="*/ 29 w 157"/>
              <a:gd name="T21" fmla="*/ 4 h 133"/>
              <a:gd name="T22" fmla="*/ 48 w 157"/>
              <a:gd name="T23" fmla="*/ 0 h 133"/>
              <a:gd name="T24" fmla="*/ 54 w 157"/>
              <a:gd name="T25" fmla="*/ 0 h 133"/>
              <a:gd name="T26" fmla="*/ 58 w 157"/>
              <a:gd name="T27" fmla="*/ 2 h 133"/>
              <a:gd name="T28" fmla="*/ 60 w 157"/>
              <a:gd name="T29" fmla="*/ 6 h 133"/>
              <a:gd name="T30" fmla="*/ 60 w 157"/>
              <a:gd name="T31" fmla="*/ 18 h 133"/>
              <a:gd name="T32" fmla="*/ 58 w 157"/>
              <a:gd name="T33" fmla="*/ 23 h 133"/>
              <a:gd name="T34" fmla="*/ 54 w 157"/>
              <a:gd name="T35" fmla="*/ 25 h 133"/>
              <a:gd name="T36" fmla="*/ 48 w 157"/>
              <a:gd name="T37" fmla="*/ 25 h 133"/>
              <a:gd name="T38" fmla="*/ 31 w 157"/>
              <a:gd name="T39" fmla="*/ 32 h 133"/>
              <a:gd name="T40" fmla="*/ 24 w 157"/>
              <a:gd name="T41" fmla="*/ 49 h 133"/>
              <a:gd name="T42" fmla="*/ 24 w 157"/>
              <a:gd name="T43" fmla="*/ 52 h 133"/>
              <a:gd name="T44" fmla="*/ 26 w 157"/>
              <a:gd name="T45" fmla="*/ 58 h 133"/>
              <a:gd name="T46" fmla="*/ 33 w 157"/>
              <a:gd name="T47" fmla="*/ 61 h 133"/>
              <a:gd name="T48" fmla="*/ 54 w 157"/>
              <a:gd name="T49" fmla="*/ 61 h 133"/>
              <a:gd name="T50" fmla="*/ 67 w 157"/>
              <a:gd name="T51" fmla="*/ 66 h 133"/>
              <a:gd name="T52" fmla="*/ 72 w 157"/>
              <a:gd name="T53" fmla="*/ 79 h 133"/>
              <a:gd name="T54" fmla="*/ 157 w 157"/>
              <a:gd name="T55" fmla="*/ 79 h 133"/>
              <a:gd name="T56" fmla="*/ 157 w 157"/>
              <a:gd name="T57" fmla="*/ 115 h 133"/>
              <a:gd name="T58" fmla="*/ 152 w 157"/>
              <a:gd name="T59" fmla="*/ 128 h 133"/>
              <a:gd name="T60" fmla="*/ 139 w 157"/>
              <a:gd name="T61" fmla="*/ 133 h 133"/>
              <a:gd name="T62" fmla="*/ 102 w 157"/>
              <a:gd name="T63" fmla="*/ 133 h 133"/>
              <a:gd name="T64" fmla="*/ 90 w 157"/>
              <a:gd name="T65" fmla="*/ 128 h 133"/>
              <a:gd name="T66" fmla="*/ 84 w 157"/>
              <a:gd name="T67" fmla="*/ 115 h 133"/>
              <a:gd name="T68" fmla="*/ 84 w 157"/>
              <a:gd name="T69" fmla="*/ 49 h 133"/>
              <a:gd name="T70" fmla="*/ 88 w 157"/>
              <a:gd name="T71" fmla="*/ 30 h 133"/>
              <a:gd name="T72" fmla="*/ 99 w 157"/>
              <a:gd name="T73" fmla="*/ 14 h 133"/>
              <a:gd name="T74" fmla="*/ 114 w 157"/>
              <a:gd name="T75" fmla="*/ 4 h 133"/>
              <a:gd name="T76" fmla="*/ 133 w 157"/>
              <a:gd name="T77" fmla="*/ 0 h 133"/>
              <a:gd name="T78" fmla="*/ 139 w 157"/>
              <a:gd name="T79" fmla="*/ 0 h 133"/>
              <a:gd name="T80" fmla="*/ 143 w 157"/>
              <a:gd name="T81" fmla="*/ 2 h 133"/>
              <a:gd name="T82" fmla="*/ 145 w 157"/>
              <a:gd name="T83" fmla="*/ 6 h 133"/>
              <a:gd name="T84" fmla="*/ 145 w 157"/>
              <a:gd name="T85" fmla="*/ 18 h 133"/>
              <a:gd name="T86" fmla="*/ 143 w 157"/>
              <a:gd name="T87" fmla="*/ 23 h 133"/>
              <a:gd name="T88" fmla="*/ 139 w 157"/>
              <a:gd name="T89" fmla="*/ 25 h 133"/>
              <a:gd name="T90" fmla="*/ 133 w 157"/>
              <a:gd name="T91" fmla="*/ 25 h 133"/>
              <a:gd name="T92" fmla="*/ 116 w 157"/>
              <a:gd name="T93" fmla="*/ 32 h 133"/>
              <a:gd name="T94" fmla="*/ 109 w 157"/>
              <a:gd name="T95" fmla="*/ 49 h 133"/>
              <a:gd name="T96" fmla="*/ 109 w 157"/>
              <a:gd name="T97" fmla="*/ 52 h 133"/>
              <a:gd name="T98" fmla="*/ 111 w 157"/>
              <a:gd name="T99" fmla="*/ 58 h 133"/>
              <a:gd name="T100" fmla="*/ 118 w 157"/>
              <a:gd name="T101" fmla="*/ 61 h 133"/>
              <a:gd name="T102" fmla="*/ 139 w 157"/>
              <a:gd name="T103" fmla="*/ 61 h 133"/>
              <a:gd name="T104" fmla="*/ 152 w 157"/>
              <a:gd name="T105" fmla="*/ 66 h 133"/>
              <a:gd name="T106" fmla="*/ 157 w 157"/>
              <a:gd name="T107"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2" y="79"/>
                </a:moveTo>
                <a:cubicBezTo>
                  <a:pt x="72" y="115"/>
                  <a:pt x="72" y="115"/>
                  <a:pt x="72" y="115"/>
                </a:cubicBezTo>
                <a:cubicBezTo>
                  <a:pt x="72" y="120"/>
                  <a:pt x="70" y="125"/>
                  <a:pt x="67" y="128"/>
                </a:cubicBezTo>
                <a:cubicBezTo>
                  <a:pt x="63" y="132"/>
                  <a:pt x="59" y="133"/>
                  <a:pt x="54" y="133"/>
                </a:cubicBezTo>
                <a:cubicBezTo>
                  <a:pt x="18" y="133"/>
                  <a:pt x="18" y="133"/>
                  <a:pt x="18" y="133"/>
                </a:cubicBezTo>
                <a:cubicBezTo>
                  <a:pt x="13" y="133"/>
                  <a:pt x="8" y="132"/>
                  <a:pt x="5" y="128"/>
                </a:cubicBezTo>
                <a:cubicBezTo>
                  <a:pt x="1" y="125"/>
                  <a:pt x="0" y="120"/>
                  <a:pt x="0" y="115"/>
                </a:cubicBezTo>
                <a:cubicBezTo>
                  <a:pt x="0" y="49"/>
                  <a:pt x="0" y="49"/>
                  <a:pt x="0" y="49"/>
                </a:cubicBezTo>
                <a:cubicBezTo>
                  <a:pt x="0" y="42"/>
                  <a:pt x="1" y="36"/>
                  <a:pt x="3" y="30"/>
                </a:cubicBezTo>
                <a:cubicBezTo>
                  <a:pt x="6" y="24"/>
                  <a:pt x="9" y="19"/>
                  <a:pt x="14" y="14"/>
                </a:cubicBezTo>
                <a:cubicBezTo>
                  <a:pt x="18" y="10"/>
                  <a:pt x="23" y="7"/>
                  <a:pt x="29" y="4"/>
                </a:cubicBezTo>
                <a:cubicBezTo>
                  <a:pt x="35" y="2"/>
                  <a:pt x="41" y="0"/>
                  <a:pt x="48" y="0"/>
                </a:cubicBezTo>
                <a:cubicBezTo>
                  <a:pt x="54" y="0"/>
                  <a:pt x="54" y="0"/>
                  <a:pt x="54" y="0"/>
                </a:cubicBezTo>
                <a:cubicBezTo>
                  <a:pt x="56" y="0"/>
                  <a:pt x="57" y="1"/>
                  <a:pt x="58" y="2"/>
                </a:cubicBezTo>
                <a:cubicBezTo>
                  <a:pt x="60" y="3"/>
                  <a:pt x="60" y="5"/>
                  <a:pt x="60" y="6"/>
                </a:cubicBezTo>
                <a:cubicBezTo>
                  <a:pt x="60" y="18"/>
                  <a:pt x="60" y="18"/>
                  <a:pt x="60" y="18"/>
                </a:cubicBezTo>
                <a:cubicBezTo>
                  <a:pt x="60" y="20"/>
                  <a:pt x="60" y="22"/>
                  <a:pt x="58" y="23"/>
                </a:cubicBezTo>
                <a:cubicBezTo>
                  <a:pt x="57" y="24"/>
                  <a:pt x="56" y="25"/>
                  <a:pt x="54" y="25"/>
                </a:cubicBezTo>
                <a:cubicBezTo>
                  <a:pt x="48" y="25"/>
                  <a:pt x="48" y="25"/>
                  <a:pt x="48" y="25"/>
                </a:cubicBezTo>
                <a:cubicBezTo>
                  <a:pt x="41" y="25"/>
                  <a:pt x="36" y="27"/>
                  <a:pt x="31" y="32"/>
                </a:cubicBezTo>
                <a:cubicBezTo>
                  <a:pt x="26" y="36"/>
                  <a:pt x="24" y="42"/>
                  <a:pt x="24" y="49"/>
                </a:cubicBezTo>
                <a:cubicBezTo>
                  <a:pt x="24" y="52"/>
                  <a:pt x="24" y="52"/>
                  <a:pt x="24" y="52"/>
                </a:cubicBezTo>
                <a:cubicBezTo>
                  <a:pt x="24" y="54"/>
                  <a:pt x="25" y="56"/>
                  <a:pt x="26" y="58"/>
                </a:cubicBezTo>
                <a:cubicBezTo>
                  <a:pt x="28" y="60"/>
                  <a:pt x="30" y="61"/>
                  <a:pt x="33" y="61"/>
                </a:cubicBezTo>
                <a:cubicBezTo>
                  <a:pt x="54" y="61"/>
                  <a:pt x="54" y="61"/>
                  <a:pt x="54" y="61"/>
                </a:cubicBezTo>
                <a:cubicBezTo>
                  <a:pt x="59" y="61"/>
                  <a:pt x="63" y="63"/>
                  <a:pt x="67" y="66"/>
                </a:cubicBezTo>
                <a:cubicBezTo>
                  <a:pt x="70" y="70"/>
                  <a:pt x="72" y="74"/>
                  <a:pt x="72" y="79"/>
                </a:cubicBezTo>
                <a:close/>
                <a:moveTo>
                  <a:pt x="157" y="79"/>
                </a:moveTo>
                <a:cubicBezTo>
                  <a:pt x="157" y="115"/>
                  <a:pt x="157" y="115"/>
                  <a:pt x="157" y="115"/>
                </a:cubicBezTo>
                <a:cubicBezTo>
                  <a:pt x="157" y="120"/>
                  <a:pt x="155" y="125"/>
                  <a:pt x="152" y="128"/>
                </a:cubicBezTo>
                <a:cubicBezTo>
                  <a:pt x="148" y="132"/>
                  <a:pt x="144" y="133"/>
                  <a:pt x="139" y="133"/>
                </a:cubicBezTo>
                <a:cubicBezTo>
                  <a:pt x="102" y="133"/>
                  <a:pt x="102" y="133"/>
                  <a:pt x="102" y="133"/>
                </a:cubicBezTo>
                <a:cubicBezTo>
                  <a:pt x="97" y="133"/>
                  <a:pt x="93" y="132"/>
                  <a:pt x="90" y="128"/>
                </a:cubicBezTo>
                <a:cubicBezTo>
                  <a:pt x="86" y="125"/>
                  <a:pt x="84" y="120"/>
                  <a:pt x="84" y="115"/>
                </a:cubicBezTo>
                <a:cubicBezTo>
                  <a:pt x="84" y="49"/>
                  <a:pt x="84" y="49"/>
                  <a:pt x="84" y="49"/>
                </a:cubicBezTo>
                <a:cubicBezTo>
                  <a:pt x="84" y="42"/>
                  <a:pt x="86" y="36"/>
                  <a:pt x="88" y="30"/>
                </a:cubicBezTo>
                <a:cubicBezTo>
                  <a:pt x="91" y="24"/>
                  <a:pt x="94" y="19"/>
                  <a:pt x="99" y="14"/>
                </a:cubicBezTo>
                <a:cubicBezTo>
                  <a:pt x="103" y="10"/>
                  <a:pt x="108" y="7"/>
                  <a:pt x="114" y="4"/>
                </a:cubicBezTo>
                <a:cubicBezTo>
                  <a:pt x="120" y="2"/>
                  <a:pt x="126" y="0"/>
                  <a:pt x="133" y="0"/>
                </a:cubicBezTo>
                <a:cubicBezTo>
                  <a:pt x="139" y="0"/>
                  <a:pt x="139" y="0"/>
                  <a:pt x="139" y="0"/>
                </a:cubicBezTo>
                <a:cubicBezTo>
                  <a:pt x="140" y="0"/>
                  <a:pt x="142" y="1"/>
                  <a:pt x="143" y="2"/>
                </a:cubicBezTo>
                <a:cubicBezTo>
                  <a:pt x="144" y="3"/>
                  <a:pt x="145" y="5"/>
                  <a:pt x="145" y="6"/>
                </a:cubicBezTo>
                <a:cubicBezTo>
                  <a:pt x="145" y="18"/>
                  <a:pt x="145" y="18"/>
                  <a:pt x="145" y="18"/>
                </a:cubicBezTo>
                <a:cubicBezTo>
                  <a:pt x="145" y="20"/>
                  <a:pt x="144" y="22"/>
                  <a:pt x="143" y="23"/>
                </a:cubicBezTo>
                <a:cubicBezTo>
                  <a:pt x="142" y="24"/>
                  <a:pt x="140" y="25"/>
                  <a:pt x="139" y="25"/>
                </a:cubicBezTo>
                <a:cubicBezTo>
                  <a:pt x="133" y="25"/>
                  <a:pt x="133" y="25"/>
                  <a:pt x="133" y="25"/>
                </a:cubicBezTo>
                <a:cubicBezTo>
                  <a:pt x="126" y="25"/>
                  <a:pt x="120" y="27"/>
                  <a:pt x="116" y="32"/>
                </a:cubicBezTo>
                <a:cubicBezTo>
                  <a:pt x="111" y="36"/>
                  <a:pt x="109" y="42"/>
                  <a:pt x="109" y="49"/>
                </a:cubicBezTo>
                <a:cubicBezTo>
                  <a:pt x="109" y="52"/>
                  <a:pt x="109" y="52"/>
                  <a:pt x="109" y="52"/>
                </a:cubicBezTo>
                <a:cubicBezTo>
                  <a:pt x="109" y="54"/>
                  <a:pt x="109" y="56"/>
                  <a:pt x="111" y="58"/>
                </a:cubicBezTo>
                <a:cubicBezTo>
                  <a:pt x="113" y="60"/>
                  <a:pt x="115" y="61"/>
                  <a:pt x="118" y="61"/>
                </a:cubicBezTo>
                <a:cubicBezTo>
                  <a:pt x="139" y="61"/>
                  <a:pt x="139" y="61"/>
                  <a:pt x="139" y="61"/>
                </a:cubicBezTo>
                <a:cubicBezTo>
                  <a:pt x="144" y="61"/>
                  <a:pt x="148" y="63"/>
                  <a:pt x="152" y="66"/>
                </a:cubicBezTo>
                <a:cubicBezTo>
                  <a:pt x="155" y="70"/>
                  <a:pt x="157" y="74"/>
                  <a:pt x="157" y="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6"/>
          <p:cNvSpPr>
            <a:spLocks noEditPoints="1"/>
          </p:cNvSpPr>
          <p:nvPr/>
        </p:nvSpPr>
        <p:spPr bwMode="auto">
          <a:xfrm rot="10800000" flipH="1" flipV="1">
            <a:off x="6117035" y="2848276"/>
            <a:ext cx="133373" cy="117371"/>
          </a:xfrm>
          <a:custGeom>
            <a:avLst/>
            <a:gdLst>
              <a:gd name="T0" fmla="*/ 73 w 157"/>
              <a:gd name="T1" fmla="*/ 18 h 133"/>
              <a:gd name="T2" fmla="*/ 73 w 157"/>
              <a:gd name="T3" fmla="*/ 85 h 133"/>
              <a:gd name="T4" fmla="*/ 69 w 157"/>
              <a:gd name="T5" fmla="*/ 104 h 133"/>
              <a:gd name="T6" fmla="*/ 58 w 157"/>
              <a:gd name="T7" fmla="*/ 119 h 133"/>
              <a:gd name="T8" fmla="*/ 43 w 157"/>
              <a:gd name="T9" fmla="*/ 130 h 133"/>
              <a:gd name="T10" fmla="*/ 24 w 157"/>
              <a:gd name="T11" fmla="*/ 133 h 133"/>
              <a:gd name="T12" fmla="*/ 18 w 157"/>
              <a:gd name="T13" fmla="*/ 133 h 133"/>
              <a:gd name="T14" fmla="*/ 14 w 157"/>
              <a:gd name="T15" fmla="*/ 132 h 133"/>
              <a:gd name="T16" fmla="*/ 12 w 157"/>
              <a:gd name="T17" fmla="*/ 127 h 133"/>
              <a:gd name="T18" fmla="*/ 12 w 157"/>
              <a:gd name="T19" fmla="*/ 115 h 133"/>
              <a:gd name="T20" fmla="*/ 14 w 157"/>
              <a:gd name="T21" fmla="*/ 111 h 133"/>
              <a:gd name="T22" fmla="*/ 18 w 157"/>
              <a:gd name="T23" fmla="*/ 109 h 133"/>
              <a:gd name="T24" fmla="*/ 24 w 157"/>
              <a:gd name="T25" fmla="*/ 109 h 133"/>
              <a:gd name="T26" fmla="*/ 41 w 157"/>
              <a:gd name="T27" fmla="*/ 102 h 133"/>
              <a:gd name="T28" fmla="*/ 48 w 157"/>
              <a:gd name="T29" fmla="*/ 85 h 133"/>
              <a:gd name="T30" fmla="*/ 48 w 157"/>
              <a:gd name="T31" fmla="*/ 82 h 133"/>
              <a:gd name="T32" fmla="*/ 46 w 157"/>
              <a:gd name="T33" fmla="*/ 76 h 133"/>
              <a:gd name="T34" fmla="*/ 39 w 157"/>
              <a:gd name="T35" fmla="*/ 73 h 133"/>
              <a:gd name="T36" fmla="*/ 18 w 157"/>
              <a:gd name="T37" fmla="*/ 73 h 133"/>
              <a:gd name="T38" fmla="*/ 5 w 157"/>
              <a:gd name="T39" fmla="*/ 68 h 133"/>
              <a:gd name="T40" fmla="*/ 0 w 157"/>
              <a:gd name="T41" fmla="*/ 55 h 133"/>
              <a:gd name="T42" fmla="*/ 0 w 157"/>
              <a:gd name="T43" fmla="*/ 18 h 133"/>
              <a:gd name="T44" fmla="*/ 5 w 157"/>
              <a:gd name="T45" fmla="*/ 6 h 133"/>
              <a:gd name="T46" fmla="*/ 18 w 157"/>
              <a:gd name="T47" fmla="*/ 0 h 133"/>
              <a:gd name="T48" fmla="*/ 54 w 157"/>
              <a:gd name="T49" fmla="*/ 0 h 133"/>
              <a:gd name="T50" fmla="*/ 67 w 157"/>
              <a:gd name="T51" fmla="*/ 6 h 133"/>
              <a:gd name="T52" fmla="*/ 73 w 157"/>
              <a:gd name="T53" fmla="*/ 18 h 133"/>
              <a:gd name="T54" fmla="*/ 157 w 157"/>
              <a:gd name="T55" fmla="*/ 18 h 133"/>
              <a:gd name="T56" fmla="*/ 157 w 157"/>
              <a:gd name="T57" fmla="*/ 85 h 133"/>
              <a:gd name="T58" fmla="*/ 153 w 157"/>
              <a:gd name="T59" fmla="*/ 104 h 133"/>
              <a:gd name="T60" fmla="*/ 143 w 157"/>
              <a:gd name="T61" fmla="*/ 119 h 133"/>
              <a:gd name="T62" fmla="*/ 128 w 157"/>
              <a:gd name="T63" fmla="*/ 130 h 133"/>
              <a:gd name="T64" fmla="*/ 109 w 157"/>
              <a:gd name="T65" fmla="*/ 133 h 133"/>
              <a:gd name="T66" fmla="*/ 103 w 157"/>
              <a:gd name="T67" fmla="*/ 133 h 133"/>
              <a:gd name="T68" fmla="*/ 99 w 157"/>
              <a:gd name="T69" fmla="*/ 132 h 133"/>
              <a:gd name="T70" fmla="*/ 97 w 157"/>
              <a:gd name="T71" fmla="*/ 127 h 133"/>
              <a:gd name="T72" fmla="*/ 97 w 157"/>
              <a:gd name="T73" fmla="*/ 115 h 133"/>
              <a:gd name="T74" fmla="*/ 99 w 157"/>
              <a:gd name="T75" fmla="*/ 111 h 133"/>
              <a:gd name="T76" fmla="*/ 103 w 157"/>
              <a:gd name="T77" fmla="*/ 109 h 133"/>
              <a:gd name="T78" fmla="*/ 109 w 157"/>
              <a:gd name="T79" fmla="*/ 109 h 133"/>
              <a:gd name="T80" fmla="*/ 126 w 157"/>
              <a:gd name="T81" fmla="*/ 102 h 133"/>
              <a:gd name="T82" fmla="*/ 133 w 157"/>
              <a:gd name="T83" fmla="*/ 85 h 133"/>
              <a:gd name="T84" fmla="*/ 133 w 157"/>
              <a:gd name="T85" fmla="*/ 82 h 133"/>
              <a:gd name="T86" fmla="*/ 130 w 157"/>
              <a:gd name="T87" fmla="*/ 76 h 133"/>
              <a:gd name="T88" fmla="*/ 124 w 157"/>
              <a:gd name="T89" fmla="*/ 73 h 133"/>
              <a:gd name="T90" fmla="*/ 103 w 157"/>
              <a:gd name="T91" fmla="*/ 73 h 133"/>
              <a:gd name="T92" fmla="*/ 90 w 157"/>
              <a:gd name="T93" fmla="*/ 68 h 133"/>
              <a:gd name="T94" fmla="*/ 85 w 157"/>
              <a:gd name="T95" fmla="*/ 55 h 133"/>
              <a:gd name="T96" fmla="*/ 85 w 157"/>
              <a:gd name="T97" fmla="*/ 18 h 133"/>
              <a:gd name="T98" fmla="*/ 90 w 157"/>
              <a:gd name="T99" fmla="*/ 6 h 133"/>
              <a:gd name="T100" fmla="*/ 103 w 157"/>
              <a:gd name="T101" fmla="*/ 0 h 133"/>
              <a:gd name="T102" fmla="*/ 139 w 157"/>
              <a:gd name="T103" fmla="*/ 0 h 133"/>
              <a:gd name="T104" fmla="*/ 152 w 157"/>
              <a:gd name="T105" fmla="*/ 6 h 133"/>
              <a:gd name="T106" fmla="*/ 157 w 157"/>
              <a:gd name="T107"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3" y="18"/>
                </a:moveTo>
                <a:cubicBezTo>
                  <a:pt x="73" y="85"/>
                  <a:pt x="73" y="85"/>
                  <a:pt x="73" y="85"/>
                </a:cubicBezTo>
                <a:cubicBezTo>
                  <a:pt x="73" y="92"/>
                  <a:pt x="71" y="98"/>
                  <a:pt x="69" y="104"/>
                </a:cubicBezTo>
                <a:cubicBezTo>
                  <a:pt x="66" y="110"/>
                  <a:pt x="63" y="115"/>
                  <a:pt x="58" y="119"/>
                </a:cubicBezTo>
                <a:cubicBezTo>
                  <a:pt x="54" y="124"/>
                  <a:pt x="49" y="127"/>
                  <a:pt x="43" y="130"/>
                </a:cubicBezTo>
                <a:cubicBezTo>
                  <a:pt x="37" y="132"/>
                  <a:pt x="31" y="133"/>
                  <a:pt x="24" y="133"/>
                </a:cubicBezTo>
                <a:cubicBezTo>
                  <a:pt x="18" y="133"/>
                  <a:pt x="18" y="133"/>
                  <a:pt x="18" y="133"/>
                </a:cubicBezTo>
                <a:cubicBezTo>
                  <a:pt x="16" y="133"/>
                  <a:pt x="15" y="133"/>
                  <a:pt x="14" y="132"/>
                </a:cubicBezTo>
                <a:cubicBezTo>
                  <a:pt x="13" y="130"/>
                  <a:pt x="12" y="129"/>
                  <a:pt x="12" y="127"/>
                </a:cubicBezTo>
                <a:cubicBezTo>
                  <a:pt x="12" y="115"/>
                  <a:pt x="12" y="115"/>
                  <a:pt x="12" y="115"/>
                </a:cubicBezTo>
                <a:cubicBezTo>
                  <a:pt x="12" y="114"/>
                  <a:pt x="13" y="112"/>
                  <a:pt x="14" y="111"/>
                </a:cubicBezTo>
                <a:cubicBezTo>
                  <a:pt x="15" y="110"/>
                  <a:pt x="16" y="109"/>
                  <a:pt x="18" y="109"/>
                </a:cubicBezTo>
                <a:cubicBezTo>
                  <a:pt x="24" y="109"/>
                  <a:pt x="24" y="109"/>
                  <a:pt x="24" y="109"/>
                </a:cubicBezTo>
                <a:cubicBezTo>
                  <a:pt x="31" y="109"/>
                  <a:pt x="37" y="107"/>
                  <a:pt x="41" y="102"/>
                </a:cubicBezTo>
                <a:cubicBezTo>
                  <a:pt x="46" y="97"/>
                  <a:pt x="48" y="92"/>
                  <a:pt x="48" y="85"/>
                </a:cubicBezTo>
                <a:cubicBezTo>
                  <a:pt x="48" y="82"/>
                  <a:pt x="48" y="82"/>
                  <a:pt x="48" y="82"/>
                </a:cubicBezTo>
                <a:cubicBezTo>
                  <a:pt x="48" y="79"/>
                  <a:pt x="47" y="77"/>
                  <a:pt x="46" y="76"/>
                </a:cubicBezTo>
                <a:cubicBezTo>
                  <a:pt x="44" y="74"/>
                  <a:pt x="42" y="73"/>
                  <a:pt x="39" y="73"/>
                </a:cubicBezTo>
                <a:cubicBezTo>
                  <a:pt x="18" y="73"/>
                  <a:pt x="18" y="73"/>
                  <a:pt x="18" y="73"/>
                </a:cubicBezTo>
                <a:cubicBezTo>
                  <a:pt x="13" y="73"/>
                  <a:pt x="9" y="71"/>
                  <a:pt x="5" y="68"/>
                </a:cubicBezTo>
                <a:cubicBezTo>
                  <a:pt x="2" y="64"/>
                  <a:pt x="0" y="60"/>
                  <a:pt x="0" y="55"/>
                </a:cubicBezTo>
                <a:cubicBezTo>
                  <a:pt x="0" y="18"/>
                  <a:pt x="0" y="18"/>
                  <a:pt x="0" y="18"/>
                </a:cubicBezTo>
                <a:cubicBezTo>
                  <a:pt x="0" y="13"/>
                  <a:pt x="2" y="9"/>
                  <a:pt x="5" y="6"/>
                </a:cubicBezTo>
                <a:cubicBezTo>
                  <a:pt x="9" y="2"/>
                  <a:pt x="13" y="0"/>
                  <a:pt x="18" y="0"/>
                </a:cubicBezTo>
                <a:cubicBezTo>
                  <a:pt x="54" y="0"/>
                  <a:pt x="54" y="0"/>
                  <a:pt x="54" y="0"/>
                </a:cubicBezTo>
                <a:cubicBezTo>
                  <a:pt x="59" y="0"/>
                  <a:pt x="64" y="2"/>
                  <a:pt x="67" y="6"/>
                </a:cubicBezTo>
                <a:cubicBezTo>
                  <a:pt x="71" y="9"/>
                  <a:pt x="73" y="13"/>
                  <a:pt x="73" y="18"/>
                </a:cubicBezTo>
                <a:close/>
                <a:moveTo>
                  <a:pt x="157" y="18"/>
                </a:moveTo>
                <a:cubicBezTo>
                  <a:pt x="157" y="85"/>
                  <a:pt x="157" y="85"/>
                  <a:pt x="157" y="85"/>
                </a:cubicBezTo>
                <a:cubicBezTo>
                  <a:pt x="157" y="92"/>
                  <a:pt x="156" y="98"/>
                  <a:pt x="153" y="104"/>
                </a:cubicBezTo>
                <a:cubicBezTo>
                  <a:pt x="151" y="110"/>
                  <a:pt x="147" y="115"/>
                  <a:pt x="143" y="119"/>
                </a:cubicBezTo>
                <a:cubicBezTo>
                  <a:pt x="139" y="124"/>
                  <a:pt x="134" y="127"/>
                  <a:pt x="128" y="130"/>
                </a:cubicBezTo>
                <a:cubicBezTo>
                  <a:pt x="122" y="132"/>
                  <a:pt x="115" y="133"/>
                  <a:pt x="109" y="133"/>
                </a:cubicBezTo>
                <a:cubicBezTo>
                  <a:pt x="103" y="133"/>
                  <a:pt x="103" y="133"/>
                  <a:pt x="103" y="133"/>
                </a:cubicBezTo>
                <a:cubicBezTo>
                  <a:pt x="101" y="133"/>
                  <a:pt x="100" y="133"/>
                  <a:pt x="99" y="132"/>
                </a:cubicBezTo>
                <a:cubicBezTo>
                  <a:pt x="97" y="130"/>
                  <a:pt x="97" y="129"/>
                  <a:pt x="97" y="127"/>
                </a:cubicBezTo>
                <a:cubicBezTo>
                  <a:pt x="97" y="115"/>
                  <a:pt x="97" y="115"/>
                  <a:pt x="97" y="115"/>
                </a:cubicBezTo>
                <a:cubicBezTo>
                  <a:pt x="97" y="114"/>
                  <a:pt x="97" y="112"/>
                  <a:pt x="99" y="111"/>
                </a:cubicBezTo>
                <a:cubicBezTo>
                  <a:pt x="100" y="110"/>
                  <a:pt x="101" y="109"/>
                  <a:pt x="103" y="109"/>
                </a:cubicBezTo>
                <a:cubicBezTo>
                  <a:pt x="109" y="109"/>
                  <a:pt x="109" y="109"/>
                  <a:pt x="109" y="109"/>
                </a:cubicBezTo>
                <a:cubicBezTo>
                  <a:pt x="116" y="109"/>
                  <a:pt x="121" y="107"/>
                  <a:pt x="126" y="102"/>
                </a:cubicBezTo>
                <a:cubicBezTo>
                  <a:pt x="131" y="97"/>
                  <a:pt x="133" y="92"/>
                  <a:pt x="133" y="85"/>
                </a:cubicBezTo>
                <a:cubicBezTo>
                  <a:pt x="133" y="82"/>
                  <a:pt x="133" y="82"/>
                  <a:pt x="133" y="82"/>
                </a:cubicBezTo>
                <a:cubicBezTo>
                  <a:pt x="133" y="79"/>
                  <a:pt x="132" y="77"/>
                  <a:pt x="130" y="76"/>
                </a:cubicBezTo>
                <a:cubicBezTo>
                  <a:pt x="129" y="74"/>
                  <a:pt x="126" y="73"/>
                  <a:pt x="124" y="73"/>
                </a:cubicBezTo>
                <a:cubicBezTo>
                  <a:pt x="103" y="73"/>
                  <a:pt x="103" y="73"/>
                  <a:pt x="103" y="73"/>
                </a:cubicBezTo>
                <a:cubicBezTo>
                  <a:pt x="98" y="73"/>
                  <a:pt x="93" y="71"/>
                  <a:pt x="90" y="68"/>
                </a:cubicBezTo>
                <a:cubicBezTo>
                  <a:pt x="86" y="64"/>
                  <a:pt x="85" y="60"/>
                  <a:pt x="85" y="55"/>
                </a:cubicBezTo>
                <a:cubicBezTo>
                  <a:pt x="85" y="18"/>
                  <a:pt x="85" y="18"/>
                  <a:pt x="85" y="18"/>
                </a:cubicBezTo>
                <a:cubicBezTo>
                  <a:pt x="85" y="13"/>
                  <a:pt x="86" y="9"/>
                  <a:pt x="90" y="6"/>
                </a:cubicBezTo>
                <a:cubicBezTo>
                  <a:pt x="93" y="2"/>
                  <a:pt x="98" y="0"/>
                  <a:pt x="103" y="0"/>
                </a:cubicBezTo>
                <a:cubicBezTo>
                  <a:pt x="139" y="0"/>
                  <a:pt x="139" y="0"/>
                  <a:pt x="139" y="0"/>
                </a:cubicBezTo>
                <a:cubicBezTo>
                  <a:pt x="144" y="0"/>
                  <a:pt x="148" y="2"/>
                  <a:pt x="152" y="6"/>
                </a:cubicBezTo>
                <a:cubicBezTo>
                  <a:pt x="155" y="9"/>
                  <a:pt x="157" y="13"/>
                  <a:pt x="157"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7">
            <a:extLst>
              <a:ext uri="{FF2B5EF4-FFF2-40B4-BE49-F238E27FC236}">
                <a16:creationId xmlns:a16="http://schemas.microsoft.com/office/drawing/2014/main" id="{EBC917EA-915E-3D5F-B048-A521E1D8A913}"/>
              </a:ext>
            </a:extLst>
          </p:cNvPr>
          <p:cNvPicPr>
            <a:picLocks noChangeAspect="1"/>
          </p:cNvPicPr>
          <p:nvPr/>
        </p:nvPicPr>
        <p:blipFill>
          <a:blip r:embed="rId3"/>
          <a:stretch>
            <a:fillRect/>
          </a:stretch>
        </p:blipFill>
        <p:spPr>
          <a:xfrm>
            <a:off x="8203883" y="397193"/>
            <a:ext cx="409575" cy="302895"/>
          </a:xfrm>
          <a:prstGeom prst="rect">
            <a:avLst/>
          </a:prstGeom>
        </p:spPr>
      </p:pic>
    </p:spTree>
    <p:extLst>
      <p:ext uri="{BB962C8B-B14F-4D97-AF65-F5344CB8AC3E}">
        <p14:creationId xmlns:p14="http://schemas.microsoft.com/office/powerpoint/2010/main" val="1778543733"/>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8" grpId="0"/>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CC00F-C737-7DAE-63CD-1C93B52D01B8}"/>
              </a:ext>
            </a:extLst>
          </p:cNvPr>
          <p:cNvPicPr>
            <a:picLocks noChangeAspect="1"/>
          </p:cNvPicPr>
          <p:nvPr/>
        </p:nvPicPr>
        <p:blipFill>
          <a:blip r:embed="rId2">
            <a:alphaModFix amt="20000"/>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5143500"/>
          </a:xfrm>
          <a:prstGeom prst="rect">
            <a:avLst/>
          </a:prstGeom>
          <a:ln>
            <a:noFill/>
          </a:ln>
          <a:effectLst>
            <a:softEdge rad="112500"/>
          </a:effectLst>
        </p:spPr>
      </p:pic>
      <p:grpSp>
        <p:nvGrpSpPr>
          <p:cNvPr id="7" name="Group 6">
            <a:extLst>
              <a:ext uri="{FF2B5EF4-FFF2-40B4-BE49-F238E27FC236}">
                <a16:creationId xmlns:a16="http://schemas.microsoft.com/office/drawing/2014/main" id="{FA598224-B0C8-1C55-8854-C1365B4BE462}"/>
              </a:ext>
            </a:extLst>
          </p:cNvPr>
          <p:cNvGrpSpPr/>
          <p:nvPr/>
        </p:nvGrpSpPr>
        <p:grpSpPr>
          <a:xfrm>
            <a:off x="2302724" y="1287856"/>
            <a:ext cx="4538551" cy="2549423"/>
            <a:chOff x="4572000" y="1012244"/>
            <a:chExt cx="4160045" cy="2549423"/>
          </a:xfrm>
        </p:grpSpPr>
        <p:sp>
          <p:nvSpPr>
            <p:cNvPr id="4" name="TextBox 3"/>
            <p:cNvSpPr txBox="1"/>
            <p:nvPr/>
          </p:nvSpPr>
          <p:spPr>
            <a:xfrm>
              <a:off x="4788717" y="2330561"/>
              <a:ext cx="3726611" cy="1231106"/>
            </a:xfrm>
            <a:prstGeom prst="rect">
              <a:avLst/>
            </a:prstGeom>
            <a:noFill/>
          </p:spPr>
          <p:txBody>
            <a:bodyPr wrap="square" lIns="0" tIns="0" rIns="0" bIns="0" rtlCol="0">
              <a:spAutoFit/>
            </a:bodyPr>
            <a:lstStyle/>
            <a:p>
              <a:pPr algn="ctr">
                <a:lnSpc>
                  <a:spcPts val="1600"/>
                </a:lnSpc>
              </a:pPr>
              <a:r>
                <a:rPr lang="en-US" sz="1600" cap="all" spc="20" dirty="0">
                  <a:ea typeface="Lato" panose="020F0502020204030203" pitchFamily="34" charset="0"/>
                  <a:cs typeface="Lato" panose="020F0502020204030203" pitchFamily="34" charset="0"/>
                </a:rPr>
                <a:t>NetSuite is the world's #1 cloud-based unified Business Software</a:t>
              </a:r>
            </a:p>
            <a:p>
              <a:pPr algn="ctr">
                <a:lnSpc>
                  <a:spcPts val="1600"/>
                </a:lnSpc>
              </a:pPr>
              <a:endParaRPr lang="en-US" sz="1600" cap="all" spc="20" dirty="0">
                <a:ea typeface="Lato" panose="020F0502020204030203" pitchFamily="34" charset="0"/>
                <a:cs typeface="Lato" panose="020F0502020204030203" pitchFamily="34" charset="0"/>
              </a:endParaRPr>
            </a:p>
            <a:p>
              <a:pPr algn="ctr">
                <a:lnSpc>
                  <a:spcPts val="1600"/>
                </a:lnSpc>
              </a:pPr>
              <a:endParaRPr lang="en-US" sz="1600" cap="all" spc="20" dirty="0">
                <a:ea typeface="Lato" panose="020F0502020204030203" pitchFamily="34" charset="0"/>
                <a:cs typeface="Lato" panose="020F0502020204030203" pitchFamily="34" charset="0"/>
              </a:endParaRPr>
            </a:p>
            <a:p>
              <a:pPr algn="ctr">
                <a:lnSpc>
                  <a:spcPts val="1600"/>
                </a:lnSpc>
              </a:pPr>
              <a:r>
                <a:rPr lang="en-US" sz="1600" cap="all" spc="20" dirty="0">
                  <a:ea typeface="Lato" panose="020F0502020204030203" pitchFamily="34" charset="0"/>
                  <a:cs typeface="Lato" panose="020F0502020204030203" pitchFamily="34" charset="0"/>
                </a:rPr>
                <a:t>suite encompassing ERP/Financials, CRM &amp; eCommerce</a:t>
              </a:r>
            </a:p>
          </p:txBody>
        </p:sp>
        <p:sp>
          <p:nvSpPr>
            <p:cNvPr id="5" name="TextBox 4"/>
            <p:cNvSpPr txBox="1"/>
            <p:nvPr/>
          </p:nvSpPr>
          <p:spPr>
            <a:xfrm>
              <a:off x="4572000" y="1012244"/>
              <a:ext cx="4160045" cy="442109"/>
            </a:xfrm>
            <a:prstGeom prst="rect">
              <a:avLst/>
            </a:prstGeom>
            <a:effectLst>
              <a:outerShdw blurRad="50800" dist="38100" dir="16200000"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algn="ctr">
                <a:lnSpc>
                  <a:spcPts val="3400"/>
                </a:lnSpc>
              </a:pPr>
              <a:r>
                <a:rPr lang="en-US" sz="3400" cap="all" spc="70" dirty="0">
                  <a:latin typeface="+mj-lt"/>
                </a:rPr>
                <a:t>About NetSuite</a:t>
              </a:r>
            </a:p>
          </p:txBody>
        </p:sp>
        <p:cxnSp>
          <p:nvCxnSpPr>
            <p:cNvPr id="6" name="Straight Connector 5"/>
            <p:cNvCxnSpPr>
              <a:cxnSpLocks/>
            </p:cNvCxnSpPr>
            <p:nvPr/>
          </p:nvCxnSpPr>
          <p:spPr>
            <a:xfrm>
              <a:off x="6389970" y="1646162"/>
              <a:ext cx="548640" cy="0"/>
            </a:xfrm>
            <a:prstGeom prst="line">
              <a:avLst/>
            </a:prstGeom>
            <a:ln/>
          </p:spPr>
          <p:style>
            <a:lnRef idx="2">
              <a:schemeClr val="dk1"/>
            </a:lnRef>
            <a:fillRef idx="0">
              <a:schemeClr val="dk1"/>
            </a:fillRef>
            <a:effectRef idx="1">
              <a:schemeClr val="dk1"/>
            </a:effectRef>
            <a:fontRef idx="minor">
              <a:schemeClr val="tx1"/>
            </a:fontRef>
          </p:style>
        </p:cxnSp>
      </p:grpSp>
      <p:pic>
        <p:nvPicPr>
          <p:cNvPr id="2" name="Picture 7">
            <a:extLst>
              <a:ext uri="{FF2B5EF4-FFF2-40B4-BE49-F238E27FC236}">
                <a16:creationId xmlns:a16="http://schemas.microsoft.com/office/drawing/2014/main" id="{098A6FC5-82B6-4252-5FEE-11999AD24033}"/>
              </a:ext>
            </a:extLst>
          </p:cNvPr>
          <p:cNvPicPr>
            <a:picLocks noChangeAspect="1"/>
          </p:cNvPicPr>
          <p:nvPr/>
        </p:nvPicPr>
        <p:blipFill>
          <a:blip r:embed="rId4"/>
          <a:stretch>
            <a:fillRect/>
          </a:stretch>
        </p:blipFill>
        <p:spPr>
          <a:xfrm>
            <a:off x="8203883" y="397193"/>
            <a:ext cx="409575" cy="302895"/>
          </a:xfrm>
          <a:prstGeom prst="rect">
            <a:avLst/>
          </a:prstGeom>
        </p:spPr>
      </p:pic>
    </p:spTree>
    <p:extLst>
      <p:ext uri="{BB962C8B-B14F-4D97-AF65-F5344CB8AC3E}">
        <p14:creationId xmlns:p14="http://schemas.microsoft.com/office/powerpoint/2010/main" val="1294180793"/>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7254" y="0"/>
            <a:ext cx="9144000" cy="5143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5"/>
          <p:cNvSpPr>
            <a:spLocks/>
          </p:cNvSpPr>
          <p:nvPr/>
        </p:nvSpPr>
        <p:spPr bwMode="auto">
          <a:xfrm>
            <a:off x="0"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CA5C18E3-7E05-405D-C0F5-952E690FBB23}"/>
              </a:ext>
            </a:extLst>
          </p:cNvPr>
          <p:cNvGrpSpPr/>
          <p:nvPr/>
        </p:nvGrpSpPr>
        <p:grpSpPr>
          <a:xfrm>
            <a:off x="4729576" y="745759"/>
            <a:ext cx="2249194" cy="460763"/>
            <a:chOff x="5386717" y="305812"/>
            <a:chExt cx="2249194" cy="460763"/>
          </a:xfrm>
        </p:grpSpPr>
        <p:sp>
          <p:nvSpPr>
            <p:cNvPr id="13" name="TextBox 12"/>
            <p:cNvSpPr txBox="1"/>
            <p:nvPr/>
          </p:nvSpPr>
          <p:spPr>
            <a:xfrm>
              <a:off x="5386717" y="305812"/>
              <a:ext cx="2249194" cy="338041"/>
            </a:xfrm>
            <a:prstGeom prst="rect">
              <a:avLst/>
            </a:prstGeom>
            <a:noFill/>
          </p:spPr>
          <p:txBody>
            <a:bodyPr wrap="square" lIns="0" tIns="0" rIns="0" bIns="0" rtlCol="0">
              <a:spAutoFit/>
            </a:bodyPr>
            <a:lstStyle/>
            <a:p>
              <a:pPr>
                <a:lnSpc>
                  <a:spcPts val="2600"/>
                </a:lnSpc>
              </a:pPr>
              <a:r>
                <a:rPr lang="en-US" sz="2600" cap="all" spc="70" dirty="0">
                  <a:solidFill>
                    <a:schemeClr val="accent2"/>
                  </a:solidFill>
                  <a:latin typeface="+mj-lt"/>
                </a:rPr>
                <a:t>Discussion</a:t>
              </a:r>
            </a:p>
          </p:txBody>
        </p:sp>
        <p:cxnSp>
          <p:nvCxnSpPr>
            <p:cNvPr id="14" name="Straight Connector 13"/>
            <p:cNvCxnSpPr/>
            <p:nvPr/>
          </p:nvCxnSpPr>
          <p:spPr>
            <a:xfrm>
              <a:off x="5386717" y="766575"/>
              <a:ext cx="548640" cy="0"/>
            </a:xfrm>
            <a:prstGeom prst="line">
              <a:avLst/>
            </a:prstGeom>
            <a:ln/>
          </p:spPr>
          <p:style>
            <a:lnRef idx="1">
              <a:schemeClr val="dk1"/>
            </a:lnRef>
            <a:fillRef idx="0">
              <a:schemeClr val="dk1"/>
            </a:fillRef>
            <a:effectRef idx="0">
              <a:schemeClr val="dk1"/>
            </a:effectRef>
            <a:fontRef idx="minor">
              <a:schemeClr val="tx1"/>
            </a:fontRef>
          </p:style>
        </p:cxnSp>
      </p:grpSp>
      <p:sp>
        <p:nvSpPr>
          <p:cNvPr id="15" name="TextBox 14"/>
          <p:cNvSpPr txBox="1"/>
          <p:nvPr/>
        </p:nvSpPr>
        <p:spPr>
          <a:xfrm>
            <a:off x="4729576" y="1475875"/>
            <a:ext cx="3129088" cy="3000821"/>
          </a:xfrm>
          <a:prstGeom prst="rect">
            <a:avLst/>
          </a:prstGeom>
          <a:noFill/>
        </p:spPr>
        <p:txBody>
          <a:bodyPr wrap="square" lIns="0" tIns="0" rIns="0" bIns="0" rtlCol="0">
            <a:spAutoFit/>
          </a:bodyPr>
          <a:lstStyle/>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What makes a Manufacturing Business use NetSuite?</a:t>
            </a:r>
          </a:p>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The Ultimate Choice for Manufacturers</a:t>
            </a:r>
          </a:p>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NetSuite features </a:t>
            </a:r>
          </a:p>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Total Inventory Control</a:t>
            </a:r>
          </a:p>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Production Planning Capabilities</a:t>
            </a:r>
          </a:p>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Bill of Materials</a:t>
            </a:r>
          </a:p>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Complete Order Fulfilment Cycle</a:t>
            </a:r>
          </a:p>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Automation</a:t>
            </a:r>
          </a:p>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How can Folio3 help?</a:t>
            </a:r>
          </a:p>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Contact us</a:t>
            </a:r>
          </a:p>
          <a:p>
            <a:pPr marL="171450" indent="-171450">
              <a:lnSpc>
                <a:spcPts val="1200"/>
              </a:lnSpc>
              <a:spcAft>
                <a:spcPts val="900"/>
              </a:spcAft>
              <a:buFont typeface="Wingdings" panose="05000000000000000000" pitchFamily="2" charset="2"/>
              <a:buChar char="q"/>
            </a:pPr>
            <a:r>
              <a:rPr lang="en-US" sz="1000" b="1" cap="all" spc="20" dirty="0">
                <a:solidFill>
                  <a:schemeClr val="accent2"/>
                </a:solidFill>
              </a:rPr>
              <a:t>Thank you</a:t>
            </a:r>
          </a:p>
        </p:txBody>
      </p:sp>
      <p:pic>
        <p:nvPicPr>
          <p:cNvPr id="3" name="Picture 7">
            <a:extLst>
              <a:ext uri="{FF2B5EF4-FFF2-40B4-BE49-F238E27FC236}">
                <a16:creationId xmlns:a16="http://schemas.microsoft.com/office/drawing/2014/main" id="{51C01AEE-6638-2140-3FE8-DDE997CC6DD9}"/>
              </a:ext>
            </a:extLst>
          </p:cNvPr>
          <p:cNvPicPr>
            <a:picLocks noChangeAspect="1"/>
          </p:cNvPicPr>
          <p:nvPr/>
        </p:nvPicPr>
        <p:blipFill>
          <a:blip r:embed="rId2"/>
          <a:stretch>
            <a:fillRect/>
          </a:stretch>
        </p:blipFill>
        <p:spPr>
          <a:xfrm>
            <a:off x="8203883" y="397193"/>
            <a:ext cx="409575" cy="302895"/>
          </a:xfrm>
          <a:prstGeom prst="rect">
            <a:avLst/>
          </a:prstGeom>
        </p:spPr>
      </p:pic>
    </p:spTree>
    <p:extLst>
      <p:ext uri="{BB962C8B-B14F-4D97-AF65-F5344CB8AC3E}">
        <p14:creationId xmlns:p14="http://schemas.microsoft.com/office/powerpoint/2010/main" val="3688787559"/>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a:spLocks/>
          </p:cNvSpPr>
          <p:nvPr/>
        </p:nvSpPr>
        <p:spPr bwMode="auto">
          <a:xfrm>
            <a:off x="0"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Freeform 5"/>
          <p:cNvSpPr>
            <a:spLocks/>
          </p:cNvSpPr>
          <p:nvPr/>
        </p:nvSpPr>
        <p:spPr bwMode="auto">
          <a:xfrm>
            <a:off x="724671"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973235" y="2020693"/>
            <a:ext cx="2409338" cy="2005101"/>
          </a:xfrm>
          <a:prstGeom prst="rect">
            <a:avLst/>
          </a:prstGeom>
          <a:noFill/>
        </p:spPr>
        <p:txBody>
          <a:bodyPr wrap="square" lIns="0" tIns="0" rIns="0" bIns="0" rtlCol="0">
            <a:spAutoFit/>
          </a:bodyPr>
          <a:lstStyle/>
          <a:p>
            <a:pPr>
              <a:lnSpc>
                <a:spcPct val="150000"/>
              </a:lnSpc>
              <a:spcAft>
                <a:spcPts val="1200"/>
              </a:spcAft>
            </a:pPr>
            <a:r>
              <a:rPr lang="en-US" sz="1100" dirty="0">
                <a:solidFill>
                  <a:schemeClr val="accent5"/>
                </a:solidFill>
              </a:rPr>
              <a:t>Manufacturing companies need to completely understand the employees and internal processes, and external factors like suppliers, vendors, distributors, partners etc. NetSuite provides the structure to be able to get to the top, grow and enable manufacturers to reach their goals.</a:t>
            </a:r>
          </a:p>
        </p:txBody>
      </p:sp>
      <p:grpSp>
        <p:nvGrpSpPr>
          <p:cNvPr id="9" name="Group 8">
            <a:extLst>
              <a:ext uri="{FF2B5EF4-FFF2-40B4-BE49-F238E27FC236}">
                <a16:creationId xmlns:a16="http://schemas.microsoft.com/office/drawing/2014/main" id="{7E0EC028-623B-8A07-D1D9-40DCC6816436}"/>
              </a:ext>
            </a:extLst>
          </p:cNvPr>
          <p:cNvGrpSpPr/>
          <p:nvPr/>
        </p:nvGrpSpPr>
        <p:grpSpPr>
          <a:xfrm>
            <a:off x="5516322" y="3001992"/>
            <a:ext cx="2877180" cy="1714113"/>
            <a:chOff x="5184474" y="2921128"/>
            <a:chExt cx="3114052" cy="1703179"/>
          </a:xfrm>
        </p:grpSpPr>
        <p:sp>
          <p:nvSpPr>
            <p:cNvPr id="6" name="Freeform 5">
              <a:extLst>
                <a:ext uri="{FF2B5EF4-FFF2-40B4-BE49-F238E27FC236}">
                  <a16:creationId xmlns:a16="http://schemas.microsoft.com/office/drawing/2014/main" id="{1443AEB1-5838-2F4D-4443-E32C7B5E47A1}"/>
                </a:ext>
              </a:extLst>
            </p:cNvPr>
            <p:cNvSpPr>
              <a:spLocks/>
            </p:cNvSpPr>
            <p:nvPr/>
          </p:nvSpPr>
          <p:spPr bwMode="auto">
            <a:xfrm flipH="1">
              <a:off x="5184474" y="2921128"/>
              <a:ext cx="3114052" cy="1703179"/>
            </a:xfrm>
            <a:prstGeom prst="roundRect">
              <a:avLst/>
            </a:prstGeom>
            <a:solidFill>
              <a:schemeClr val="bg1"/>
            </a:solidFill>
            <a:ln>
              <a:noFill/>
            </a:ln>
            <a:effectLst>
              <a:outerShdw blurRad="50800" dist="38100" dir="2700000" algn="tl" rotWithShape="0">
                <a:prstClr val="black">
                  <a:alpha val="40000"/>
                </a:prstClr>
              </a:outerShdw>
              <a:softEdge rad="63500"/>
            </a:effec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5802874" y="3181511"/>
              <a:ext cx="1867861" cy="1100928"/>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0" tIns="0" rIns="0" bIns="0" rtlCol="0" anchor="ctr">
              <a:spAutoFit/>
            </a:bodyPr>
            <a:lstStyle/>
            <a:p>
              <a:pPr algn="ctr">
                <a:spcAft>
                  <a:spcPts val="1200"/>
                </a:spcAft>
              </a:pPr>
              <a:r>
                <a:rPr lang="en-US" sz="1200" dirty="0"/>
                <a:t>31,000 leading organizations across 160+ countries are changing business dynamics and transforming industries with NetSuite.</a:t>
              </a:r>
            </a:p>
          </p:txBody>
        </p:sp>
      </p:grpSp>
      <p:sp>
        <p:nvSpPr>
          <p:cNvPr id="7" name="TextBox 6"/>
          <p:cNvSpPr txBox="1"/>
          <p:nvPr/>
        </p:nvSpPr>
        <p:spPr>
          <a:xfrm>
            <a:off x="2973545" y="905615"/>
            <a:ext cx="5527518" cy="666849"/>
          </a:xfrm>
          <a:prstGeom prst="rect">
            <a:avLst/>
          </a:prstGeom>
          <a:noFill/>
        </p:spPr>
        <p:txBody>
          <a:bodyPr wrap="square" lIns="0" tIns="0" rIns="0" bIns="0" rtlCol="0">
            <a:spAutoFit/>
          </a:bodyPr>
          <a:lstStyle/>
          <a:p>
            <a:pPr>
              <a:lnSpc>
                <a:spcPts val="2600"/>
              </a:lnSpc>
            </a:pPr>
            <a:r>
              <a:rPr lang="en-US" sz="2400" cap="all" spc="70" dirty="0">
                <a:solidFill>
                  <a:schemeClr val="accent1"/>
                </a:solidFill>
                <a:latin typeface="+mj-lt"/>
              </a:rPr>
              <a:t>What makes a Manufacturing Business use NetSuite?</a:t>
            </a:r>
            <a:endParaRPr lang="en-US" sz="2400" cap="all" spc="70" dirty="0">
              <a:solidFill>
                <a:schemeClr val="accent2"/>
              </a:solidFill>
              <a:latin typeface="+mj-lt"/>
            </a:endParaRPr>
          </a:p>
        </p:txBody>
      </p:sp>
      <p:cxnSp>
        <p:nvCxnSpPr>
          <p:cNvPr id="8" name="Straight Connector 7"/>
          <p:cNvCxnSpPr/>
          <p:nvPr/>
        </p:nvCxnSpPr>
        <p:spPr>
          <a:xfrm>
            <a:off x="2973235" y="1661533"/>
            <a:ext cx="5486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7">
            <a:extLst>
              <a:ext uri="{FF2B5EF4-FFF2-40B4-BE49-F238E27FC236}">
                <a16:creationId xmlns:a16="http://schemas.microsoft.com/office/drawing/2014/main" id="{BA56F633-ACAE-A24A-DFF6-EE24B774B262}"/>
              </a:ext>
            </a:extLst>
          </p:cNvPr>
          <p:cNvPicPr>
            <a:picLocks noChangeAspect="1"/>
          </p:cNvPicPr>
          <p:nvPr/>
        </p:nvPicPr>
        <p:blipFill>
          <a:blip r:embed="rId2"/>
          <a:stretch>
            <a:fillRect/>
          </a:stretch>
        </p:blipFill>
        <p:spPr>
          <a:xfrm>
            <a:off x="8203883" y="397193"/>
            <a:ext cx="409575" cy="302895"/>
          </a:xfrm>
          <a:prstGeom prst="rect">
            <a:avLst/>
          </a:prstGeom>
        </p:spPr>
      </p:pic>
    </p:spTree>
    <p:extLst>
      <p:ext uri="{BB962C8B-B14F-4D97-AF65-F5344CB8AC3E}">
        <p14:creationId xmlns:p14="http://schemas.microsoft.com/office/powerpoint/2010/main" val="4204450085"/>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1603" y="2217893"/>
            <a:ext cx="2758872" cy="1497269"/>
          </a:xfrm>
          <a:prstGeom prst="rect">
            <a:avLst/>
          </a:prstGeom>
          <a:noFill/>
        </p:spPr>
        <p:txBody>
          <a:bodyPr wrap="square" lIns="0" tIns="0" rIns="0" bIns="0" rtlCol="0">
            <a:spAutoFit/>
          </a:bodyPr>
          <a:lstStyle/>
          <a:p>
            <a:pPr>
              <a:lnSpc>
                <a:spcPct val="150000"/>
              </a:lnSpc>
              <a:spcAft>
                <a:spcPts val="1200"/>
              </a:spcAft>
            </a:pPr>
            <a:r>
              <a:rPr lang="en-US" sz="1100" dirty="0">
                <a:solidFill>
                  <a:schemeClr val="accent5"/>
                </a:solidFill>
              </a:rPr>
              <a:t>NetSuite, a cloud-based ERP system and omnichannel software, provides a complete business solution to manufacturers. NetSuite automates the entire product lifecycle management. One integrated system can manage your entire manufacturing company.</a:t>
            </a:r>
          </a:p>
        </p:txBody>
      </p:sp>
      <p:sp>
        <p:nvSpPr>
          <p:cNvPr id="5" name="TextBox 4"/>
          <p:cNvSpPr txBox="1"/>
          <p:nvPr/>
        </p:nvSpPr>
        <p:spPr>
          <a:xfrm>
            <a:off x="4711603" y="1191471"/>
            <a:ext cx="3789460" cy="651204"/>
          </a:xfrm>
          <a:prstGeom prst="rect">
            <a:avLst/>
          </a:prstGeom>
          <a:noFill/>
        </p:spPr>
        <p:txBody>
          <a:bodyPr wrap="square" lIns="0" tIns="0" rIns="0" bIns="0" rtlCol="0">
            <a:spAutoFit/>
          </a:bodyPr>
          <a:lstStyle/>
          <a:p>
            <a:pPr>
              <a:lnSpc>
                <a:spcPts val="2600"/>
              </a:lnSpc>
            </a:pPr>
            <a:r>
              <a:rPr lang="en-US" sz="2000" cap="all" spc="70" dirty="0">
                <a:solidFill>
                  <a:schemeClr val="accent1"/>
                </a:solidFill>
                <a:latin typeface="+mj-lt"/>
              </a:rPr>
              <a:t>The Ultimate Choice for Manufacturers</a:t>
            </a:r>
            <a:endParaRPr lang="en-US" sz="2000" cap="all" spc="70" dirty="0">
              <a:solidFill>
                <a:schemeClr val="accent2"/>
              </a:solidFill>
              <a:latin typeface="+mj-lt"/>
            </a:endParaRPr>
          </a:p>
        </p:txBody>
      </p:sp>
      <p:cxnSp>
        <p:nvCxnSpPr>
          <p:cNvPr id="6" name="Straight Connector 5"/>
          <p:cNvCxnSpPr/>
          <p:nvPr/>
        </p:nvCxnSpPr>
        <p:spPr>
          <a:xfrm>
            <a:off x="4711603" y="1903072"/>
            <a:ext cx="5486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reeform 25"/>
          <p:cNvSpPr>
            <a:spLocks/>
          </p:cNvSpPr>
          <p:nvPr/>
        </p:nvSpPr>
        <p:spPr bwMode="auto">
          <a:xfrm>
            <a:off x="0"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a:off x="724671"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icture Placeholder 2">
            <a:extLst>
              <a:ext uri="{FF2B5EF4-FFF2-40B4-BE49-F238E27FC236}">
                <a16:creationId xmlns:a16="http://schemas.microsoft.com/office/drawing/2014/main" id="{39568833-423F-9FB3-ED2B-0597F08E50AB}"/>
              </a:ext>
            </a:extLst>
          </p:cNvPr>
          <p:cNvSpPr>
            <a:spLocks noGrp="1"/>
          </p:cNvSpPr>
          <p:nvPr>
            <p:ph type="pic" sz="quarter" idx="10"/>
          </p:nvPr>
        </p:nvSpPr>
        <p:spPr/>
      </p:sp>
      <p:pic>
        <p:nvPicPr>
          <p:cNvPr id="9" name="Picture 7">
            <a:extLst>
              <a:ext uri="{FF2B5EF4-FFF2-40B4-BE49-F238E27FC236}">
                <a16:creationId xmlns:a16="http://schemas.microsoft.com/office/drawing/2014/main" id="{A7EF8B54-2B45-6FC4-F903-08696184CFF6}"/>
              </a:ext>
            </a:extLst>
          </p:cNvPr>
          <p:cNvPicPr>
            <a:picLocks noChangeAspect="1"/>
          </p:cNvPicPr>
          <p:nvPr/>
        </p:nvPicPr>
        <p:blipFill>
          <a:blip r:embed="rId2"/>
          <a:stretch>
            <a:fillRect/>
          </a:stretch>
        </p:blipFill>
        <p:spPr>
          <a:xfrm>
            <a:off x="8203883" y="397193"/>
            <a:ext cx="409575" cy="302895"/>
          </a:xfrm>
          <a:prstGeom prst="rect">
            <a:avLst/>
          </a:prstGeom>
        </p:spPr>
      </p:pic>
    </p:spTree>
    <p:extLst>
      <p:ext uri="{BB962C8B-B14F-4D97-AF65-F5344CB8AC3E}">
        <p14:creationId xmlns:p14="http://schemas.microsoft.com/office/powerpoint/2010/main" val="4038264781"/>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750"/>
                                        <p:tgtEl>
                                          <p:spTgt spid="5"/>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3"/>
          <p:cNvSpPr>
            <a:spLocks/>
          </p:cNvSpPr>
          <p:nvPr/>
        </p:nvSpPr>
        <p:spPr bwMode="auto">
          <a:xfrm flipH="1">
            <a:off x="0" y="0"/>
            <a:ext cx="4669666" cy="51435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b="1"/>
          </a:p>
        </p:txBody>
      </p:sp>
      <p:sp>
        <p:nvSpPr>
          <p:cNvPr id="19" name="Freeform 25"/>
          <p:cNvSpPr>
            <a:spLocks/>
          </p:cNvSpPr>
          <p:nvPr/>
        </p:nvSpPr>
        <p:spPr bwMode="auto">
          <a:xfrm flipH="1">
            <a:off x="2559732"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b="1"/>
          </a:p>
        </p:txBody>
      </p:sp>
      <p:sp>
        <p:nvSpPr>
          <p:cNvPr id="20" name="Freeform 5"/>
          <p:cNvSpPr>
            <a:spLocks/>
          </p:cNvSpPr>
          <p:nvPr/>
        </p:nvSpPr>
        <p:spPr bwMode="auto">
          <a:xfrm flipH="1">
            <a:off x="3134233"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b="1"/>
          </a:p>
        </p:txBody>
      </p:sp>
      <p:sp>
        <p:nvSpPr>
          <p:cNvPr id="16" name="TextBox 15"/>
          <p:cNvSpPr txBox="1"/>
          <p:nvPr/>
        </p:nvSpPr>
        <p:spPr>
          <a:xfrm>
            <a:off x="4572000" y="2529931"/>
            <a:ext cx="4034909" cy="391197"/>
          </a:xfrm>
          <a:prstGeom prst="rect">
            <a:avLst/>
          </a:prstGeom>
          <a:noFill/>
        </p:spPr>
        <p:txBody>
          <a:bodyPr wrap="square" lIns="0" tIns="0" rIns="0" bIns="0" rtlCol="0">
            <a:spAutoFit/>
          </a:bodyPr>
          <a:lstStyle/>
          <a:p>
            <a:pPr>
              <a:lnSpc>
                <a:spcPts val="2800"/>
              </a:lnSpc>
            </a:pPr>
            <a:r>
              <a:rPr lang="en-US" sz="3600" b="1" cap="all" spc="70" dirty="0">
                <a:solidFill>
                  <a:schemeClr val="accent1"/>
                </a:solidFill>
                <a:latin typeface="+mj-lt"/>
              </a:rPr>
              <a:t>NetSuite features</a:t>
            </a:r>
          </a:p>
        </p:txBody>
      </p:sp>
      <p:cxnSp>
        <p:nvCxnSpPr>
          <p:cNvPr id="17" name="Straight Connector 16"/>
          <p:cNvCxnSpPr/>
          <p:nvPr/>
        </p:nvCxnSpPr>
        <p:spPr>
          <a:xfrm>
            <a:off x="4572000" y="3041924"/>
            <a:ext cx="54864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3" name="Picture 7">
            <a:extLst>
              <a:ext uri="{FF2B5EF4-FFF2-40B4-BE49-F238E27FC236}">
                <a16:creationId xmlns:a16="http://schemas.microsoft.com/office/drawing/2014/main" id="{7A6AE117-8DA7-6FC8-B035-826E1A1894DF}"/>
              </a:ext>
            </a:extLst>
          </p:cNvPr>
          <p:cNvPicPr>
            <a:picLocks noChangeAspect="1"/>
          </p:cNvPicPr>
          <p:nvPr/>
        </p:nvPicPr>
        <p:blipFill>
          <a:blip r:embed="rId3"/>
          <a:stretch>
            <a:fillRect/>
          </a:stretch>
        </p:blipFill>
        <p:spPr>
          <a:xfrm>
            <a:off x="8203883" y="397193"/>
            <a:ext cx="409575" cy="302895"/>
          </a:xfrm>
          <a:prstGeom prst="rect">
            <a:avLst/>
          </a:prstGeom>
        </p:spPr>
      </p:pic>
    </p:spTree>
    <p:extLst>
      <p:ext uri="{BB962C8B-B14F-4D97-AF65-F5344CB8AC3E}">
        <p14:creationId xmlns:p14="http://schemas.microsoft.com/office/powerpoint/2010/main" val="2652893185"/>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750"/>
                                        <p:tgtEl>
                                          <p:spTgt spid="1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65E05BB1-513C-ADD5-59C7-3AC251205185}"/>
              </a:ext>
            </a:extLst>
          </p:cNvPr>
          <p:cNvSpPr/>
          <p:nvPr/>
        </p:nvSpPr>
        <p:spPr>
          <a:xfrm>
            <a:off x="638175" y="3471157"/>
            <a:ext cx="7862888" cy="1078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638175" y="514350"/>
            <a:ext cx="7862888" cy="471557"/>
          </a:xfrm>
        </p:spPr>
        <p:txBody>
          <a:bodyPr/>
          <a:lstStyle/>
          <a:p>
            <a:r>
              <a:rPr lang="en-US" sz="2800" dirty="0">
                <a:solidFill>
                  <a:schemeClr val="bg1"/>
                </a:solidFill>
                <a:latin typeface="+mj-lt"/>
              </a:rPr>
              <a:t>Total Inventory Control</a:t>
            </a:r>
          </a:p>
        </p:txBody>
      </p:sp>
      <p:sp>
        <p:nvSpPr>
          <p:cNvPr id="3" name="Text Placeholder 2"/>
          <p:cNvSpPr>
            <a:spLocks noGrp="1"/>
          </p:cNvSpPr>
          <p:nvPr>
            <p:ph type="body" sz="quarter" idx="12"/>
          </p:nvPr>
        </p:nvSpPr>
        <p:spPr>
          <a:xfrm>
            <a:off x="638175" y="1279233"/>
            <a:ext cx="2432829" cy="713469"/>
          </a:xfrm>
        </p:spPr>
        <p:txBody>
          <a:bodyPr/>
          <a:lstStyle/>
          <a:p>
            <a:pPr lvl="0"/>
            <a:r>
              <a:rPr lang="en-US" sz="1200" dirty="0">
                <a:solidFill>
                  <a:schemeClr val="bg1"/>
                </a:solidFill>
                <a:latin typeface="+mn-lt"/>
              </a:rPr>
              <a:t>Your priority as a manufacturer is to keep your inventory fully charged. NetSuite gives you complete visibility of your inventory.</a:t>
            </a:r>
          </a:p>
        </p:txBody>
      </p:sp>
      <p:grpSp>
        <p:nvGrpSpPr>
          <p:cNvPr id="28" name="Group 27">
            <a:extLst>
              <a:ext uri="{FF2B5EF4-FFF2-40B4-BE49-F238E27FC236}">
                <a16:creationId xmlns:a16="http://schemas.microsoft.com/office/drawing/2014/main" id="{A9F39C6A-3FD1-4ABB-42D5-9FBDC5DF72AB}"/>
              </a:ext>
            </a:extLst>
          </p:cNvPr>
          <p:cNvGrpSpPr/>
          <p:nvPr/>
        </p:nvGrpSpPr>
        <p:grpSpPr>
          <a:xfrm>
            <a:off x="982712" y="2571750"/>
            <a:ext cx="7398100" cy="1669391"/>
            <a:chOff x="870569" y="1605565"/>
            <a:chExt cx="7398100" cy="1669391"/>
          </a:xfrm>
        </p:grpSpPr>
        <p:grpSp>
          <p:nvGrpSpPr>
            <p:cNvPr id="4" name="Group 3">
              <a:extLst>
                <a:ext uri="{FF2B5EF4-FFF2-40B4-BE49-F238E27FC236}">
                  <a16:creationId xmlns:a16="http://schemas.microsoft.com/office/drawing/2014/main" id="{C6BA363F-29B1-29D4-E041-F629610EFD28}"/>
                </a:ext>
              </a:extLst>
            </p:cNvPr>
            <p:cNvGrpSpPr/>
            <p:nvPr/>
          </p:nvGrpSpPr>
          <p:grpSpPr>
            <a:xfrm>
              <a:off x="870569" y="2813290"/>
              <a:ext cx="7398100" cy="461666"/>
              <a:chOff x="1079975" y="2110084"/>
              <a:chExt cx="7398100" cy="461666"/>
            </a:xfrm>
          </p:grpSpPr>
          <p:sp>
            <p:nvSpPr>
              <p:cNvPr id="9" name="TextBox 8"/>
              <p:cNvSpPr txBox="1"/>
              <p:nvPr/>
            </p:nvSpPr>
            <p:spPr>
              <a:xfrm>
                <a:off x="1079975" y="2110084"/>
                <a:ext cx="1944460" cy="307777"/>
              </a:xfrm>
              <a:prstGeom prst="rect">
                <a:avLst/>
              </a:prstGeom>
              <a:noFill/>
            </p:spPr>
            <p:txBody>
              <a:bodyPr wrap="square" lIns="0" tIns="0" rIns="0" bIns="0" rtlCol="0">
                <a:spAutoFit/>
              </a:bodyPr>
              <a:lstStyle/>
              <a:p>
                <a:pPr marL="0" marR="0" lvl="0" indent="0" algn="ctr" defTabSz="685800" rtl="0" eaLnBrk="1" fontAlgn="auto" latinLnBrk="0" hangingPunct="1">
                  <a:lnSpc>
                    <a:spcPts val="1200"/>
                  </a:lnSpc>
                  <a:spcBef>
                    <a:spcPts val="0"/>
                  </a:spcBef>
                  <a:spcAft>
                    <a:spcPts val="0"/>
                  </a:spcAft>
                  <a:buClrTx/>
                  <a:buSzTx/>
                  <a:buFontTx/>
                  <a:buNone/>
                  <a:tabLst/>
                  <a:defRPr/>
                </a:pPr>
                <a:r>
                  <a:rPr kumimoji="0" lang="en-US" sz="1100" b="1" i="0" u="none" strike="noStrike" kern="1200" cap="all" spc="20" normalizeH="0" baseline="0" noProof="0" dirty="0">
                    <a:ln>
                      <a:noFill/>
                    </a:ln>
                    <a:solidFill>
                      <a:schemeClr val="bg1"/>
                    </a:solidFill>
                    <a:effectLst/>
                    <a:uLnTx/>
                    <a:uFillTx/>
                    <a:latin typeface="Calibri" panose="020F0502020204030204"/>
                    <a:ea typeface="+mn-ea"/>
                    <a:cs typeface="+mn-cs"/>
                  </a:rPr>
                  <a:t>Making Purchases at the Right Times.</a:t>
                </a:r>
              </a:p>
            </p:txBody>
          </p:sp>
          <p:sp>
            <p:nvSpPr>
              <p:cNvPr id="31" name="TextBox 30"/>
              <p:cNvSpPr txBox="1"/>
              <p:nvPr/>
            </p:nvSpPr>
            <p:spPr>
              <a:xfrm>
                <a:off x="6533615" y="2110085"/>
                <a:ext cx="1944460" cy="461665"/>
              </a:xfrm>
              <a:prstGeom prst="rect">
                <a:avLst/>
              </a:prstGeom>
              <a:noFill/>
            </p:spPr>
            <p:txBody>
              <a:bodyPr wrap="square" lIns="0" tIns="0" rIns="0" bIns="0" rtlCol="0">
                <a:spAutoFit/>
              </a:bodyPr>
              <a:lstStyle/>
              <a:p>
                <a:pPr marL="0" marR="0" lvl="0" indent="0" algn="ctr" defTabSz="685800" rtl="0" eaLnBrk="1" fontAlgn="auto" latinLnBrk="0" hangingPunct="1">
                  <a:lnSpc>
                    <a:spcPts val="1200"/>
                  </a:lnSpc>
                  <a:spcBef>
                    <a:spcPts val="0"/>
                  </a:spcBef>
                  <a:spcAft>
                    <a:spcPts val="0"/>
                  </a:spcAft>
                  <a:buClrTx/>
                  <a:buSzTx/>
                  <a:buFontTx/>
                  <a:buNone/>
                  <a:tabLst/>
                  <a:defRPr/>
                </a:pPr>
                <a:r>
                  <a:rPr kumimoji="0" lang="en-US" sz="1100" b="1" i="0" u="none" strike="noStrike" kern="1200" cap="all" spc="20" normalizeH="0" baseline="0" noProof="0" dirty="0">
                    <a:ln>
                      <a:noFill/>
                    </a:ln>
                    <a:solidFill>
                      <a:schemeClr val="bg1"/>
                    </a:solidFill>
                    <a:effectLst/>
                    <a:uLnTx/>
                    <a:uFillTx/>
                    <a:latin typeface="Calibri" panose="020F0502020204030204"/>
                    <a:ea typeface="+mn-ea"/>
                    <a:cs typeface="+mn-cs"/>
                  </a:rPr>
                  <a:t>There is no excess stock, which reduces material carrying costs.</a:t>
                </a:r>
              </a:p>
            </p:txBody>
          </p:sp>
          <p:sp>
            <p:nvSpPr>
              <p:cNvPr id="36" name="TextBox 35"/>
              <p:cNvSpPr txBox="1"/>
              <p:nvPr/>
            </p:nvSpPr>
            <p:spPr>
              <a:xfrm>
                <a:off x="3626454" y="2110084"/>
                <a:ext cx="1944460" cy="307777"/>
              </a:xfrm>
              <a:prstGeom prst="rect">
                <a:avLst/>
              </a:prstGeom>
              <a:noFill/>
            </p:spPr>
            <p:txBody>
              <a:bodyPr wrap="square" lIns="0" tIns="0" rIns="0" bIns="0" rtlCol="0">
                <a:spAutoFit/>
              </a:bodyPr>
              <a:lstStyle/>
              <a:p>
                <a:pPr marL="0" marR="0" lvl="0" indent="0" algn="ctr" defTabSz="685800" rtl="0" eaLnBrk="1" fontAlgn="auto" latinLnBrk="0" hangingPunct="1">
                  <a:lnSpc>
                    <a:spcPts val="1200"/>
                  </a:lnSpc>
                  <a:spcBef>
                    <a:spcPts val="0"/>
                  </a:spcBef>
                  <a:spcAft>
                    <a:spcPts val="0"/>
                  </a:spcAft>
                  <a:buClrTx/>
                  <a:buSzTx/>
                  <a:buFontTx/>
                  <a:buNone/>
                  <a:tabLst/>
                  <a:defRPr/>
                </a:pPr>
                <a:r>
                  <a:rPr kumimoji="0" lang="en-US" sz="1100" b="1" i="0" u="none" strike="noStrike" kern="1200" cap="all" spc="20" normalizeH="0" baseline="0" noProof="0" dirty="0">
                    <a:ln>
                      <a:noFill/>
                    </a:ln>
                    <a:solidFill>
                      <a:schemeClr val="bg1"/>
                    </a:solidFill>
                    <a:effectLst/>
                    <a:uLnTx/>
                    <a:uFillTx/>
                    <a:latin typeface="Calibri" panose="020F0502020204030204"/>
                    <a:ea typeface="+mn-ea"/>
                    <a:cs typeface="+mn-cs"/>
                  </a:rPr>
                  <a:t>Having optimal stock in the warehouses.</a:t>
                </a:r>
              </a:p>
            </p:txBody>
          </p:sp>
        </p:grpSp>
        <p:grpSp>
          <p:nvGrpSpPr>
            <p:cNvPr id="23" name="Group 22">
              <a:extLst>
                <a:ext uri="{FF2B5EF4-FFF2-40B4-BE49-F238E27FC236}">
                  <a16:creationId xmlns:a16="http://schemas.microsoft.com/office/drawing/2014/main" id="{48EBA2B4-B134-8556-EE64-6493079FF19A}"/>
                </a:ext>
              </a:extLst>
            </p:cNvPr>
            <p:cNvGrpSpPr/>
            <p:nvPr/>
          </p:nvGrpSpPr>
          <p:grpSpPr>
            <a:xfrm>
              <a:off x="1385599" y="1605565"/>
              <a:ext cx="6368040" cy="914400"/>
              <a:chOff x="1385599" y="1907516"/>
              <a:chExt cx="6368040" cy="914400"/>
            </a:xfrm>
          </p:grpSpPr>
          <p:pic>
            <p:nvPicPr>
              <p:cNvPr id="16" name="Graphic 15" descr="Badge 1 with solid fill">
                <a:extLst>
                  <a:ext uri="{FF2B5EF4-FFF2-40B4-BE49-F238E27FC236}">
                    <a16:creationId xmlns:a16="http://schemas.microsoft.com/office/drawing/2014/main" id="{272B3C94-101D-84A0-DFCC-00DCF89D9C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5599" y="1907516"/>
                <a:ext cx="914400" cy="914400"/>
              </a:xfrm>
              <a:prstGeom prst="rect">
                <a:avLst/>
              </a:prstGeom>
            </p:spPr>
          </p:pic>
          <p:pic>
            <p:nvPicPr>
              <p:cNvPr id="18" name="Graphic 17" descr="Badge with solid fill">
                <a:extLst>
                  <a:ext uri="{FF2B5EF4-FFF2-40B4-BE49-F238E27FC236}">
                    <a16:creationId xmlns:a16="http://schemas.microsoft.com/office/drawing/2014/main" id="{F012A5F2-BE2F-AD4E-7A06-7DF34C197B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27606" y="1907516"/>
                <a:ext cx="914400" cy="914400"/>
              </a:xfrm>
              <a:prstGeom prst="rect">
                <a:avLst/>
              </a:prstGeom>
            </p:spPr>
          </p:pic>
          <p:pic>
            <p:nvPicPr>
              <p:cNvPr id="21" name="Graphic 20" descr="Badge 3 with solid fill">
                <a:extLst>
                  <a:ext uri="{FF2B5EF4-FFF2-40B4-BE49-F238E27FC236}">
                    <a16:creationId xmlns:a16="http://schemas.microsoft.com/office/drawing/2014/main" id="{FEE7400E-D3B7-99A8-4A86-68AA3948DB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39239" y="1907516"/>
                <a:ext cx="914400" cy="914400"/>
              </a:xfrm>
              <a:prstGeom prst="rect">
                <a:avLst/>
              </a:prstGeom>
            </p:spPr>
          </p:pic>
        </p:grpSp>
      </p:grpSp>
    </p:spTree>
    <p:extLst>
      <p:ext uri="{BB962C8B-B14F-4D97-AF65-F5344CB8AC3E}">
        <p14:creationId xmlns:p14="http://schemas.microsoft.com/office/powerpoint/2010/main" val="2616136599"/>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50"/>
                                        <p:tgtEl>
                                          <p:spTgt spid="1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250"/>
                                        <p:tgtEl>
                                          <p:spTgt spid="2">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50"/>
                                        <p:tgtEl>
                                          <p:spTgt spid="3">
                                            <p:txEl>
                                              <p:pRg st="0" end="0"/>
                                            </p:txEl>
                                          </p:spTgt>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5"/>
          <p:cNvSpPr>
            <a:spLocks/>
          </p:cNvSpPr>
          <p:nvPr/>
        </p:nvSpPr>
        <p:spPr bwMode="auto">
          <a:xfrm flipH="1">
            <a:off x="2559732"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alpha val="8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4669666" y="1449779"/>
            <a:ext cx="3840918" cy="416717"/>
          </a:xfrm>
          <a:prstGeom prst="rect">
            <a:avLst/>
          </a:prstGeom>
          <a:noFill/>
        </p:spPr>
        <p:txBody>
          <a:bodyPr wrap="square" lIns="0" tIns="0" rIns="0" bIns="0" rtlCol="0">
            <a:spAutoFit/>
          </a:bodyPr>
          <a:lstStyle/>
          <a:p>
            <a:pPr>
              <a:lnSpc>
                <a:spcPts val="1100"/>
              </a:lnSpc>
              <a:spcAft>
                <a:spcPts val="1200"/>
              </a:spcAft>
            </a:pPr>
            <a:r>
              <a:rPr lang="en-US" sz="850" dirty="0">
                <a:solidFill>
                  <a:schemeClr val="accent5"/>
                </a:solidFill>
              </a:rPr>
              <a:t>NetSuite allows you to plan material purchases, manage inventory, and efficiently manage human resources. It can also help you schedule work centers and arrange machines to simplify manufacturing operations.</a:t>
            </a:r>
          </a:p>
        </p:txBody>
      </p:sp>
      <p:sp>
        <p:nvSpPr>
          <p:cNvPr id="19" name="Freeform 5"/>
          <p:cNvSpPr>
            <a:spLocks/>
          </p:cNvSpPr>
          <p:nvPr/>
        </p:nvSpPr>
        <p:spPr bwMode="auto">
          <a:xfrm flipH="1">
            <a:off x="3134233"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4669667" y="537075"/>
            <a:ext cx="3833020" cy="615553"/>
          </a:xfrm>
          <a:prstGeom prst="rect">
            <a:avLst/>
          </a:prstGeom>
          <a:noFill/>
        </p:spPr>
        <p:txBody>
          <a:bodyPr wrap="square" lIns="0" tIns="0" rIns="0" bIns="0" rtlCol="0">
            <a:spAutoFit/>
          </a:bodyPr>
          <a:lstStyle/>
          <a:p>
            <a:pPr>
              <a:lnSpc>
                <a:spcPts val="2400"/>
              </a:lnSpc>
            </a:pPr>
            <a:r>
              <a:rPr lang="en-US" sz="2400" cap="all" spc="50" dirty="0">
                <a:solidFill>
                  <a:schemeClr val="accent1"/>
                </a:solidFill>
                <a:latin typeface="+mj-lt"/>
              </a:rPr>
              <a:t>Production Planning Capabilities</a:t>
            </a:r>
            <a:endParaRPr lang="en-US" sz="2400" cap="all" spc="50" dirty="0">
              <a:solidFill>
                <a:schemeClr val="accent2"/>
              </a:solidFill>
              <a:latin typeface="+mj-lt"/>
            </a:endParaRPr>
          </a:p>
        </p:txBody>
      </p:sp>
      <p:cxnSp>
        <p:nvCxnSpPr>
          <p:cNvPr id="28" name="Straight Connector 27"/>
          <p:cNvCxnSpPr/>
          <p:nvPr/>
        </p:nvCxnSpPr>
        <p:spPr>
          <a:xfrm>
            <a:off x="4669666" y="129262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A371F0B-B0DC-CC10-1680-F5BBB238F979}"/>
              </a:ext>
            </a:extLst>
          </p:cNvPr>
          <p:cNvGrpSpPr/>
          <p:nvPr/>
        </p:nvGrpSpPr>
        <p:grpSpPr>
          <a:xfrm>
            <a:off x="4688170" y="2080970"/>
            <a:ext cx="3803909" cy="2531034"/>
            <a:chOff x="4688170" y="2080970"/>
            <a:chExt cx="3803909" cy="2531034"/>
          </a:xfrm>
        </p:grpSpPr>
        <p:grpSp>
          <p:nvGrpSpPr>
            <p:cNvPr id="18" name="Group 17">
              <a:extLst>
                <a:ext uri="{FF2B5EF4-FFF2-40B4-BE49-F238E27FC236}">
                  <a16:creationId xmlns:a16="http://schemas.microsoft.com/office/drawing/2014/main" id="{CC84F6AE-FC67-5E88-B185-CF53C1932359}"/>
                </a:ext>
              </a:extLst>
            </p:cNvPr>
            <p:cNvGrpSpPr/>
            <p:nvPr/>
          </p:nvGrpSpPr>
          <p:grpSpPr>
            <a:xfrm>
              <a:off x="4688170" y="2080970"/>
              <a:ext cx="3803909" cy="2531034"/>
              <a:chOff x="4706675" y="2376048"/>
              <a:chExt cx="3803909" cy="2531034"/>
            </a:xfrm>
          </p:grpSpPr>
          <p:grpSp>
            <p:nvGrpSpPr>
              <p:cNvPr id="6" name="Group 5"/>
              <p:cNvGrpSpPr/>
              <p:nvPr/>
            </p:nvGrpSpPr>
            <p:grpSpPr>
              <a:xfrm>
                <a:off x="5338233" y="2376048"/>
                <a:ext cx="3167593" cy="449671"/>
                <a:chOff x="5338233" y="2376048"/>
                <a:chExt cx="3167593" cy="449671"/>
              </a:xfrm>
            </p:grpSpPr>
            <p:sp>
              <p:nvSpPr>
                <p:cNvPr id="12" name="TextBox 11"/>
                <p:cNvSpPr txBox="1"/>
                <p:nvPr/>
              </p:nvSpPr>
              <p:spPr>
                <a:xfrm>
                  <a:off x="5338233" y="2550066"/>
                  <a:ext cx="3167593" cy="275653"/>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rPr>
                    <a:t>This plan ensures that the right resources are available to optimize manufacturing processes.</a:t>
                  </a:r>
                </a:p>
              </p:txBody>
            </p:sp>
            <p:sp>
              <p:nvSpPr>
                <p:cNvPr id="15" name="TextBox 14"/>
                <p:cNvSpPr txBox="1"/>
                <p:nvPr/>
              </p:nvSpPr>
              <p:spPr>
                <a:xfrm>
                  <a:off x="5338233" y="2376048"/>
                  <a:ext cx="3162830" cy="153888"/>
                </a:xfrm>
                <a:prstGeom prst="rect">
                  <a:avLst/>
                </a:prstGeom>
                <a:noFill/>
              </p:spPr>
              <p:txBody>
                <a:bodyPr wrap="square" lIns="0" tIns="0" rIns="0" bIns="0" rtlCol="0">
                  <a:spAutoFit/>
                </a:bodyPr>
                <a:lstStyle/>
                <a:p>
                  <a:pPr>
                    <a:lnSpc>
                      <a:spcPts val="1200"/>
                    </a:lnSpc>
                    <a:spcAft>
                      <a:spcPts val="1200"/>
                    </a:spcAft>
                  </a:pPr>
                  <a:r>
                    <a:rPr lang="en-US" sz="1000" b="1" cap="all" spc="20" dirty="0">
                      <a:solidFill>
                        <a:schemeClr val="accent3"/>
                      </a:solidFill>
                      <a:latin typeface="+mj-lt"/>
                    </a:rPr>
                    <a:t>Capacity Planning</a:t>
                  </a:r>
                </a:p>
              </p:txBody>
            </p:sp>
          </p:grpSp>
          <p:grpSp>
            <p:nvGrpSpPr>
              <p:cNvPr id="7" name="Group 6"/>
              <p:cNvGrpSpPr/>
              <p:nvPr/>
            </p:nvGrpSpPr>
            <p:grpSpPr>
              <a:xfrm>
                <a:off x="5338233" y="3108565"/>
                <a:ext cx="3167593" cy="451338"/>
                <a:chOff x="5338233" y="3108565"/>
                <a:chExt cx="3167593" cy="451338"/>
              </a:xfrm>
            </p:grpSpPr>
            <p:sp>
              <p:nvSpPr>
                <p:cNvPr id="20" name="TextBox 19"/>
                <p:cNvSpPr txBox="1"/>
                <p:nvPr/>
              </p:nvSpPr>
              <p:spPr>
                <a:xfrm>
                  <a:off x="5338233" y="3282583"/>
                  <a:ext cx="3167593" cy="277320"/>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rPr>
                    <a:t>Schedules each batch individually based on the machine's capabilities.</a:t>
                  </a:r>
                </a:p>
              </p:txBody>
            </p:sp>
            <p:sp>
              <p:nvSpPr>
                <p:cNvPr id="22" name="TextBox 21"/>
                <p:cNvSpPr txBox="1"/>
                <p:nvPr/>
              </p:nvSpPr>
              <p:spPr>
                <a:xfrm>
                  <a:off x="5338233" y="3108565"/>
                  <a:ext cx="3162830" cy="153888"/>
                </a:xfrm>
                <a:prstGeom prst="rect">
                  <a:avLst/>
                </a:prstGeom>
                <a:noFill/>
              </p:spPr>
              <p:txBody>
                <a:bodyPr wrap="square" lIns="0" tIns="0" rIns="0" bIns="0" rtlCol="0">
                  <a:spAutoFit/>
                </a:bodyPr>
                <a:lstStyle/>
                <a:p>
                  <a:pPr>
                    <a:lnSpc>
                      <a:spcPts val="1200"/>
                    </a:lnSpc>
                    <a:spcAft>
                      <a:spcPts val="1200"/>
                    </a:spcAft>
                  </a:pPr>
                  <a:r>
                    <a:rPr lang="en-US" sz="1000" b="1" cap="all" spc="20" dirty="0">
                      <a:solidFill>
                        <a:schemeClr val="accent3"/>
                      </a:solidFill>
                      <a:latin typeface="+mj-lt"/>
                    </a:rPr>
                    <a:t>Batch Scheduling</a:t>
                  </a:r>
                </a:p>
              </p:txBody>
            </p:sp>
          </p:grpSp>
          <p:grpSp>
            <p:nvGrpSpPr>
              <p:cNvPr id="9" name="Group 8"/>
              <p:cNvGrpSpPr/>
              <p:nvPr/>
            </p:nvGrpSpPr>
            <p:grpSpPr>
              <a:xfrm>
                <a:off x="5338233" y="3841081"/>
                <a:ext cx="3167593" cy="449671"/>
                <a:chOff x="5338233" y="3841081"/>
                <a:chExt cx="3167593" cy="449671"/>
              </a:xfrm>
            </p:grpSpPr>
            <p:sp>
              <p:nvSpPr>
                <p:cNvPr id="25" name="TextBox 24"/>
                <p:cNvSpPr txBox="1"/>
                <p:nvPr/>
              </p:nvSpPr>
              <p:spPr>
                <a:xfrm>
                  <a:off x="5338233" y="4015099"/>
                  <a:ext cx="3167593" cy="275653"/>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rPr>
                    <a:t>NetSuite lets you review and modify forecasts, and then you can proceed with supply planning.</a:t>
                  </a:r>
                </a:p>
              </p:txBody>
            </p:sp>
            <p:sp>
              <p:nvSpPr>
                <p:cNvPr id="27" name="TextBox 26"/>
                <p:cNvSpPr txBox="1"/>
                <p:nvPr/>
              </p:nvSpPr>
              <p:spPr>
                <a:xfrm>
                  <a:off x="5338233" y="3841081"/>
                  <a:ext cx="3162830" cy="153888"/>
                </a:xfrm>
                <a:prstGeom prst="rect">
                  <a:avLst/>
                </a:prstGeom>
                <a:noFill/>
              </p:spPr>
              <p:txBody>
                <a:bodyPr wrap="square" lIns="0" tIns="0" rIns="0" bIns="0" rtlCol="0">
                  <a:spAutoFit/>
                </a:bodyPr>
                <a:lstStyle/>
                <a:p>
                  <a:pPr>
                    <a:lnSpc>
                      <a:spcPts val="1200"/>
                    </a:lnSpc>
                    <a:spcAft>
                      <a:spcPts val="1200"/>
                    </a:spcAft>
                  </a:pPr>
                  <a:r>
                    <a:rPr lang="en-US" sz="1000" b="1" cap="all" spc="20" dirty="0">
                      <a:solidFill>
                        <a:schemeClr val="accent3"/>
                      </a:solidFill>
                      <a:latin typeface="+mj-lt"/>
                    </a:rPr>
                    <a:t>Forecasting </a:t>
                  </a:r>
                </a:p>
              </p:txBody>
            </p:sp>
          </p:grpSp>
          <p:sp>
            <p:nvSpPr>
              <p:cNvPr id="21" name="Oval 20"/>
              <p:cNvSpPr/>
              <p:nvPr/>
            </p:nvSpPr>
            <p:spPr>
              <a:xfrm>
                <a:off x="4706675" y="3121698"/>
                <a:ext cx="375774" cy="375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solidFill>
                    <a:schemeClr val="accent4"/>
                  </a:solidFill>
                </a:endParaRPr>
              </a:p>
            </p:txBody>
          </p:sp>
          <p:sp>
            <p:nvSpPr>
              <p:cNvPr id="26" name="Oval 25"/>
              <p:cNvSpPr/>
              <p:nvPr/>
            </p:nvSpPr>
            <p:spPr>
              <a:xfrm>
                <a:off x="4706675" y="3854214"/>
                <a:ext cx="375774" cy="375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dirty="0">
                  <a:solidFill>
                    <a:schemeClr val="accent4"/>
                  </a:solidFill>
                </a:endParaRPr>
              </a:p>
            </p:txBody>
          </p:sp>
          <p:sp>
            <p:nvSpPr>
              <p:cNvPr id="14" name="Oval 13"/>
              <p:cNvSpPr/>
              <p:nvPr/>
            </p:nvSpPr>
            <p:spPr>
              <a:xfrm>
                <a:off x="4706675" y="2389181"/>
                <a:ext cx="375774" cy="375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solidFill>
                    <a:schemeClr val="accent4"/>
                  </a:solidFill>
                </a:endParaRPr>
              </a:p>
            </p:txBody>
          </p:sp>
          <p:grpSp>
            <p:nvGrpSpPr>
              <p:cNvPr id="11" name="Group 10">
                <a:extLst>
                  <a:ext uri="{FF2B5EF4-FFF2-40B4-BE49-F238E27FC236}">
                    <a16:creationId xmlns:a16="http://schemas.microsoft.com/office/drawing/2014/main" id="{576DE605-FCE4-4219-7438-1FB01A6007F8}"/>
                  </a:ext>
                </a:extLst>
              </p:cNvPr>
              <p:cNvGrpSpPr/>
              <p:nvPr/>
            </p:nvGrpSpPr>
            <p:grpSpPr>
              <a:xfrm>
                <a:off x="5342991" y="4457411"/>
                <a:ext cx="3167593" cy="449671"/>
                <a:chOff x="5338233" y="3841081"/>
                <a:chExt cx="3167593" cy="449671"/>
              </a:xfrm>
            </p:grpSpPr>
            <p:sp>
              <p:nvSpPr>
                <p:cNvPr id="13" name="TextBox 12">
                  <a:extLst>
                    <a:ext uri="{FF2B5EF4-FFF2-40B4-BE49-F238E27FC236}">
                      <a16:creationId xmlns:a16="http://schemas.microsoft.com/office/drawing/2014/main" id="{86C5451C-98D5-189F-7D05-77CEC4818202}"/>
                    </a:ext>
                  </a:extLst>
                </p:cNvPr>
                <p:cNvSpPr txBox="1"/>
                <p:nvPr/>
              </p:nvSpPr>
              <p:spPr>
                <a:xfrm>
                  <a:off x="5338233" y="4015099"/>
                  <a:ext cx="3167593" cy="275653"/>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rPr>
                    <a:t>NetSuite's Demand Planning functionality allows you to increase supply-demand balance and plan for future purchases. </a:t>
                  </a:r>
                </a:p>
              </p:txBody>
            </p:sp>
            <p:sp>
              <p:nvSpPr>
                <p:cNvPr id="16" name="TextBox 15">
                  <a:extLst>
                    <a:ext uri="{FF2B5EF4-FFF2-40B4-BE49-F238E27FC236}">
                      <a16:creationId xmlns:a16="http://schemas.microsoft.com/office/drawing/2014/main" id="{3AF46173-B749-E880-485C-1A170532A072}"/>
                    </a:ext>
                  </a:extLst>
                </p:cNvPr>
                <p:cNvSpPr txBox="1"/>
                <p:nvPr/>
              </p:nvSpPr>
              <p:spPr>
                <a:xfrm>
                  <a:off x="5338233" y="3841081"/>
                  <a:ext cx="3162830" cy="153888"/>
                </a:xfrm>
                <a:prstGeom prst="rect">
                  <a:avLst/>
                </a:prstGeom>
                <a:noFill/>
              </p:spPr>
              <p:txBody>
                <a:bodyPr wrap="square" lIns="0" tIns="0" rIns="0" bIns="0" rtlCol="0">
                  <a:spAutoFit/>
                </a:bodyPr>
                <a:lstStyle/>
                <a:p>
                  <a:pPr>
                    <a:lnSpc>
                      <a:spcPts val="1200"/>
                    </a:lnSpc>
                    <a:spcAft>
                      <a:spcPts val="1200"/>
                    </a:spcAft>
                  </a:pPr>
                  <a:r>
                    <a:rPr lang="en-US" sz="1000" b="1" cap="all" spc="20" dirty="0">
                      <a:solidFill>
                        <a:schemeClr val="accent3"/>
                      </a:solidFill>
                      <a:latin typeface="+mj-lt"/>
                    </a:rPr>
                    <a:t>Material Planning</a:t>
                  </a:r>
                </a:p>
              </p:txBody>
            </p:sp>
          </p:grpSp>
        </p:grpSp>
        <p:pic>
          <p:nvPicPr>
            <p:cNvPr id="63" name="Picture 62">
              <a:extLst>
                <a:ext uri="{FF2B5EF4-FFF2-40B4-BE49-F238E27FC236}">
                  <a16:creationId xmlns:a16="http://schemas.microsoft.com/office/drawing/2014/main" id="{9BF13BF0-0E6A-2714-C150-6316D31A0CA9}"/>
                </a:ext>
              </a:extLst>
            </p:cNvPr>
            <p:cNvPicPr>
              <a:picLocks noChangeAspect="1"/>
            </p:cNvPicPr>
            <p:nvPr/>
          </p:nvPicPr>
          <p:blipFill>
            <a:blip r:embed="rId3"/>
            <a:stretch>
              <a:fillRect/>
            </a:stretch>
          </p:blipFill>
          <p:spPr>
            <a:xfrm>
              <a:off x="4711838" y="4234537"/>
              <a:ext cx="377985" cy="371888"/>
            </a:xfrm>
            <a:prstGeom prst="rect">
              <a:avLst/>
            </a:prstGeom>
          </p:spPr>
        </p:pic>
      </p:grpSp>
      <p:pic>
        <p:nvPicPr>
          <p:cNvPr id="3" name="Picture 7">
            <a:extLst>
              <a:ext uri="{FF2B5EF4-FFF2-40B4-BE49-F238E27FC236}">
                <a16:creationId xmlns:a16="http://schemas.microsoft.com/office/drawing/2014/main" id="{5D997A27-F0F4-6BD4-2A0E-A77ADCAFB3DE}"/>
              </a:ext>
            </a:extLst>
          </p:cNvPr>
          <p:cNvPicPr>
            <a:picLocks noChangeAspect="1"/>
          </p:cNvPicPr>
          <p:nvPr/>
        </p:nvPicPr>
        <p:blipFill>
          <a:blip r:embed="rId4"/>
          <a:stretch>
            <a:fillRect/>
          </a:stretch>
        </p:blipFill>
        <p:spPr>
          <a:xfrm>
            <a:off x="8203883" y="397193"/>
            <a:ext cx="409575" cy="302895"/>
          </a:xfrm>
          <a:prstGeom prst="rect">
            <a:avLst/>
          </a:prstGeom>
        </p:spPr>
      </p:pic>
    </p:spTree>
    <p:extLst>
      <p:ext uri="{BB962C8B-B14F-4D97-AF65-F5344CB8AC3E}">
        <p14:creationId xmlns:p14="http://schemas.microsoft.com/office/powerpoint/2010/main" val="48472656"/>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7" name="Picture 6" descr="Gray 3D concept art">
            <a:extLst>
              <a:ext uri="{FF2B5EF4-FFF2-40B4-BE49-F238E27FC236}">
                <a16:creationId xmlns:a16="http://schemas.microsoft.com/office/drawing/2014/main" id="{CECE7F66-66B4-161F-BFD8-37CFC672722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1"/>
          </p:nvPr>
        </p:nvSpPr>
        <p:spPr>
          <a:xfrm>
            <a:off x="2729144" y="505724"/>
            <a:ext cx="3493878" cy="425929"/>
          </a:xfrm>
        </p:spPr>
        <p:txBody>
          <a:bodyPr/>
          <a:lstStyle/>
          <a:p>
            <a:pPr algn="ctr" rtl="0">
              <a:spcBef>
                <a:spcPts val="0"/>
              </a:spcBef>
              <a:spcAft>
                <a:spcPts val="0"/>
              </a:spcAft>
            </a:pPr>
            <a:r>
              <a:rPr lang="en-US" sz="3200" b="0" i="0" u="none" strike="noStrike" dirty="0">
                <a:effectLst/>
                <a:latin typeface="+mj-lt"/>
              </a:rPr>
              <a:t>Bill of Materials</a:t>
            </a:r>
            <a:endParaRPr lang="en-US" sz="4000" b="1" dirty="0">
              <a:effectLst/>
              <a:latin typeface="+mj-lt"/>
            </a:endParaRPr>
          </a:p>
        </p:txBody>
      </p:sp>
      <p:sp>
        <p:nvSpPr>
          <p:cNvPr id="3" name="Text Placeholder 2"/>
          <p:cNvSpPr>
            <a:spLocks noGrp="1"/>
          </p:cNvSpPr>
          <p:nvPr>
            <p:ph type="body" sz="quarter" idx="12"/>
          </p:nvPr>
        </p:nvSpPr>
        <p:spPr>
          <a:xfrm>
            <a:off x="2197265" y="1104416"/>
            <a:ext cx="4744708" cy="211936"/>
          </a:xfrm>
        </p:spPr>
        <p:txBody>
          <a:bodyPr/>
          <a:lstStyle/>
          <a:p>
            <a:pPr lvl="0" algn="ctr"/>
            <a:r>
              <a:rPr lang="en-US" sz="1400" b="0" i="0" u="none" strike="noStrike" dirty="0">
                <a:solidFill>
                  <a:schemeClr val="accent1"/>
                </a:solidFill>
                <a:effectLst/>
                <a:latin typeface="+mn-lt"/>
              </a:rPr>
              <a:t>It is the basis of production planning. </a:t>
            </a:r>
            <a:endParaRPr lang="en-US" sz="700" dirty="0">
              <a:solidFill>
                <a:schemeClr val="accent1"/>
              </a:solidFill>
              <a:latin typeface="+mn-lt"/>
            </a:endParaRPr>
          </a:p>
        </p:txBody>
      </p:sp>
      <p:grpSp>
        <p:nvGrpSpPr>
          <p:cNvPr id="5" name="Group 4">
            <a:extLst>
              <a:ext uri="{FF2B5EF4-FFF2-40B4-BE49-F238E27FC236}">
                <a16:creationId xmlns:a16="http://schemas.microsoft.com/office/drawing/2014/main" id="{886F58DE-EB4E-94C7-4A57-4F2E381DF661}"/>
              </a:ext>
            </a:extLst>
          </p:cNvPr>
          <p:cNvGrpSpPr/>
          <p:nvPr/>
        </p:nvGrpSpPr>
        <p:grpSpPr>
          <a:xfrm>
            <a:off x="1088029" y="2215021"/>
            <a:ext cx="6967942" cy="1455838"/>
            <a:chOff x="638175" y="1491741"/>
            <a:chExt cx="7862888" cy="1192447"/>
          </a:xfrm>
        </p:grpSpPr>
        <p:sp>
          <p:nvSpPr>
            <p:cNvPr id="4" name="TextBox 3"/>
            <p:cNvSpPr txBox="1"/>
            <p:nvPr/>
          </p:nvSpPr>
          <p:spPr>
            <a:xfrm>
              <a:off x="638175" y="1491741"/>
              <a:ext cx="2322173" cy="1022098"/>
            </a:xfrm>
            <a:prstGeom prst="rect">
              <a:avLst/>
            </a:prstGeom>
            <a:noFill/>
          </p:spPr>
          <p:txBody>
            <a:bodyPr wrap="square" lIns="0" tIns="0" rIns="0" bIns="0" rtlCol="0">
              <a:spAutoFit/>
            </a:bodyPr>
            <a:lstStyle/>
            <a:p>
              <a:pPr marL="285750" indent="-285750" fontAlgn="base">
                <a:buFont typeface="Wingdings" panose="05000000000000000000" pitchFamily="2" charset="2"/>
                <a:buChar char="§"/>
              </a:pPr>
              <a:r>
                <a:rPr lang="en-US" sz="1400" dirty="0">
                  <a:solidFill>
                    <a:schemeClr val="accent1"/>
                  </a:solidFill>
                </a:rPr>
                <a:t>All materials require a single record.</a:t>
              </a:r>
            </a:p>
            <a:p>
              <a:pPr marL="285750" indent="-285750" fontAlgn="base">
                <a:buFont typeface="Wingdings" panose="05000000000000000000" pitchFamily="2" charset="2"/>
                <a:buChar char="§"/>
              </a:pPr>
              <a:endParaRPr lang="en-US" sz="1400" dirty="0">
                <a:solidFill>
                  <a:schemeClr val="accent1"/>
                </a:solidFill>
              </a:endParaRPr>
            </a:p>
            <a:p>
              <a:pPr marL="285750" indent="-285750" fontAlgn="base">
                <a:buFont typeface="Wingdings" panose="05000000000000000000" pitchFamily="2" charset="2"/>
                <a:buChar char="§"/>
              </a:pPr>
              <a:r>
                <a:rPr lang="en-US" sz="1400" dirty="0">
                  <a:solidFill>
                    <a:schemeClr val="accent1"/>
                  </a:solidFill>
                </a:rPr>
                <a:t>Assures that all materials and parts are available in the correct quantities</a:t>
              </a:r>
            </a:p>
          </p:txBody>
        </p:sp>
        <p:sp>
          <p:nvSpPr>
            <p:cNvPr id="11" name="TextBox 10"/>
            <p:cNvSpPr txBox="1"/>
            <p:nvPr/>
          </p:nvSpPr>
          <p:spPr>
            <a:xfrm>
              <a:off x="3410914" y="1491741"/>
              <a:ext cx="2322173" cy="1192447"/>
            </a:xfrm>
            <a:prstGeom prst="rect">
              <a:avLst/>
            </a:prstGeom>
            <a:noFill/>
          </p:spPr>
          <p:txBody>
            <a:bodyPr wrap="square" lIns="0" tIns="0" rIns="0" bIns="0" rtlCol="0">
              <a:spAutoFit/>
            </a:bodyPr>
            <a:lstStyle/>
            <a:p>
              <a:pPr marL="285750" indent="-285750" fontAlgn="base">
                <a:buFont typeface="Wingdings" panose="05000000000000000000" pitchFamily="2" charset="2"/>
                <a:buChar char="§"/>
              </a:pPr>
              <a:r>
                <a:rPr lang="en-US" sz="1400" dirty="0">
                  <a:solidFill>
                    <a:schemeClr val="accent1"/>
                  </a:solidFill>
                </a:rPr>
                <a:t>After using the same BoM throughout, products are consistent.</a:t>
              </a:r>
            </a:p>
            <a:p>
              <a:pPr marL="285750" indent="-285750" fontAlgn="base">
                <a:buFont typeface="Wingdings" panose="05000000000000000000" pitchFamily="2" charset="2"/>
                <a:buChar char="§"/>
              </a:pPr>
              <a:endParaRPr lang="en-US" sz="1400" dirty="0">
                <a:solidFill>
                  <a:schemeClr val="accent1"/>
                </a:solidFill>
              </a:endParaRPr>
            </a:p>
            <a:p>
              <a:pPr marL="285750" indent="-285750" fontAlgn="base">
                <a:buFont typeface="Wingdings" panose="05000000000000000000" pitchFamily="2" charset="2"/>
                <a:buChar char="§"/>
              </a:pPr>
              <a:r>
                <a:rPr lang="en-US" sz="1400" dirty="0">
                  <a:solidFill>
                    <a:schemeClr val="accent1"/>
                  </a:solidFill>
                </a:rPr>
                <a:t>You can ensure accurate inventory and avoid product delays. </a:t>
              </a:r>
            </a:p>
          </p:txBody>
        </p:sp>
        <p:sp>
          <p:nvSpPr>
            <p:cNvPr id="12" name="TextBox 11"/>
            <p:cNvSpPr txBox="1"/>
            <p:nvPr/>
          </p:nvSpPr>
          <p:spPr>
            <a:xfrm>
              <a:off x="6178890" y="1499647"/>
              <a:ext cx="2322173" cy="851748"/>
            </a:xfrm>
            <a:prstGeom prst="rect">
              <a:avLst/>
            </a:prstGeom>
            <a:noFill/>
          </p:spPr>
          <p:txBody>
            <a:bodyPr wrap="square" lIns="0" tIns="0" rIns="0" bIns="0" rtlCol="0">
              <a:spAutoFit/>
            </a:bodyPr>
            <a:lstStyle/>
            <a:p>
              <a:pPr marL="285750" indent="-285750" fontAlgn="base">
                <a:buFont typeface="Wingdings" panose="05000000000000000000" pitchFamily="2" charset="2"/>
                <a:buChar char="§"/>
              </a:pPr>
              <a:r>
                <a:rPr lang="en-US" sz="1400" dirty="0">
                  <a:solidFill>
                    <a:schemeClr val="accent1"/>
                  </a:solidFill>
                </a:rPr>
                <a:t>BoMs can help identify and track down parts and components used in manufacturing in case of a product failure.</a:t>
              </a:r>
            </a:p>
          </p:txBody>
        </p:sp>
      </p:grpSp>
      <p:pic>
        <p:nvPicPr>
          <p:cNvPr id="8" name="Picture 7">
            <a:extLst>
              <a:ext uri="{FF2B5EF4-FFF2-40B4-BE49-F238E27FC236}">
                <a16:creationId xmlns:a16="http://schemas.microsoft.com/office/drawing/2014/main" id="{A701082B-CF17-F20C-E353-A642C338908C}"/>
              </a:ext>
            </a:extLst>
          </p:cNvPr>
          <p:cNvPicPr>
            <a:picLocks noChangeAspect="1"/>
          </p:cNvPicPr>
          <p:nvPr/>
        </p:nvPicPr>
        <p:blipFill>
          <a:blip r:embed="rId3"/>
          <a:stretch>
            <a:fillRect/>
          </a:stretch>
        </p:blipFill>
        <p:spPr>
          <a:xfrm>
            <a:off x="8203883" y="397193"/>
            <a:ext cx="409575" cy="302895"/>
          </a:xfrm>
          <a:prstGeom prst="rect">
            <a:avLst/>
          </a:prstGeom>
        </p:spPr>
      </p:pic>
    </p:spTree>
    <p:extLst>
      <p:ext uri="{BB962C8B-B14F-4D97-AF65-F5344CB8AC3E}">
        <p14:creationId xmlns:p14="http://schemas.microsoft.com/office/powerpoint/2010/main" val="2044701626"/>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12-Orange">
      <a:dk1>
        <a:sysClr val="windowText" lastClr="000000"/>
      </a:dk1>
      <a:lt1>
        <a:sysClr val="window" lastClr="FFFFFF"/>
      </a:lt1>
      <a:dk2>
        <a:srgbClr val="44546A"/>
      </a:dk2>
      <a:lt2>
        <a:srgbClr val="E7E6E6"/>
      </a:lt2>
      <a:accent1>
        <a:srgbClr val="FF9B00"/>
      </a:accent1>
      <a:accent2>
        <a:srgbClr val="454545"/>
      </a:accent2>
      <a:accent3>
        <a:srgbClr val="5F5F5F"/>
      </a:accent3>
      <a:accent4>
        <a:srgbClr val="848484"/>
      </a:accent4>
      <a:accent5>
        <a:srgbClr val="A0A0A0"/>
      </a:accent5>
      <a:accent6>
        <a:srgbClr val="E3E3E3"/>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3481</TotalTime>
  <Words>710</Words>
  <Application>Microsoft Office PowerPoint</Application>
  <PresentationFormat>On-screen Show (16:9)</PresentationFormat>
  <Paragraphs>83</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Lato</vt:lpstr>
      <vt:lpstr>Lato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JafarDesigns</dc:creator>
  <cp:lastModifiedBy>mahek irfan</cp:lastModifiedBy>
  <cp:revision>532</cp:revision>
  <dcterms:created xsi:type="dcterms:W3CDTF">2016-02-17T14:20:29Z</dcterms:created>
  <dcterms:modified xsi:type="dcterms:W3CDTF">2022-08-22T08:51:31Z</dcterms:modified>
</cp:coreProperties>
</file>