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Lst>
  <p:sldSz cy="5143500" cx="9144000"/>
  <p:notesSz cx="6858000" cy="9144000"/>
  <p:embeddedFontLst>
    <p:embeddedFont>
      <p:font typeface="Lato"/>
      <p:regular r:id="rId38"/>
      <p:bold r:id="rId39"/>
      <p:italic r:id="rId40"/>
      <p:boldItalic r:id="rId41"/>
    </p:embeddedFont>
    <p:embeddedFont>
      <p:font typeface="Lato Black"/>
      <p:bold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4" roundtripDataSignature="AMtx7mi9UAJsGrfboPN0MbHq5zI2BXn4u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Lato-italic.fntdata"/><Relationship Id="rId20" Type="http://schemas.openxmlformats.org/officeDocument/2006/relationships/slide" Target="slides/slide16.xml"/><Relationship Id="rId42" Type="http://schemas.openxmlformats.org/officeDocument/2006/relationships/font" Target="fonts/LatoBlack-bold.fntdata"/><Relationship Id="rId41" Type="http://schemas.openxmlformats.org/officeDocument/2006/relationships/font" Target="fonts/Lato-boldItalic.fntdata"/><Relationship Id="rId22" Type="http://schemas.openxmlformats.org/officeDocument/2006/relationships/slide" Target="slides/slide18.xml"/><Relationship Id="rId44" Type="http://customschemas.google.com/relationships/presentationmetadata" Target="metadata"/><Relationship Id="rId21" Type="http://schemas.openxmlformats.org/officeDocument/2006/relationships/slide" Target="slides/slide17.xml"/><Relationship Id="rId43" Type="http://schemas.openxmlformats.org/officeDocument/2006/relationships/font" Target="fonts/LatoBlack-boldItalic.fntdata"/><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font" Target="fonts/Lato-bold.fntdata"/><Relationship Id="rId16" Type="http://schemas.openxmlformats.org/officeDocument/2006/relationships/slide" Target="slides/slide12.xml"/><Relationship Id="rId38" Type="http://schemas.openxmlformats.org/officeDocument/2006/relationships/font" Target="fonts/Lato-regular.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8" name="Google Shape;258;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9" name="Google Shape;259;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8" name="Google Shape;40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8" name="Google Shape;418;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Lato"/>
              <a:buNone/>
            </a:pPr>
            <a:r>
              <a:rPr lang="en-US" sz="1200">
                <a:latin typeface="Lato"/>
                <a:ea typeface="Lato"/>
                <a:cs typeface="Lato"/>
                <a:sym typeface="Lato"/>
              </a:rPr>
              <a:t>Note: Insert your picture by clicking on the Picture Place Holder Icon, then send it back!</a:t>
            </a:r>
            <a:endParaRPr sz="1200">
              <a:latin typeface="Lato"/>
              <a:ea typeface="Lato"/>
              <a:cs typeface="Lato"/>
              <a:sym typeface="Lato"/>
            </a:endParaRPr>
          </a:p>
        </p:txBody>
      </p:sp>
      <p:sp>
        <p:nvSpPr>
          <p:cNvPr id="419" name="Google Shape;419;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0" name="Google Shape;430;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Lato"/>
              <a:buNone/>
            </a:pPr>
            <a:r>
              <a:rPr lang="en-US" sz="1200">
                <a:latin typeface="Lato"/>
                <a:ea typeface="Lato"/>
                <a:cs typeface="Lato"/>
                <a:sym typeface="Lato"/>
              </a:rPr>
              <a:t>Note: Insert your picture by clicking on the Picture Place Holder Icon, then send it back!</a:t>
            </a:r>
            <a:endParaRPr sz="1200">
              <a:latin typeface="Lato"/>
              <a:ea typeface="Lato"/>
              <a:cs typeface="Lato"/>
              <a:sym typeface="Lato"/>
            </a:endParaRPr>
          </a:p>
        </p:txBody>
      </p:sp>
      <p:sp>
        <p:nvSpPr>
          <p:cNvPr id="431" name="Google Shape;431;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9" name="Google Shape;449;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Lato"/>
              <a:buNone/>
            </a:pPr>
            <a:r>
              <a:rPr lang="en-US" sz="1200">
                <a:latin typeface="Lato"/>
                <a:ea typeface="Lato"/>
                <a:cs typeface="Lato"/>
                <a:sym typeface="Lato"/>
              </a:rPr>
              <a:t>Note: Insert your picture by clicking on the Picture Place Holder Icon, then send it back!</a:t>
            </a:r>
            <a:endParaRPr sz="1200">
              <a:latin typeface="Lato"/>
              <a:ea typeface="Lato"/>
              <a:cs typeface="Lato"/>
              <a:sym typeface="Lato"/>
            </a:endParaRPr>
          </a:p>
        </p:txBody>
      </p:sp>
      <p:sp>
        <p:nvSpPr>
          <p:cNvPr id="450" name="Google Shape;450;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8" name="Google Shape;458;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9" name="Google Shape;459;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9" name="Google Shape;469;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Lato"/>
              <a:buNone/>
            </a:pPr>
            <a:r>
              <a:rPr lang="en-US" sz="1200">
                <a:latin typeface="Lato"/>
                <a:ea typeface="Lato"/>
                <a:cs typeface="Lato"/>
                <a:sym typeface="Lato"/>
              </a:rPr>
              <a:t>Note: Insert your picture by clicking on the Picture Place Holder Icon, then send it back!</a:t>
            </a:r>
            <a:endParaRPr sz="1200">
              <a:latin typeface="Lato"/>
              <a:ea typeface="Lato"/>
              <a:cs typeface="Lato"/>
              <a:sym typeface="Lato"/>
            </a:endParaRPr>
          </a:p>
        </p:txBody>
      </p:sp>
      <p:sp>
        <p:nvSpPr>
          <p:cNvPr id="470" name="Google Shape;470;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1" name="Google Shape;481;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Lato"/>
              <a:buNone/>
            </a:pPr>
            <a:r>
              <a:rPr lang="en-US" sz="1200">
                <a:latin typeface="Lato"/>
                <a:ea typeface="Lato"/>
                <a:cs typeface="Lato"/>
                <a:sym typeface="Lato"/>
              </a:rPr>
              <a:t>Note: Insert your picture by clicking on the Picture Place Holder Icon, then send it back!</a:t>
            </a:r>
            <a:endParaRPr sz="1200">
              <a:latin typeface="Lato"/>
              <a:ea typeface="Lato"/>
              <a:cs typeface="Lato"/>
              <a:sym typeface="Lato"/>
            </a:endParaRPr>
          </a:p>
        </p:txBody>
      </p:sp>
      <p:sp>
        <p:nvSpPr>
          <p:cNvPr id="482" name="Google Shape;482;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3" name="Google Shape;493;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Lato"/>
              <a:buNone/>
            </a:pPr>
            <a:r>
              <a:rPr lang="en-US" sz="1200">
                <a:latin typeface="Lato"/>
                <a:ea typeface="Lato"/>
                <a:cs typeface="Lato"/>
                <a:sym typeface="Lato"/>
              </a:rPr>
              <a:t>Note: Insert your picture by clicking on the Picture Place Holder Icon, then send it back!</a:t>
            </a:r>
            <a:endParaRPr sz="1200">
              <a:latin typeface="Lato"/>
              <a:ea typeface="Lato"/>
              <a:cs typeface="Lato"/>
              <a:sym typeface="Lato"/>
            </a:endParaRPr>
          </a:p>
        </p:txBody>
      </p:sp>
      <p:sp>
        <p:nvSpPr>
          <p:cNvPr id="494" name="Google Shape;494;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5" name="Google Shape;505;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Lato"/>
              <a:buNone/>
            </a:pPr>
            <a:r>
              <a:rPr lang="en-US" sz="1200">
                <a:latin typeface="Lato"/>
                <a:ea typeface="Lato"/>
                <a:cs typeface="Lato"/>
                <a:sym typeface="Lato"/>
              </a:rPr>
              <a:t>Note: Insert your picture by clicking on the Picture Place Holder Icon, then send it back!</a:t>
            </a:r>
            <a:endParaRPr sz="1200">
              <a:latin typeface="Lato"/>
              <a:ea typeface="Lato"/>
              <a:cs typeface="Lato"/>
              <a:sym typeface="Lato"/>
            </a:endParaRPr>
          </a:p>
        </p:txBody>
      </p:sp>
      <p:sp>
        <p:nvSpPr>
          <p:cNvPr id="506" name="Google Shape;506;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2" name="Google Shape;522;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Lato"/>
              <a:buNone/>
            </a:pPr>
            <a:r>
              <a:rPr lang="en-US" sz="1200">
                <a:latin typeface="Lato"/>
                <a:ea typeface="Lato"/>
                <a:cs typeface="Lato"/>
                <a:sym typeface="Lato"/>
              </a:rPr>
              <a:t>Note: Insert your picture by clicking on the Picture Place Holder Icon, then send it back!</a:t>
            </a:r>
            <a:endParaRPr sz="1200">
              <a:latin typeface="Lato"/>
              <a:ea typeface="Lato"/>
              <a:cs typeface="Lato"/>
              <a:sym typeface="Lato"/>
            </a:endParaRPr>
          </a:p>
        </p:txBody>
      </p:sp>
      <p:sp>
        <p:nvSpPr>
          <p:cNvPr id="523" name="Google Shape;523;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9" name="Google Shape;26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1" name="Google Shape;541;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Lato"/>
              <a:buNone/>
            </a:pPr>
            <a:r>
              <a:rPr lang="en-US" sz="1200">
                <a:latin typeface="Lato"/>
                <a:ea typeface="Lato"/>
                <a:cs typeface="Lato"/>
                <a:sym typeface="Lato"/>
              </a:rPr>
              <a:t>Note: Insert your picture by clicking on the Picture Place Holder Icon, then send it back!</a:t>
            </a:r>
            <a:endParaRPr sz="1200">
              <a:latin typeface="Lato"/>
              <a:ea typeface="Lato"/>
              <a:cs typeface="Lato"/>
              <a:sym typeface="Lato"/>
            </a:endParaRPr>
          </a:p>
        </p:txBody>
      </p:sp>
      <p:sp>
        <p:nvSpPr>
          <p:cNvPr id="542" name="Google Shape;542;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3" name="Google Shape;553;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7" name="Google Shape;567;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9" name="Google Shape;579;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1" name="Google Shape;591;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2" name="Google Shape;602;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3" name="Google Shape;603;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9" name="Google Shape;619;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Lato"/>
              <a:buNone/>
            </a:pPr>
            <a:r>
              <a:rPr lang="en-US" sz="1200">
                <a:latin typeface="Lato"/>
                <a:ea typeface="Lato"/>
                <a:cs typeface="Lato"/>
                <a:sym typeface="Lato"/>
              </a:rPr>
              <a:t>Note: Insert your picture by clicking on the Picture Place Holder Icon, then send it back!</a:t>
            </a:r>
            <a:endParaRPr sz="1200">
              <a:latin typeface="Lato"/>
              <a:ea typeface="Lato"/>
              <a:cs typeface="Lato"/>
              <a:sym typeface="Lato"/>
            </a:endParaRPr>
          </a:p>
        </p:txBody>
      </p:sp>
      <p:sp>
        <p:nvSpPr>
          <p:cNvPr id="620" name="Google Shape;620;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0" name="Shape 630"/>
        <p:cNvGrpSpPr/>
        <p:nvPr/>
      </p:nvGrpSpPr>
      <p:grpSpPr>
        <a:xfrm>
          <a:off x="0" y="0"/>
          <a:ext cx="0" cy="0"/>
          <a:chOff x="0" y="0"/>
          <a:chExt cx="0" cy="0"/>
        </a:xfrm>
      </p:grpSpPr>
      <p:sp>
        <p:nvSpPr>
          <p:cNvPr id="631" name="Google Shape;631;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2" name="Google Shape;632;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Lato"/>
              <a:buNone/>
            </a:pPr>
            <a:r>
              <a:rPr lang="en-US" sz="1200">
                <a:latin typeface="Lato"/>
                <a:ea typeface="Lato"/>
                <a:cs typeface="Lato"/>
                <a:sym typeface="Lato"/>
              </a:rPr>
              <a:t>Note: Insert your picture by clicking on the Picture Place Holder Icon, then send it back!</a:t>
            </a:r>
            <a:endParaRPr sz="1200">
              <a:latin typeface="Lato"/>
              <a:ea typeface="Lato"/>
              <a:cs typeface="Lato"/>
              <a:sym typeface="Lato"/>
            </a:endParaRPr>
          </a:p>
        </p:txBody>
      </p:sp>
      <p:sp>
        <p:nvSpPr>
          <p:cNvPr id="633" name="Google Shape;633;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2" name="Google Shape;642;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 name="Shape 651"/>
        <p:cNvGrpSpPr/>
        <p:nvPr/>
      </p:nvGrpSpPr>
      <p:grpSpPr>
        <a:xfrm>
          <a:off x="0" y="0"/>
          <a:ext cx="0" cy="0"/>
          <a:chOff x="0" y="0"/>
          <a:chExt cx="0" cy="0"/>
        </a:xfrm>
      </p:grpSpPr>
      <p:sp>
        <p:nvSpPr>
          <p:cNvPr id="652" name="Google Shape;652;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3" name="Google Shape;653;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9" name="Google Shape;27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9" name="Shape 669"/>
        <p:cNvGrpSpPr/>
        <p:nvPr/>
      </p:nvGrpSpPr>
      <p:grpSpPr>
        <a:xfrm>
          <a:off x="0" y="0"/>
          <a:ext cx="0" cy="0"/>
          <a:chOff x="0" y="0"/>
          <a:chExt cx="0" cy="0"/>
        </a:xfrm>
      </p:grpSpPr>
      <p:sp>
        <p:nvSpPr>
          <p:cNvPr id="670" name="Google Shape;670;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1" name="Google Shape;671;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2" name="Google Shape;672;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9" name="Shape 689"/>
        <p:cNvGrpSpPr/>
        <p:nvPr/>
      </p:nvGrpSpPr>
      <p:grpSpPr>
        <a:xfrm>
          <a:off x="0" y="0"/>
          <a:ext cx="0" cy="0"/>
          <a:chOff x="0" y="0"/>
          <a:chExt cx="0" cy="0"/>
        </a:xfrm>
      </p:grpSpPr>
      <p:sp>
        <p:nvSpPr>
          <p:cNvPr id="690" name="Google Shape;690;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1" name="Google Shape;691;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Lato"/>
              <a:buNone/>
            </a:pPr>
            <a:r>
              <a:rPr lang="en-US" sz="1200">
                <a:latin typeface="Lato"/>
                <a:ea typeface="Lato"/>
                <a:cs typeface="Lato"/>
                <a:sym typeface="Lato"/>
              </a:rPr>
              <a:t>Note: Insert your picture by clicking on the Picture Place Holder Icon, then send it back!</a:t>
            </a:r>
            <a:endParaRPr sz="1200">
              <a:latin typeface="Lato"/>
              <a:ea typeface="Lato"/>
              <a:cs typeface="Lato"/>
              <a:sym typeface="Lato"/>
            </a:endParaRPr>
          </a:p>
        </p:txBody>
      </p:sp>
      <p:sp>
        <p:nvSpPr>
          <p:cNvPr id="692" name="Google Shape;692;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1" name="Shape 701"/>
        <p:cNvGrpSpPr/>
        <p:nvPr/>
      </p:nvGrpSpPr>
      <p:grpSpPr>
        <a:xfrm>
          <a:off x="0" y="0"/>
          <a:ext cx="0" cy="0"/>
          <a:chOff x="0" y="0"/>
          <a:chExt cx="0" cy="0"/>
        </a:xfrm>
      </p:grpSpPr>
      <p:sp>
        <p:nvSpPr>
          <p:cNvPr id="702" name="Google Shape;702;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3" name="Google Shape;703;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4" name="Google Shape;704;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1" name="Shape 711"/>
        <p:cNvGrpSpPr/>
        <p:nvPr/>
      </p:nvGrpSpPr>
      <p:grpSpPr>
        <a:xfrm>
          <a:off x="0" y="0"/>
          <a:ext cx="0" cy="0"/>
          <a:chOff x="0" y="0"/>
          <a:chExt cx="0" cy="0"/>
        </a:xfrm>
      </p:grpSpPr>
      <p:sp>
        <p:nvSpPr>
          <p:cNvPr id="712" name="Google Shape;712;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3" name="Google Shape;713;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9" name="Google Shape;289;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Lato"/>
              <a:buNone/>
            </a:pPr>
            <a:r>
              <a:rPr lang="en-US" sz="1200">
                <a:latin typeface="Lato"/>
                <a:ea typeface="Lato"/>
                <a:cs typeface="Lato"/>
                <a:sym typeface="Lato"/>
              </a:rPr>
              <a:t>Note: Insert your picture by clicking on the Picture Place Holder Icon, then send it back!</a:t>
            </a:r>
            <a:endParaRPr sz="1200">
              <a:latin typeface="Lato"/>
              <a:ea typeface="Lato"/>
              <a:cs typeface="Lato"/>
              <a:sym typeface="Lato"/>
            </a:endParaRPr>
          </a:p>
        </p:txBody>
      </p:sp>
      <p:sp>
        <p:nvSpPr>
          <p:cNvPr id="290" name="Google Shape;290;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2" name="Google Shape;30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2" name="Google Shape;31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1" name="Google Shape;33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3" name="Google Shape;34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3" name="Google Shape;353;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4" name="Google Shape;354;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p:cSld name="Cover Slide">
    <p:spTree>
      <p:nvGrpSpPr>
        <p:cNvPr id="10" name="Shape 10"/>
        <p:cNvGrpSpPr/>
        <p:nvPr/>
      </p:nvGrpSpPr>
      <p:grpSpPr>
        <a:xfrm>
          <a:off x="0" y="0"/>
          <a:ext cx="0" cy="0"/>
          <a:chOff x="0" y="0"/>
          <a:chExt cx="0" cy="0"/>
        </a:xfrm>
      </p:grpSpPr>
      <p:sp>
        <p:nvSpPr>
          <p:cNvPr id="11" name="Google Shape;11;p35"/>
          <p:cNvSpPr/>
          <p:nvPr>
            <p:ph idx="2" type="pic"/>
          </p:nvPr>
        </p:nvSpPr>
        <p:spPr>
          <a:xfrm>
            <a:off x="965678" y="1073150"/>
            <a:ext cx="2157334" cy="1508125"/>
          </a:xfrm>
          <a:prstGeom prst="rect">
            <a:avLst/>
          </a:prstGeom>
          <a:noFill/>
          <a:ln>
            <a:noFill/>
          </a:ln>
        </p:spPr>
      </p:sp>
      <p:sp>
        <p:nvSpPr>
          <p:cNvPr id="12" name="Google Shape;12;p35"/>
          <p:cNvSpPr/>
          <p:nvPr>
            <p:ph idx="3" type="pic"/>
          </p:nvPr>
        </p:nvSpPr>
        <p:spPr>
          <a:xfrm>
            <a:off x="2759949" y="1073150"/>
            <a:ext cx="2157334" cy="1508125"/>
          </a:xfrm>
          <a:prstGeom prst="rect">
            <a:avLst/>
          </a:prstGeom>
          <a:noFill/>
          <a:ln>
            <a:noFill/>
          </a:ln>
        </p:spPr>
      </p:sp>
      <p:sp>
        <p:nvSpPr>
          <p:cNvPr id="13" name="Google Shape;13;p35"/>
          <p:cNvSpPr/>
          <p:nvPr>
            <p:ph idx="4" type="pic"/>
          </p:nvPr>
        </p:nvSpPr>
        <p:spPr>
          <a:xfrm>
            <a:off x="4554220" y="1073150"/>
            <a:ext cx="2157334" cy="1508125"/>
          </a:xfrm>
          <a:prstGeom prst="rect">
            <a:avLst/>
          </a:prstGeom>
          <a:noFill/>
          <a:ln>
            <a:noFill/>
          </a:ln>
        </p:spPr>
      </p:sp>
      <p:sp>
        <p:nvSpPr>
          <p:cNvPr id="14" name="Google Shape;14;p35"/>
          <p:cNvSpPr/>
          <p:nvPr>
            <p:ph idx="5" type="pic"/>
          </p:nvPr>
        </p:nvSpPr>
        <p:spPr>
          <a:xfrm>
            <a:off x="6343729" y="1073150"/>
            <a:ext cx="2157334" cy="1508125"/>
          </a:xfrm>
          <a:prstGeom prst="rect">
            <a:avLst/>
          </a:prstGeom>
          <a:noFill/>
          <a:ln>
            <a:noFill/>
          </a:ln>
        </p:spPr>
      </p:sp>
    </p:spTree>
  </p:cSld>
  <p:clrMapOvr>
    <a:masterClrMapping/>
  </p:clrMapOvr>
  <p:transition spd="slow">
    <p:push dir="r"/>
  </p:transition>
  <p:extLst>
    <p:ext uri="{DCECCB84-F9BA-43D5-87BE-67443E8EF086}">
      <p15:sldGuideLst>
        <p15:guide id="1" orient="horz" pos="324">
          <p15:clr>
            <a:srgbClr val="FBAE40"/>
          </p15:clr>
        </p15:guide>
        <p15:guide id="2" pos="402">
          <p15:clr>
            <a:srgbClr val="FBAE40"/>
          </p15:clr>
        </p15:guide>
        <p15:guide id="3" pos="5355">
          <p15:clr>
            <a:srgbClr val="FBAE40"/>
          </p15:clr>
        </p15:guide>
        <p15:guide id="4" orient="horz" pos="291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ni Picture at Right Side 2">
  <p:cSld name="Mini Picture at Right Side 2">
    <p:spTree>
      <p:nvGrpSpPr>
        <p:cNvPr id="58" name="Shape 58"/>
        <p:cNvGrpSpPr/>
        <p:nvPr/>
      </p:nvGrpSpPr>
      <p:grpSpPr>
        <a:xfrm>
          <a:off x="0" y="0"/>
          <a:ext cx="0" cy="0"/>
          <a:chOff x="0" y="0"/>
          <a:chExt cx="0" cy="0"/>
        </a:xfrm>
      </p:grpSpPr>
      <p:sp>
        <p:nvSpPr>
          <p:cNvPr id="59" name="Google Shape;59;p44"/>
          <p:cNvSpPr/>
          <p:nvPr>
            <p:ph idx="2" type="pic"/>
          </p:nvPr>
        </p:nvSpPr>
        <p:spPr>
          <a:xfrm>
            <a:off x="4561137" y="1522552"/>
            <a:ext cx="3591875" cy="2510968"/>
          </a:xfrm>
          <a:prstGeom prst="rect">
            <a:avLst/>
          </a:prstGeom>
          <a:noFill/>
          <a:ln>
            <a:noFill/>
          </a:ln>
        </p:spPr>
      </p:sp>
      <p:sp>
        <p:nvSpPr>
          <p:cNvPr id="60" name="Google Shape;60;p44"/>
          <p:cNvSpPr txBox="1"/>
          <p:nvPr>
            <p:ph idx="1" type="body"/>
          </p:nvPr>
        </p:nvSpPr>
        <p:spPr>
          <a:xfrm>
            <a:off x="638175" y="514350"/>
            <a:ext cx="7862888" cy="283633"/>
          </a:xfrm>
          <a:prstGeom prst="rect">
            <a:avLst/>
          </a:prstGeom>
          <a:noFill/>
          <a:ln>
            <a:noFill/>
          </a:ln>
        </p:spPr>
        <p:txBody>
          <a:bodyPr anchorCtr="0" anchor="t" bIns="0" lIns="0" spcFirstLastPara="1" rIns="0" wrap="square" tIns="0">
            <a:noAutofit/>
          </a:bodyPr>
          <a:lstStyle>
            <a:lvl1pPr indent="-228600" lvl="0" marL="457200" marR="0" rtl="0" algn="l">
              <a:lnSpc>
                <a:spcPct val="90000"/>
              </a:lnSpc>
              <a:spcBef>
                <a:spcPts val="0"/>
              </a:spcBef>
              <a:spcAft>
                <a:spcPts val="0"/>
              </a:spcAft>
              <a:buClr>
                <a:schemeClr val="accent1"/>
              </a:buClr>
              <a:buSzPts val="2400"/>
              <a:buFont typeface="Arial"/>
              <a:buNone/>
              <a:defRPr b="0" i="0" sz="2400" u="none" cap="none" strike="noStrike">
                <a:solidFill>
                  <a:schemeClr val="accent1"/>
                </a:solidFill>
                <a:latin typeface="Lato Black"/>
                <a:ea typeface="Lato Black"/>
                <a:cs typeface="Lato Black"/>
                <a:sym typeface="Lato Black"/>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cxnSp>
        <p:nvCxnSpPr>
          <p:cNvPr id="61" name="Google Shape;61;p44"/>
          <p:cNvCxnSpPr/>
          <p:nvPr/>
        </p:nvCxnSpPr>
        <p:spPr>
          <a:xfrm>
            <a:off x="639798" y="1058463"/>
            <a:ext cx="457200" cy="0"/>
          </a:xfrm>
          <a:prstGeom prst="straightConnector1">
            <a:avLst/>
          </a:prstGeom>
          <a:noFill/>
          <a:ln cap="flat" cmpd="sng" w="28575">
            <a:solidFill>
              <a:schemeClr val="accent1"/>
            </a:solidFill>
            <a:prstDash val="solid"/>
            <a:miter lim="800000"/>
            <a:headEnd len="sm" w="sm" type="none"/>
            <a:tailEnd len="sm" w="sm" type="none"/>
          </a:ln>
        </p:spPr>
      </p:cxnSp>
      <p:sp>
        <p:nvSpPr>
          <p:cNvPr id="62" name="Google Shape;62;p44"/>
          <p:cNvSpPr txBox="1"/>
          <p:nvPr>
            <p:ph idx="3" type="body"/>
          </p:nvPr>
        </p:nvSpPr>
        <p:spPr>
          <a:xfrm>
            <a:off x="638175" y="857739"/>
            <a:ext cx="7862888" cy="124650"/>
          </a:xfrm>
          <a:prstGeom prst="rect">
            <a:avLst/>
          </a:prstGeom>
          <a:noFill/>
          <a:ln>
            <a:noFill/>
          </a:ln>
        </p:spPr>
        <p:txBody>
          <a:bodyPr anchorCtr="0" anchor="t" bIns="0" lIns="0" spcFirstLastPara="1" rIns="0" wrap="square" tIns="0">
            <a:noAutofit/>
          </a:bodyPr>
          <a:lstStyle>
            <a:lvl1pPr indent="-228600" lvl="0" marL="457200" marR="0" rtl="0" algn="l">
              <a:lnSpc>
                <a:spcPct val="90000"/>
              </a:lnSpc>
              <a:spcBef>
                <a:spcPts val="0"/>
              </a:spcBef>
              <a:spcAft>
                <a:spcPts val="0"/>
              </a:spcAft>
              <a:buClr>
                <a:schemeClr val="accent4"/>
              </a:buClr>
              <a:buSzPts val="900"/>
              <a:buFont typeface="Arial"/>
              <a:buNone/>
              <a:defRPr b="0" i="0" sz="900" u="none" cap="none" strike="noStrike">
                <a:solidFill>
                  <a:schemeClr val="accent4"/>
                </a:solidFill>
                <a:latin typeface="Lato"/>
                <a:ea typeface="Lato"/>
                <a:cs typeface="Lato"/>
                <a:sym typeface="Lato"/>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63" name="Google Shape;63;p44"/>
          <p:cNvSpPr/>
          <p:nvPr/>
        </p:nvSpPr>
        <p:spPr>
          <a:xfrm>
            <a:off x="8071116" y="4673599"/>
            <a:ext cx="192759" cy="469899"/>
          </a:xfrm>
          <a:custGeom>
            <a:rect b="b" l="l" r="r" t="t"/>
            <a:pathLst>
              <a:path extrusionOk="0" h="2996" w="1229">
                <a:moveTo>
                  <a:pt x="1080" y="0"/>
                </a:moveTo>
                <a:lnTo>
                  <a:pt x="0" y="2996"/>
                </a:lnTo>
                <a:lnTo>
                  <a:pt x="149" y="2996"/>
                </a:lnTo>
                <a:lnTo>
                  <a:pt x="1229" y="0"/>
                </a:lnTo>
                <a:lnTo>
                  <a:pt x="1080" y="0"/>
                </a:lnTo>
                <a:close/>
              </a:path>
            </a:pathLst>
          </a:custGeom>
          <a:solidFill>
            <a:srgbClr val="82BAE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64" name="Google Shape;64;p44"/>
          <p:cNvSpPr txBox="1"/>
          <p:nvPr/>
        </p:nvSpPr>
        <p:spPr>
          <a:xfrm>
            <a:off x="8273619" y="4758089"/>
            <a:ext cx="227444" cy="123111"/>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fld id="{00000000-1234-1234-1234-123412341234}" type="slidenum">
              <a:rPr lang="en-US" sz="800">
                <a:solidFill>
                  <a:schemeClr val="accent4"/>
                </a:solidFill>
                <a:latin typeface="Lato"/>
                <a:ea typeface="Lato"/>
                <a:cs typeface="Lato"/>
                <a:sym typeface="Lato"/>
              </a:rPr>
              <a:t>‹#›</a:t>
            </a:fld>
            <a:endParaRPr sz="800">
              <a:solidFill>
                <a:schemeClr val="accent4"/>
              </a:solidFill>
              <a:latin typeface="Lato"/>
              <a:ea typeface="Lato"/>
              <a:cs typeface="Lato"/>
              <a:sym typeface="Lato"/>
            </a:endParaRPr>
          </a:p>
        </p:txBody>
      </p:sp>
      <p:sp>
        <p:nvSpPr>
          <p:cNvPr id="65" name="Google Shape;65;p44"/>
          <p:cNvSpPr txBox="1"/>
          <p:nvPr/>
        </p:nvSpPr>
        <p:spPr>
          <a:xfrm>
            <a:off x="6226542" y="4758089"/>
            <a:ext cx="1741169" cy="123111"/>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lang="en-US" sz="800">
                <a:solidFill>
                  <a:schemeClr val="accent5"/>
                </a:solidFill>
                <a:latin typeface="Lato"/>
                <a:ea typeface="Lato"/>
                <a:cs typeface="Lato"/>
                <a:sym typeface="Lato"/>
              </a:rPr>
              <a:t>Presented By: </a:t>
            </a:r>
            <a:r>
              <a:rPr b="1" lang="en-US" sz="800">
                <a:solidFill>
                  <a:schemeClr val="accent1"/>
                </a:solidFill>
                <a:latin typeface="Lato"/>
                <a:ea typeface="Lato"/>
                <a:cs typeface="Lato"/>
                <a:sym typeface="Lato"/>
              </a:rPr>
              <a:t>JAFAR DESIGNS</a:t>
            </a:r>
            <a:endParaRPr/>
          </a:p>
        </p:txBody>
      </p:sp>
    </p:spTree>
  </p:cSld>
  <p:clrMapOvr>
    <a:masterClrMapping/>
  </p:clrMapOvr>
  <p:transition spd="slow">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0">
                                            <p:txEl>
                                              <p:pRg end="0" st="0"/>
                                            </p:txEl>
                                          </p:spTgt>
                                        </p:tgtEl>
                                        <p:attrNameLst>
                                          <p:attrName>style.visibility</p:attrName>
                                        </p:attrNameLst>
                                      </p:cBhvr>
                                      <p:to>
                                        <p:strVal val="visible"/>
                                      </p:to>
                                    </p:set>
                                    <p:animEffect filter="fade" transition="in">
                                      <p:cBhvr>
                                        <p:cTn dur="750"/>
                                        <p:tgtEl>
                                          <p:spTgt spid="60">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60">
                                            <p:txEl>
                                              <p:pRg end="1" st="1"/>
                                            </p:txEl>
                                          </p:spTgt>
                                        </p:tgtEl>
                                        <p:attrNameLst>
                                          <p:attrName>style.visibility</p:attrName>
                                        </p:attrNameLst>
                                      </p:cBhvr>
                                      <p:to>
                                        <p:strVal val="visible"/>
                                      </p:to>
                                    </p:set>
                                    <p:animEffect filter="fade" transition="in">
                                      <p:cBhvr>
                                        <p:cTn dur="750"/>
                                        <p:tgtEl>
                                          <p:spTgt spid="60">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60">
                                            <p:txEl>
                                              <p:pRg end="2" st="2"/>
                                            </p:txEl>
                                          </p:spTgt>
                                        </p:tgtEl>
                                        <p:attrNameLst>
                                          <p:attrName>style.visibility</p:attrName>
                                        </p:attrNameLst>
                                      </p:cBhvr>
                                      <p:to>
                                        <p:strVal val="visible"/>
                                      </p:to>
                                    </p:set>
                                    <p:animEffect filter="fade" transition="in">
                                      <p:cBhvr>
                                        <p:cTn dur="750"/>
                                        <p:tgtEl>
                                          <p:spTgt spid="60">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60">
                                            <p:txEl>
                                              <p:pRg end="3" st="3"/>
                                            </p:txEl>
                                          </p:spTgt>
                                        </p:tgtEl>
                                        <p:attrNameLst>
                                          <p:attrName>style.visibility</p:attrName>
                                        </p:attrNameLst>
                                      </p:cBhvr>
                                      <p:to>
                                        <p:strVal val="visible"/>
                                      </p:to>
                                    </p:set>
                                    <p:animEffect filter="fade" transition="in">
                                      <p:cBhvr>
                                        <p:cTn dur="750"/>
                                        <p:tgtEl>
                                          <p:spTgt spid="60">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60">
                                            <p:txEl>
                                              <p:pRg end="4" st="4"/>
                                            </p:txEl>
                                          </p:spTgt>
                                        </p:tgtEl>
                                        <p:attrNameLst>
                                          <p:attrName>style.visibility</p:attrName>
                                        </p:attrNameLst>
                                      </p:cBhvr>
                                      <p:to>
                                        <p:strVal val="visible"/>
                                      </p:to>
                                    </p:set>
                                    <p:animEffect filter="fade" transition="in">
                                      <p:cBhvr>
                                        <p:cTn dur="750"/>
                                        <p:tgtEl>
                                          <p:spTgt spid="60">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60">
                                            <p:txEl>
                                              <p:pRg end="5" st="5"/>
                                            </p:txEl>
                                          </p:spTgt>
                                        </p:tgtEl>
                                        <p:attrNameLst>
                                          <p:attrName>style.visibility</p:attrName>
                                        </p:attrNameLst>
                                      </p:cBhvr>
                                      <p:to>
                                        <p:strVal val="visible"/>
                                      </p:to>
                                    </p:set>
                                    <p:animEffect filter="fade" transition="in">
                                      <p:cBhvr>
                                        <p:cTn dur="750"/>
                                        <p:tgtEl>
                                          <p:spTgt spid="60">
                                            <p:txEl>
                                              <p:pRg end="5" st="5"/>
                                            </p:txEl>
                                          </p:spTgt>
                                        </p:tgtEl>
                                      </p:cBhvr>
                                    </p:animEffect>
                                  </p:childTnLst>
                                </p:cTn>
                              </p:par>
                              <p:par>
                                <p:cTn fill="hold" nodeType="withEffect" presetClass="entr" presetID="10" presetSubtype="0">
                                  <p:stCondLst>
                                    <p:cond delay="0"/>
                                  </p:stCondLst>
                                  <p:childTnLst>
                                    <p:set>
                                      <p:cBhvr>
                                        <p:cTn dur="1" fill="hold">
                                          <p:stCondLst>
                                            <p:cond delay="0"/>
                                          </p:stCondLst>
                                        </p:cTn>
                                        <p:tgtEl>
                                          <p:spTgt spid="60">
                                            <p:txEl>
                                              <p:pRg end="6" st="6"/>
                                            </p:txEl>
                                          </p:spTgt>
                                        </p:tgtEl>
                                        <p:attrNameLst>
                                          <p:attrName>style.visibility</p:attrName>
                                        </p:attrNameLst>
                                      </p:cBhvr>
                                      <p:to>
                                        <p:strVal val="visible"/>
                                      </p:to>
                                    </p:set>
                                    <p:animEffect filter="fade" transition="in">
                                      <p:cBhvr>
                                        <p:cTn dur="750"/>
                                        <p:tgtEl>
                                          <p:spTgt spid="60">
                                            <p:txEl>
                                              <p:pRg end="6" st="6"/>
                                            </p:txEl>
                                          </p:spTgt>
                                        </p:tgtEl>
                                      </p:cBhvr>
                                    </p:animEffect>
                                  </p:childTnLst>
                                </p:cTn>
                              </p:par>
                              <p:par>
                                <p:cTn fill="hold" nodeType="withEffect" presetClass="entr" presetID="10" presetSubtype="0">
                                  <p:stCondLst>
                                    <p:cond delay="0"/>
                                  </p:stCondLst>
                                  <p:childTnLst>
                                    <p:set>
                                      <p:cBhvr>
                                        <p:cTn dur="1" fill="hold">
                                          <p:stCondLst>
                                            <p:cond delay="0"/>
                                          </p:stCondLst>
                                        </p:cTn>
                                        <p:tgtEl>
                                          <p:spTgt spid="60">
                                            <p:txEl>
                                              <p:pRg end="7" st="7"/>
                                            </p:txEl>
                                          </p:spTgt>
                                        </p:tgtEl>
                                        <p:attrNameLst>
                                          <p:attrName>style.visibility</p:attrName>
                                        </p:attrNameLst>
                                      </p:cBhvr>
                                      <p:to>
                                        <p:strVal val="visible"/>
                                      </p:to>
                                    </p:set>
                                    <p:animEffect filter="fade" transition="in">
                                      <p:cBhvr>
                                        <p:cTn dur="750"/>
                                        <p:tgtEl>
                                          <p:spTgt spid="60">
                                            <p:txEl>
                                              <p:pRg end="7" st="7"/>
                                            </p:txEl>
                                          </p:spTgt>
                                        </p:tgtEl>
                                      </p:cBhvr>
                                    </p:animEffect>
                                  </p:childTnLst>
                                </p:cTn>
                              </p:par>
                              <p:par>
                                <p:cTn fill="hold" nodeType="withEffect" presetClass="entr" presetID="10" presetSubtype="0">
                                  <p:stCondLst>
                                    <p:cond delay="0"/>
                                  </p:stCondLst>
                                  <p:childTnLst>
                                    <p:set>
                                      <p:cBhvr>
                                        <p:cTn dur="1" fill="hold">
                                          <p:stCondLst>
                                            <p:cond delay="0"/>
                                          </p:stCondLst>
                                        </p:cTn>
                                        <p:tgtEl>
                                          <p:spTgt spid="60">
                                            <p:txEl>
                                              <p:pRg end="8" st="8"/>
                                            </p:txEl>
                                          </p:spTgt>
                                        </p:tgtEl>
                                        <p:attrNameLst>
                                          <p:attrName>style.visibility</p:attrName>
                                        </p:attrNameLst>
                                      </p:cBhvr>
                                      <p:to>
                                        <p:strVal val="visible"/>
                                      </p:to>
                                    </p:set>
                                    <p:animEffect filter="fade" transition="in">
                                      <p:cBhvr>
                                        <p:cTn dur="750"/>
                                        <p:tgtEl>
                                          <p:spTgt spid="60">
                                            <p:txEl>
                                              <p:pRg end="8" st="8"/>
                                            </p:txEl>
                                          </p:spTgt>
                                        </p:tgtEl>
                                      </p:cBhvr>
                                    </p:animEffect>
                                  </p:childTnLst>
                                </p:cTn>
                              </p:par>
                            </p:childTnLst>
                          </p:cTn>
                        </p:par>
                        <p:par>
                          <p:cTn fill="hold">
                            <p:stCondLst>
                              <p:cond delay="750"/>
                            </p:stCondLst>
                            <p:childTnLst>
                              <p:par>
                                <p:cTn fill="hold" nodeType="afterEffect" presetClass="entr" presetID="10" presetSubtype="0">
                                  <p:stCondLst>
                                    <p:cond delay="0"/>
                                  </p:stCondLst>
                                  <p:childTnLst>
                                    <p:set>
                                      <p:cBhvr>
                                        <p:cTn dur="1" fill="hold">
                                          <p:stCondLst>
                                            <p:cond delay="0"/>
                                          </p:stCondLst>
                                        </p:cTn>
                                        <p:tgtEl>
                                          <p:spTgt spid="62">
                                            <p:txEl>
                                              <p:pRg end="0" st="0"/>
                                            </p:txEl>
                                          </p:spTgt>
                                        </p:tgtEl>
                                        <p:attrNameLst>
                                          <p:attrName>style.visibility</p:attrName>
                                        </p:attrNameLst>
                                      </p:cBhvr>
                                      <p:to>
                                        <p:strVal val="visible"/>
                                      </p:to>
                                    </p:set>
                                    <p:animEffect filter="fade" transition="in">
                                      <p:cBhvr>
                                        <p:cTn dur="500"/>
                                        <p:tgtEl>
                                          <p:spTgt spid="62">
                                            <p:txEl>
                                              <p:pRg end="0" st="0"/>
                                            </p:txEl>
                                          </p:spTgt>
                                        </p:tgtEl>
                                      </p:cBhvr>
                                    </p:animEffect>
                                  </p:childTnLst>
                                </p:cTn>
                              </p:par>
                            </p:childTnLst>
                          </p:cTn>
                        </p:par>
                        <p:par>
                          <p:cTn fill="hold">
                            <p:stCondLst>
                              <p:cond delay="1250"/>
                            </p:stCondLst>
                            <p:childTnLst>
                              <p:par>
                                <p:cTn fill="hold" nodeType="afterEffect" presetClass="entr" presetID="10" presetSubtype="0">
                                  <p:stCondLst>
                                    <p:cond delay="0"/>
                                  </p:stCondLst>
                                  <p:childTnLst>
                                    <p:set>
                                      <p:cBhvr>
                                        <p:cTn dur="1" fill="hold">
                                          <p:stCondLst>
                                            <p:cond delay="0"/>
                                          </p:stCondLst>
                                        </p:cTn>
                                        <p:tgtEl>
                                          <p:spTgt spid="62">
                                            <p:txEl>
                                              <p:pRg end="1" st="1"/>
                                            </p:txEl>
                                          </p:spTgt>
                                        </p:tgtEl>
                                        <p:attrNameLst>
                                          <p:attrName>style.visibility</p:attrName>
                                        </p:attrNameLst>
                                      </p:cBhvr>
                                      <p:to>
                                        <p:strVal val="visible"/>
                                      </p:to>
                                    </p:set>
                                    <p:animEffect filter="fade" transition="in">
                                      <p:cBhvr>
                                        <p:cTn dur="500"/>
                                        <p:tgtEl>
                                          <p:spTgt spid="62">
                                            <p:txEl>
                                              <p:pRg end="1" st="1"/>
                                            </p:txEl>
                                          </p:spTgt>
                                        </p:tgtEl>
                                      </p:cBhvr>
                                    </p:animEffect>
                                  </p:childTnLst>
                                </p:cTn>
                              </p:par>
                            </p:childTnLst>
                          </p:cTn>
                        </p:par>
                        <p:par>
                          <p:cTn fill="hold">
                            <p:stCondLst>
                              <p:cond delay="1750"/>
                            </p:stCondLst>
                            <p:childTnLst>
                              <p:par>
                                <p:cTn fill="hold" nodeType="afterEffect" presetClass="entr" presetID="10" presetSubtype="0">
                                  <p:stCondLst>
                                    <p:cond delay="0"/>
                                  </p:stCondLst>
                                  <p:childTnLst>
                                    <p:set>
                                      <p:cBhvr>
                                        <p:cTn dur="1" fill="hold">
                                          <p:stCondLst>
                                            <p:cond delay="0"/>
                                          </p:stCondLst>
                                        </p:cTn>
                                        <p:tgtEl>
                                          <p:spTgt spid="62">
                                            <p:txEl>
                                              <p:pRg end="2" st="2"/>
                                            </p:txEl>
                                          </p:spTgt>
                                        </p:tgtEl>
                                        <p:attrNameLst>
                                          <p:attrName>style.visibility</p:attrName>
                                        </p:attrNameLst>
                                      </p:cBhvr>
                                      <p:to>
                                        <p:strVal val="visible"/>
                                      </p:to>
                                    </p:set>
                                    <p:animEffect filter="fade" transition="in">
                                      <p:cBhvr>
                                        <p:cTn dur="500"/>
                                        <p:tgtEl>
                                          <p:spTgt spid="62">
                                            <p:txEl>
                                              <p:pRg end="2" st="2"/>
                                            </p:txEl>
                                          </p:spTgt>
                                        </p:tgtEl>
                                      </p:cBhvr>
                                    </p:animEffect>
                                  </p:childTnLst>
                                </p:cTn>
                              </p:par>
                            </p:childTnLst>
                          </p:cTn>
                        </p:par>
                        <p:par>
                          <p:cTn fill="hold">
                            <p:stCondLst>
                              <p:cond delay="2250"/>
                            </p:stCondLst>
                            <p:childTnLst>
                              <p:par>
                                <p:cTn fill="hold" nodeType="afterEffect" presetClass="entr" presetID="10" presetSubtype="0">
                                  <p:stCondLst>
                                    <p:cond delay="0"/>
                                  </p:stCondLst>
                                  <p:childTnLst>
                                    <p:set>
                                      <p:cBhvr>
                                        <p:cTn dur="1" fill="hold">
                                          <p:stCondLst>
                                            <p:cond delay="0"/>
                                          </p:stCondLst>
                                        </p:cTn>
                                        <p:tgtEl>
                                          <p:spTgt spid="62">
                                            <p:txEl>
                                              <p:pRg end="3" st="3"/>
                                            </p:txEl>
                                          </p:spTgt>
                                        </p:tgtEl>
                                        <p:attrNameLst>
                                          <p:attrName>style.visibility</p:attrName>
                                        </p:attrNameLst>
                                      </p:cBhvr>
                                      <p:to>
                                        <p:strVal val="visible"/>
                                      </p:to>
                                    </p:set>
                                    <p:animEffect filter="fade" transition="in">
                                      <p:cBhvr>
                                        <p:cTn dur="500"/>
                                        <p:tgtEl>
                                          <p:spTgt spid="62">
                                            <p:txEl>
                                              <p:pRg end="3" st="3"/>
                                            </p:txEl>
                                          </p:spTgt>
                                        </p:tgtEl>
                                      </p:cBhvr>
                                    </p:animEffect>
                                  </p:childTnLst>
                                </p:cTn>
                              </p:par>
                            </p:childTnLst>
                          </p:cTn>
                        </p:par>
                        <p:par>
                          <p:cTn fill="hold">
                            <p:stCondLst>
                              <p:cond delay="2750"/>
                            </p:stCondLst>
                            <p:childTnLst>
                              <p:par>
                                <p:cTn fill="hold" nodeType="afterEffect" presetClass="entr" presetID="10" presetSubtype="0">
                                  <p:stCondLst>
                                    <p:cond delay="0"/>
                                  </p:stCondLst>
                                  <p:childTnLst>
                                    <p:set>
                                      <p:cBhvr>
                                        <p:cTn dur="1" fill="hold">
                                          <p:stCondLst>
                                            <p:cond delay="0"/>
                                          </p:stCondLst>
                                        </p:cTn>
                                        <p:tgtEl>
                                          <p:spTgt spid="62">
                                            <p:txEl>
                                              <p:pRg end="4" st="4"/>
                                            </p:txEl>
                                          </p:spTgt>
                                        </p:tgtEl>
                                        <p:attrNameLst>
                                          <p:attrName>style.visibility</p:attrName>
                                        </p:attrNameLst>
                                      </p:cBhvr>
                                      <p:to>
                                        <p:strVal val="visible"/>
                                      </p:to>
                                    </p:set>
                                    <p:animEffect filter="fade" transition="in">
                                      <p:cBhvr>
                                        <p:cTn dur="500"/>
                                        <p:tgtEl>
                                          <p:spTgt spid="62">
                                            <p:txEl>
                                              <p:pRg end="4" st="4"/>
                                            </p:txEl>
                                          </p:spTgt>
                                        </p:tgtEl>
                                      </p:cBhvr>
                                    </p:animEffect>
                                  </p:childTnLst>
                                </p:cTn>
                              </p:par>
                            </p:childTnLst>
                          </p:cTn>
                        </p:par>
                        <p:par>
                          <p:cTn fill="hold">
                            <p:stCondLst>
                              <p:cond delay="3250"/>
                            </p:stCondLst>
                            <p:childTnLst>
                              <p:par>
                                <p:cTn fill="hold" nodeType="afterEffect" presetClass="entr" presetID="10" presetSubtype="0">
                                  <p:stCondLst>
                                    <p:cond delay="0"/>
                                  </p:stCondLst>
                                  <p:childTnLst>
                                    <p:set>
                                      <p:cBhvr>
                                        <p:cTn dur="1" fill="hold">
                                          <p:stCondLst>
                                            <p:cond delay="0"/>
                                          </p:stCondLst>
                                        </p:cTn>
                                        <p:tgtEl>
                                          <p:spTgt spid="62">
                                            <p:txEl>
                                              <p:pRg end="5" st="5"/>
                                            </p:txEl>
                                          </p:spTgt>
                                        </p:tgtEl>
                                        <p:attrNameLst>
                                          <p:attrName>style.visibility</p:attrName>
                                        </p:attrNameLst>
                                      </p:cBhvr>
                                      <p:to>
                                        <p:strVal val="visible"/>
                                      </p:to>
                                    </p:set>
                                    <p:animEffect filter="fade" transition="in">
                                      <p:cBhvr>
                                        <p:cTn dur="500"/>
                                        <p:tgtEl>
                                          <p:spTgt spid="62">
                                            <p:txEl>
                                              <p:pRg end="5" st="5"/>
                                            </p:txEl>
                                          </p:spTgt>
                                        </p:tgtEl>
                                      </p:cBhvr>
                                    </p:animEffect>
                                  </p:childTnLst>
                                </p:cTn>
                              </p:par>
                            </p:childTnLst>
                          </p:cTn>
                        </p:par>
                        <p:par>
                          <p:cTn fill="hold">
                            <p:stCondLst>
                              <p:cond delay="3750"/>
                            </p:stCondLst>
                            <p:childTnLst>
                              <p:par>
                                <p:cTn fill="hold" nodeType="afterEffect" presetClass="entr" presetID="10" presetSubtype="0">
                                  <p:stCondLst>
                                    <p:cond delay="0"/>
                                  </p:stCondLst>
                                  <p:childTnLst>
                                    <p:set>
                                      <p:cBhvr>
                                        <p:cTn dur="1" fill="hold">
                                          <p:stCondLst>
                                            <p:cond delay="0"/>
                                          </p:stCondLst>
                                        </p:cTn>
                                        <p:tgtEl>
                                          <p:spTgt spid="62">
                                            <p:txEl>
                                              <p:pRg end="6" st="6"/>
                                            </p:txEl>
                                          </p:spTgt>
                                        </p:tgtEl>
                                        <p:attrNameLst>
                                          <p:attrName>style.visibility</p:attrName>
                                        </p:attrNameLst>
                                      </p:cBhvr>
                                      <p:to>
                                        <p:strVal val="visible"/>
                                      </p:to>
                                    </p:set>
                                    <p:animEffect filter="fade" transition="in">
                                      <p:cBhvr>
                                        <p:cTn dur="500"/>
                                        <p:tgtEl>
                                          <p:spTgt spid="62">
                                            <p:txEl>
                                              <p:pRg end="6" st="6"/>
                                            </p:txEl>
                                          </p:spTgt>
                                        </p:tgtEl>
                                      </p:cBhvr>
                                    </p:animEffect>
                                  </p:childTnLst>
                                </p:cTn>
                              </p:par>
                            </p:childTnLst>
                          </p:cTn>
                        </p:par>
                        <p:par>
                          <p:cTn fill="hold">
                            <p:stCondLst>
                              <p:cond delay="4250"/>
                            </p:stCondLst>
                            <p:childTnLst>
                              <p:par>
                                <p:cTn fill="hold" nodeType="afterEffect" presetClass="entr" presetID="10" presetSubtype="0">
                                  <p:stCondLst>
                                    <p:cond delay="0"/>
                                  </p:stCondLst>
                                  <p:childTnLst>
                                    <p:set>
                                      <p:cBhvr>
                                        <p:cTn dur="1" fill="hold">
                                          <p:stCondLst>
                                            <p:cond delay="0"/>
                                          </p:stCondLst>
                                        </p:cTn>
                                        <p:tgtEl>
                                          <p:spTgt spid="62">
                                            <p:txEl>
                                              <p:pRg end="7" st="7"/>
                                            </p:txEl>
                                          </p:spTgt>
                                        </p:tgtEl>
                                        <p:attrNameLst>
                                          <p:attrName>style.visibility</p:attrName>
                                        </p:attrNameLst>
                                      </p:cBhvr>
                                      <p:to>
                                        <p:strVal val="visible"/>
                                      </p:to>
                                    </p:set>
                                    <p:animEffect filter="fade" transition="in">
                                      <p:cBhvr>
                                        <p:cTn dur="500"/>
                                        <p:tgtEl>
                                          <p:spTgt spid="62">
                                            <p:txEl>
                                              <p:pRg end="7" st="7"/>
                                            </p:txEl>
                                          </p:spTgt>
                                        </p:tgtEl>
                                      </p:cBhvr>
                                    </p:animEffect>
                                  </p:childTnLst>
                                </p:cTn>
                              </p:par>
                            </p:childTnLst>
                          </p:cTn>
                        </p:par>
                        <p:par>
                          <p:cTn fill="hold">
                            <p:stCondLst>
                              <p:cond delay="4750"/>
                            </p:stCondLst>
                            <p:childTnLst>
                              <p:par>
                                <p:cTn fill="hold" nodeType="afterEffect" presetClass="entr" presetID="10" presetSubtype="0">
                                  <p:stCondLst>
                                    <p:cond delay="0"/>
                                  </p:stCondLst>
                                  <p:childTnLst>
                                    <p:set>
                                      <p:cBhvr>
                                        <p:cTn dur="1" fill="hold">
                                          <p:stCondLst>
                                            <p:cond delay="0"/>
                                          </p:stCondLst>
                                        </p:cTn>
                                        <p:tgtEl>
                                          <p:spTgt spid="62">
                                            <p:txEl>
                                              <p:pRg end="8" st="8"/>
                                            </p:txEl>
                                          </p:spTgt>
                                        </p:tgtEl>
                                        <p:attrNameLst>
                                          <p:attrName>style.visibility</p:attrName>
                                        </p:attrNameLst>
                                      </p:cBhvr>
                                      <p:to>
                                        <p:strVal val="visible"/>
                                      </p:to>
                                    </p:set>
                                    <p:animEffect filter="fade" transition="in">
                                      <p:cBhvr>
                                        <p:cTn dur="500"/>
                                        <p:tgtEl>
                                          <p:spTgt spid="62">
                                            <p:txEl>
                                              <p:pRg end="8" st="8"/>
                                            </p:txEl>
                                          </p:spTgt>
                                        </p:tgtEl>
                                      </p:cBhvr>
                                    </p:animEffect>
                                  </p:childTnLst>
                                </p:cTn>
                              </p:par>
                            </p:childTnLst>
                          </p:cTn>
                        </p:par>
                        <p:par>
                          <p:cTn fill="hold">
                            <p:stCondLst>
                              <p:cond delay="5250"/>
                            </p:stCondLst>
                            <p:childTnLst>
                              <p:par>
                                <p:cTn fill="hold" nodeType="afterEffect" presetClass="entr" presetID="10" presetSubtype="0">
                                  <p:stCondLst>
                                    <p:cond delay="0"/>
                                  </p:stCondLst>
                                  <p:childTnLst>
                                    <p:set>
                                      <p:cBhvr>
                                        <p:cTn dur="1" fill="hold">
                                          <p:stCondLst>
                                            <p:cond delay="0"/>
                                          </p:stCondLst>
                                        </p:cTn>
                                        <p:tgtEl>
                                          <p:spTgt spid="61"/>
                                        </p:tgtEl>
                                        <p:attrNameLst>
                                          <p:attrName>style.visibility</p:attrName>
                                        </p:attrNameLst>
                                      </p:cBhvr>
                                      <p:to>
                                        <p:strVal val="visible"/>
                                      </p:to>
                                    </p:set>
                                    <p:animEffect filter="fade" transition="in">
                                      <p:cBhvr>
                                        <p:cTn dur="500"/>
                                        <p:tgtEl>
                                          <p:spTgt spid="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extLst>
    <p:ext uri="{DCECCB84-F9BA-43D5-87BE-67443E8EF086}">
      <p15:sldGuideLst>
        <p15:guide id="1" orient="horz" pos="324">
          <p15:clr>
            <a:srgbClr val="FBAE40"/>
          </p15:clr>
        </p15:guide>
        <p15:guide id="2" pos="402">
          <p15:clr>
            <a:srgbClr val="FBAE40"/>
          </p15:clr>
        </p15:guide>
        <p15:guide id="3" pos="5355">
          <p15:clr>
            <a:srgbClr val="FBAE40"/>
          </p15:clr>
        </p15:guide>
        <p15:guide id="4" orient="horz" pos="291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 Picture at Left Side 1">
  <p:cSld name="Half Picture at Left Side 1">
    <p:spTree>
      <p:nvGrpSpPr>
        <p:cNvPr id="66" name="Shape 66"/>
        <p:cNvGrpSpPr/>
        <p:nvPr/>
      </p:nvGrpSpPr>
      <p:grpSpPr>
        <a:xfrm>
          <a:off x="0" y="0"/>
          <a:ext cx="0" cy="0"/>
          <a:chOff x="0" y="0"/>
          <a:chExt cx="0" cy="0"/>
        </a:xfrm>
      </p:grpSpPr>
      <p:sp>
        <p:nvSpPr>
          <p:cNvPr id="67" name="Google Shape;67;p45"/>
          <p:cNvSpPr/>
          <p:nvPr>
            <p:ph idx="2" type="pic"/>
          </p:nvPr>
        </p:nvSpPr>
        <p:spPr>
          <a:xfrm>
            <a:off x="0" y="-3176"/>
            <a:ext cx="4669666" cy="5146675"/>
          </a:xfrm>
          <a:prstGeom prst="rect">
            <a:avLst/>
          </a:prstGeom>
          <a:noFill/>
          <a:ln>
            <a:noFill/>
          </a:ln>
        </p:spPr>
      </p:sp>
    </p:spTree>
  </p:cSld>
  <p:clrMapOvr>
    <a:masterClrMapping/>
  </p:clrMapOvr>
  <p:transition spd="slow">
    <p:push dir="r"/>
  </p:transition>
  <p:extLst>
    <p:ext uri="{DCECCB84-F9BA-43D5-87BE-67443E8EF086}">
      <p15:sldGuideLst>
        <p15:guide id="1" orient="horz" pos="324">
          <p15:clr>
            <a:srgbClr val="FBAE40"/>
          </p15:clr>
        </p15:guide>
        <p15:guide id="2" pos="402">
          <p15:clr>
            <a:srgbClr val="FBAE40"/>
          </p15:clr>
        </p15:guide>
        <p15:guide id="3" pos="5355">
          <p15:clr>
            <a:srgbClr val="FBAE40"/>
          </p15:clr>
        </p15:guide>
        <p15:guide id="4" orient="horz" pos="291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Section Slide 2">
  <p:cSld name="Team Section Slide 2">
    <p:spTree>
      <p:nvGrpSpPr>
        <p:cNvPr id="68" name="Shape 68"/>
        <p:cNvGrpSpPr/>
        <p:nvPr/>
      </p:nvGrpSpPr>
      <p:grpSpPr>
        <a:xfrm>
          <a:off x="0" y="0"/>
          <a:ext cx="0" cy="0"/>
          <a:chOff x="0" y="0"/>
          <a:chExt cx="0" cy="0"/>
        </a:xfrm>
      </p:grpSpPr>
      <p:sp>
        <p:nvSpPr>
          <p:cNvPr id="69" name="Google Shape;69;p46"/>
          <p:cNvSpPr/>
          <p:nvPr>
            <p:ph idx="2" type="pic"/>
          </p:nvPr>
        </p:nvSpPr>
        <p:spPr>
          <a:xfrm>
            <a:off x="1361627" y="635001"/>
            <a:ext cx="1280774" cy="895349"/>
          </a:xfrm>
          <a:prstGeom prst="rect">
            <a:avLst/>
          </a:prstGeom>
          <a:noFill/>
          <a:ln>
            <a:noFill/>
          </a:ln>
        </p:spPr>
      </p:sp>
      <p:sp>
        <p:nvSpPr>
          <p:cNvPr id="70" name="Google Shape;70;p46"/>
          <p:cNvSpPr/>
          <p:nvPr>
            <p:ph idx="3" type="pic"/>
          </p:nvPr>
        </p:nvSpPr>
        <p:spPr>
          <a:xfrm>
            <a:off x="2425709" y="635001"/>
            <a:ext cx="1280774" cy="895349"/>
          </a:xfrm>
          <a:prstGeom prst="rect">
            <a:avLst/>
          </a:prstGeom>
          <a:noFill/>
          <a:ln>
            <a:noFill/>
          </a:ln>
        </p:spPr>
      </p:sp>
      <p:sp>
        <p:nvSpPr>
          <p:cNvPr id="71" name="Google Shape;71;p46"/>
          <p:cNvSpPr/>
          <p:nvPr>
            <p:ph idx="4" type="pic"/>
          </p:nvPr>
        </p:nvSpPr>
        <p:spPr>
          <a:xfrm>
            <a:off x="3489791" y="635001"/>
            <a:ext cx="1280774" cy="895349"/>
          </a:xfrm>
          <a:prstGeom prst="rect">
            <a:avLst/>
          </a:prstGeom>
          <a:noFill/>
          <a:ln>
            <a:noFill/>
          </a:ln>
        </p:spPr>
      </p:sp>
      <p:sp>
        <p:nvSpPr>
          <p:cNvPr id="72" name="Google Shape;72;p46"/>
          <p:cNvSpPr/>
          <p:nvPr>
            <p:ph idx="5" type="pic"/>
          </p:nvPr>
        </p:nvSpPr>
        <p:spPr>
          <a:xfrm>
            <a:off x="2058997" y="1627188"/>
            <a:ext cx="1280774" cy="895349"/>
          </a:xfrm>
          <a:prstGeom prst="rect">
            <a:avLst/>
          </a:prstGeom>
          <a:noFill/>
          <a:ln>
            <a:noFill/>
          </a:ln>
        </p:spPr>
      </p:sp>
      <p:sp>
        <p:nvSpPr>
          <p:cNvPr id="73" name="Google Shape;73;p46"/>
          <p:cNvSpPr/>
          <p:nvPr>
            <p:ph idx="6" type="pic"/>
          </p:nvPr>
        </p:nvSpPr>
        <p:spPr>
          <a:xfrm>
            <a:off x="3123079" y="1627188"/>
            <a:ext cx="1280774" cy="895349"/>
          </a:xfrm>
          <a:prstGeom prst="rect">
            <a:avLst/>
          </a:prstGeom>
          <a:noFill/>
          <a:ln>
            <a:noFill/>
          </a:ln>
        </p:spPr>
      </p:sp>
      <p:sp>
        <p:nvSpPr>
          <p:cNvPr id="74" name="Google Shape;74;p46"/>
          <p:cNvSpPr/>
          <p:nvPr>
            <p:ph idx="7" type="pic"/>
          </p:nvPr>
        </p:nvSpPr>
        <p:spPr>
          <a:xfrm>
            <a:off x="4187161" y="1627188"/>
            <a:ext cx="1280774" cy="895349"/>
          </a:xfrm>
          <a:prstGeom prst="rect">
            <a:avLst/>
          </a:prstGeom>
          <a:noFill/>
          <a:ln>
            <a:noFill/>
          </a:ln>
        </p:spPr>
      </p:sp>
      <p:sp>
        <p:nvSpPr>
          <p:cNvPr id="75" name="Google Shape;75;p46"/>
          <p:cNvSpPr/>
          <p:nvPr>
            <p:ph idx="8" type="pic"/>
          </p:nvPr>
        </p:nvSpPr>
        <p:spPr>
          <a:xfrm>
            <a:off x="638175" y="2619374"/>
            <a:ext cx="1280774" cy="895349"/>
          </a:xfrm>
          <a:prstGeom prst="rect">
            <a:avLst/>
          </a:prstGeom>
          <a:noFill/>
          <a:ln>
            <a:noFill/>
          </a:ln>
        </p:spPr>
      </p:sp>
      <p:sp>
        <p:nvSpPr>
          <p:cNvPr id="76" name="Google Shape;76;p46"/>
          <p:cNvSpPr/>
          <p:nvPr>
            <p:ph idx="9" type="pic"/>
          </p:nvPr>
        </p:nvSpPr>
        <p:spPr>
          <a:xfrm>
            <a:off x="1702257" y="2619374"/>
            <a:ext cx="1280774" cy="895349"/>
          </a:xfrm>
          <a:prstGeom prst="rect">
            <a:avLst/>
          </a:prstGeom>
          <a:noFill/>
          <a:ln>
            <a:noFill/>
          </a:ln>
        </p:spPr>
      </p:sp>
      <p:sp>
        <p:nvSpPr>
          <p:cNvPr id="77" name="Google Shape;77;p46"/>
          <p:cNvSpPr/>
          <p:nvPr>
            <p:ph idx="13" type="pic"/>
          </p:nvPr>
        </p:nvSpPr>
        <p:spPr>
          <a:xfrm>
            <a:off x="2766339" y="2619374"/>
            <a:ext cx="1280774" cy="895349"/>
          </a:xfrm>
          <a:prstGeom prst="rect">
            <a:avLst/>
          </a:prstGeom>
          <a:noFill/>
          <a:ln>
            <a:noFill/>
          </a:ln>
        </p:spPr>
      </p:sp>
      <p:sp>
        <p:nvSpPr>
          <p:cNvPr id="78" name="Google Shape;78;p46"/>
          <p:cNvSpPr/>
          <p:nvPr>
            <p:ph idx="14" type="pic"/>
          </p:nvPr>
        </p:nvSpPr>
        <p:spPr>
          <a:xfrm>
            <a:off x="1322397" y="3613152"/>
            <a:ext cx="1280774" cy="895349"/>
          </a:xfrm>
          <a:prstGeom prst="rect">
            <a:avLst/>
          </a:prstGeom>
          <a:noFill/>
          <a:ln>
            <a:noFill/>
          </a:ln>
        </p:spPr>
      </p:sp>
    </p:spTree>
  </p:cSld>
  <p:clrMapOvr>
    <a:masterClrMapping/>
  </p:clrMapOvr>
  <p:transition spd="slow">
    <p:push dir="r"/>
  </p:transition>
  <p:extLst>
    <p:ext uri="{DCECCB84-F9BA-43D5-87BE-67443E8EF086}">
      <p15:sldGuideLst>
        <p15:guide id="1" orient="horz" pos="324">
          <p15:clr>
            <a:srgbClr val="FBAE40"/>
          </p15:clr>
        </p15:guide>
        <p15:guide id="2" pos="402">
          <p15:clr>
            <a:srgbClr val="FBAE40"/>
          </p15:clr>
        </p15:guide>
        <p15:guide id="3" pos="5355">
          <p15:clr>
            <a:srgbClr val="FBAE40"/>
          </p15:clr>
        </p15:guide>
        <p15:guide id="4" orient="horz" pos="291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rtfolio at Left">
  <p:cSld name="Portfolio at Left">
    <p:spTree>
      <p:nvGrpSpPr>
        <p:cNvPr id="79" name="Shape 79"/>
        <p:cNvGrpSpPr/>
        <p:nvPr/>
      </p:nvGrpSpPr>
      <p:grpSpPr>
        <a:xfrm>
          <a:off x="0" y="0"/>
          <a:ext cx="0" cy="0"/>
          <a:chOff x="0" y="0"/>
          <a:chExt cx="0" cy="0"/>
        </a:xfrm>
      </p:grpSpPr>
      <p:sp>
        <p:nvSpPr>
          <p:cNvPr id="80" name="Google Shape;80;p47"/>
          <p:cNvSpPr/>
          <p:nvPr/>
        </p:nvSpPr>
        <p:spPr>
          <a:xfrm>
            <a:off x="8071116" y="4673599"/>
            <a:ext cx="192759" cy="469899"/>
          </a:xfrm>
          <a:custGeom>
            <a:rect b="b" l="l" r="r" t="t"/>
            <a:pathLst>
              <a:path extrusionOk="0" h="2996" w="1229">
                <a:moveTo>
                  <a:pt x="1080" y="0"/>
                </a:moveTo>
                <a:lnTo>
                  <a:pt x="0" y="2996"/>
                </a:lnTo>
                <a:lnTo>
                  <a:pt x="149" y="2996"/>
                </a:lnTo>
                <a:lnTo>
                  <a:pt x="1229" y="0"/>
                </a:lnTo>
                <a:lnTo>
                  <a:pt x="1080" y="0"/>
                </a:lnTo>
                <a:close/>
              </a:path>
            </a:pathLst>
          </a:custGeom>
          <a:solidFill>
            <a:srgbClr val="82BAE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81" name="Google Shape;81;p47"/>
          <p:cNvSpPr txBox="1"/>
          <p:nvPr/>
        </p:nvSpPr>
        <p:spPr>
          <a:xfrm>
            <a:off x="8273619" y="4758089"/>
            <a:ext cx="227444" cy="123111"/>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fld id="{00000000-1234-1234-1234-123412341234}" type="slidenum">
              <a:rPr lang="en-US" sz="800">
                <a:solidFill>
                  <a:schemeClr val="accent4"/>
                </a:solidFill>
                <a:latin typeface="Lato"/>
                <a:ea typeface="Lato"/>
                <a:cs typeface="Lato"/>
                <a:sym typeface="Lato"/>
              </a:rPr>
              <a:t>‹#›</a:t>
            </a:fld>
            <a:endParaRPr sz="800">
              <a:solidFill>
                <a:schemeClr val="accent4"/>
              </a:solidFill>
              <a:latin typeface="Lato"/>
              <a:ea typeface="Lato"/>
              <a:cs typeface="Lato"/>
              <a:sym typeface="Lato"/>
            </a:endParaRPr>
          </a:p>
        </p:txBody>
      </p:sp>
      <p:sp>
        <p:nvSpPr>
          <p:cNvPr id="82" name="Google Shape;82;p47"/>
          <p:cNvSpPr txBox="1"/>
          <p:nvPr/>
        </p:nvSpPr>
        <p:spPr>
          <a:xfrm>
            <a:off x="6226542" y="4758089"/>
            <a:ext cx="1741169" cy="123111"/>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lang="en-US" sz="800">
                <a:solidFill>
                  <a:schemeClr val="accent5"/>
                </a:solidFill>
                <a:latin typeface="Lato"/>
                <a:ea typeface="Lato"/>
                <a:cs typeface="Lato"/>
                <a:sym typeface="Lato"/>
              </a:rPr>
              <a:t>Presented By: </a:t>
            </a:r>
            <a:r>
              <a:rPr b="1" lang="en-US" sz="800">
                <a:solidFill>
                  <a:schemeClr val="accent1"/>
                </a:solidFill>
                <a:latin typeface="Lato"/>
                <a:ea typeface="Lato"/>
                <a:cs typeface="Lato"/>
                <a:sym typeface="Lato"/>
              </a:rPr>
              <a:t>JAFAR DESIGNS</a:t>
            </a:r>
            <a:endParaRPr/>
          </a:p>
        </p:txBody>
      </p:sp>
      <p:sp>
        <p:nvSpPr>
          <p:cNvPr id="83" name="Google Shape;83;p47"/>
          <p:cNvSpPr/>
          <p:nvPr>
            <p:ph idx="2" type="pic"/>
          </p:nvPr>
        </p:nvSpPr>
        <p:spPr>
          <a:xfrm>
            <a:off x="0" y="0"/>
            <a:ext cx="4363720" cy="5143500"/>
          </a:xfrm>
          <a:prstGeom prst="rect">
            <a:avLst/>
          </a:prstGeom>
          <a:noFill/>
          <a:ln>
            <a:noFill/>
          </a:ln>
        </p:spPr>
      </p:sp>
    </p:spTree>
  </p:cSld>
  <p:clrMapOvr>
    <a:masterClrMapping/>
  </p:clrMapOvr>
  <p:transition spd="slow">
    <p:push dir="r"/>
  </p:transition>
  <p:extLst>
    <p:ext uri="{DCECCB84-F9BA-43D5-87BE-67443E8EF086}">
      <p15:sldGuideLst>
        <p15:guide id="1" orient="horz" pos="324">
          <p15:clr>
            <a:srgbClr val="FBAE40"/>
          </p15:clr>
        </p15:guide>
        <p15:guide id="2" pos="402">
          <p15:clr>
            <a:srgbClr val="FBAE40"/>
          </p15:clr>
        </p15:guide>
        <p15:guide id="3" pos="5355">
          <p15:clr>
            <a:srgbClr val="FBAE40"/>
          </p15:clr>
        </p15:guide>
        <p15:guide id="4" orient="horz" pos="291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4" name="Shape 84"/>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with Footer">
  <p:cSld name="Slide with Footer">
    <p:spTree>
      <p:nvGrpSpPr>
        <p:cNvPr id="85" name="Shape 85"/>
        <p:cNvGrpSpPr/>
        <p:nvPr/>
      </p:nvGrpSpPr>
      <p:grpSpPr>
        <a:xfrm>
          <a:off x="0" y="0"/>
          <a:ext cx="0" cy="0"/>
          <a:chOff x="0" y="0"/>
          <a:chExt cx="0" cy="0"/>
        </a:xfrm>
      </p:grpSpPr>
      <p:sp>
        <p:nvSpPr>
          <p:cNvPr id="86" name="Google Shape;86;p49"/>
          <p:cNvSpPr/>
          <p:nvPr/>
        </p:nvSpPr>
        <p:spPr>
          <a:xfrm>
            <a:off x="8071116" y="4673599"/>
            <a:ext cx="192759" cy="469899"/>
          </a:xfrm>
          <a:custGeom>
            <a:rect b="b" l="l" r="r" t="t"/>
            <a:pathLst>
              <a:path extrusionOk="0" h="2996" w="1229">
                <a:moveTo>
                  <a:pt x="1080" y="0"/>
                </a:moveTo>
                <a:lnTo>
                  <a:pt x="0" y="2996"/>
                </a:lnTo>
                <a:lnTo>
                  <a:pt x="149" y="2996"/>
                </a:lnTo>
                <a:lnTo>
                  <a:pt x="1229" y="0"/>
                </a:lnTo>
                <a:lnTo>
                  <a:pt x="1080" y="0"/>
                </a:lnTo>
                <a:close/>
              </a:path>
            </a:pathLst>
          </a:custGeom>
          <a:solidFill>
            <a:srgbClr val="82BAE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87" name="Google Shape;87;p49"/>
          <p:cNvSpPr txBox="1"/>
          <p:nvPr/>
        </p:nvSpPr>
        <p:spPr>
          <a:xfrm>
            <a:off x="8273619" y="4758089"/>
            <a:ext cx="227444" cy="123111"/>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fld id="{00000000-1234-1234-1234-123412341234}" type="slidenum">
              <a:rPr lang="en-US" sz="800">
                <a:solidFill>
                  <a:schemeClr val="accent4"/>
                </a:solidFill>
                <a:latin typeface="Lato"/>
                <a:ea typeface="Lato"/>
                <a:cs typeface="Lato"/>
                <a:sym typeface="Lato"/>
              </a:rPr>
              <a:t>‹#›</a:t>
            </a:fld>
            <a:endParaRPr sz="800">
              <a:solidFill>
                <a:schemeClr val="accent4"/>
              </a:solidFill>
              <a:latin typeface="Lato"/>
              <a:ea typeface="Lato"/>
              <a:cs typeface="Lato"/>
              <a:sym typeface="Lato"/>
            </a:endParaRPr>
          </a:p>
        </p:txBody>
      </p:sp>
      <p:sp>
        <p:nvSpPr>
          <p:cNvPr id="88" name="Google Shape;88;p49"/>
          <p:cNvSpPr txBox="1"/>
          <p:nvPr/>
        </p:nvSpPr>
        <p:spPr>
          <a:xfrm>
            <a:off x="6226542" y="4758089"/>
            <a:ext cx="1741169" cy="123111"/>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lang="en-US" sz="800">
                <a:solidFill>
                  <a:schemeClr val="accent5"/>
                </a:solidFill>
                <a:latin typeface="Lato"/>
                <a:ea typeface="Lato"/>
                <a:cs typeface="Lato"/>
                <a:sym typeface="Lato"/>
              </a:rPr>
              <a:t>Presented By: </a:t>
            </a:r>
            <a:r>
              <a:rPr b="1" lang="en-US" sz="800">
                <a:solidFill>
                  <a:schemeClr val="accent1"/>
                </a:solidFill>
                <a:latin typeface="Lato"/>
                <a:ea typeface="Lato"/>
                <a:cs typeface="Lato"/>
                <a:sym typeface="Lato"/>
              </a:rPr>
              <a:t>JAFAR DESIGNS</a:t>
            </a:r>
            <a:endParaRPr/>
          </a:p>
        </p:txBody>
      </p:sp>
    </p:spTree>
  </p:cSld>
  <p:clrMapOvr>
    <a:masterClrMapping/>
  </p:clrMapOvr>
  <p:transition spd="slow">
    <p:push dir="r"/>
  </p:transition>
  <p:extLst>
    <p:ext uri="{DCECCB84-F9BA-43D5-87BE-67443E8EF086}">
      <p15:sldGuideLst>
        <p15:guide id="1" orient="horz" pos="324">
          <p15:clr>
            <a:srgbClr val="FBAE40"/>
          </p15:clr>
        </p15:guide>
        <p15:guide id="2" pos="402">
          <p15:clr>
            <a:srgbClr val="FBAE40"/>
          </p15:clr>
        </p15:guide>
        <p15:guide id="3" pos="5355">
          <p15:clr>
            <a:srgbClr val="FBAE40"/>
          </p15:clr>
        </p15:guide>
        <p15:guide id="4" orient="horz" pos="291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Section Slide 1">
  <p:cSld name="Team Section Slide 1">
    <p:spTree>
      <p:nvGrpSpPr>
        <p:cNvPr id="89" name="Shape 89"/>
        <p:cNvGrpSpPr/>
        <p:nvPr/>
      </p:nvGrpSpPr>
      <p:grpSpPr>
        <a:xfrm>
          <a:off x="0" y="0"/>
          <a:ext cx="0" cy="0"/>
          <a:chOff x="0" y="0"/>
          <a:chExt cx="0" cy="0"/>
        </a:xfrm>
      </p:grpSpPr>
      <p:sp>
        <p:nvSpPr>
          <p:cNvPr id="90" name="Google Shape;90;p50"/>
          <p:cNvSpPr/>
          <p:nvPr>
            <p:ph idx="2" type="pic"/>
          </p:nvPr>
        </p:nvSpPr>
        <p:spPr>
          <a:xfrm>
            <a:off x="2793991" y="635001"/>
            <a:ext cx="1280774" cy="895349"/>
          </a:xfrm>
          <a:prstGeom prst="rect">
            <a:avLst/>
          </a:prstGeom>
          <a:noFill/>
          <a:ln>
            <a:noFill/>
          </a:ln>
        </p:spPr>
      </p:sp>
      <p:sp>
        <p:nvSpPr>
          <p:cNvPr id="91" name="Google Shape;91;p50"/>
          <p:cNvSpPr/>
          <p:nvPr>
            <p:ph idx="3" type="pic"/>
          </p:nvPr>
        </p:nvSpPr>
        <p:spPr>
          <a:xfrm>
            <a:off x="3858073" y="635001"/>
            <a:ext cx="1280774" cy="895349"/>
          </a:xfrm>
          <a:prstGeom prst="rect">
            <a:avLst/>
          </a:prstGeom>
          <a:noFill/>
          <a:ln>
            <a:noFill/>
          </a:ln>
        </p:spPr>
      </p:sp>
      <p:sp>
        <p:nvSpPr>
          <p:cNvPr id="92" name="Google Shape;92;p50"/>
          <p:cNvSpPr/>
          <p:nvPr>
            <p:ph idx="4" type="pic"/>
          </p:nvPr>
        </p:nvSpPr>
        <p:spPr>
          <a:xfrm>
            <a:off x="2427279" y="1627188"/>
            <a:ext cx="1280774" cy="895349"/>
          </a:xfrm>
          <a:prstGeom prst="rect">
            <a:avLst/>
          </a:prstGeom>
          <a:noFill/>
          <a:ln>
            <a:noFill/>
          </a:ln>
        </p:spPr>
      </p:sp>
      <p:sp>
        <p:nvSpPr>
          <p:cNvPr id="93" name="Google Shape;93;p50"/>
          <p:cNvSpPr/>
          <p:nvPr>
            <p:ph idx="5" type="pic"/>
          </p:nvPr>
        </p:nvSpPr>
        <p:spPr>
          <a:xfrm>
            <a:off x="3491361" y="1627188"/>
            <a:ext cx="1280774" cy="895349"/>
          </a:xfrm>
          <a:prstGeom prst="rect">
            <a:avLst/>
          </a:prstGeom>
          <a:noFill/>
          <a:ln>
            <a:noFill/>
          </a:ln>
        </p:spPr>
      </p:sp>
      <p:sp>
        <p:nvSpPr>
          <p:cNvPr id="94" name="Google Shape;94;p50"/>
          <p:cNvSpPr/>
          <p:nvPr>
            <p:ph idx="6" type="pic"/>
          </p:nvPr>
        </p:nvSpPr>
        <p:spPr>
          <a:xfrm>
            <a:off x="4555443" y="1627188"/>
            <a:ext cx="1280774" cy="895349"/>
          </a:xfrm>
          <a:prstGeom prst="rect">
            <a:avLst/>
          </a:prstGeom>
          <a:noFill/>
          <a:ln>
            <a:noFill/>
          </a:ln>
        </p:spPr>
      </p:sp>
      <p:sp>
        <p:nvSpPr>
          <p:cNvPr id="95" name="Google Shape;95;p50"/>
          <p:cNvSpPr/>
          <p:nvPr>
            <p:ph idx="7" type="pic"/>
          </p:nvPr>
        </p:nvSpPr>
        <p:spPr>
          <a:xfrm>
            <a:off x="1006457" y="2619374"/>
            <a:ext cx="1280774" cy="895349"/>
          </a:xfrm>
          <a:prstGeom prst="rect">
            <a:avLst/>
          </a:prstGeom>
          <a:noFill/>
          <a:ln>
            <a:noFill/>
          </a:ln>
        </p:spPr>
      </p:sp>
      <p:sp>
        <p:nvSpPr>
          <p:cNvPr id="96" name="Google Shape;96;p50"/>
          <p:cNvSpPr/>
          <p:nvPr>
            <p:ph idx="8" type="pic"/>
          </p:nvPr>
        </p:nvSpPr>
        <p:spPr>
          <a:xfrm>
            <a:off x="2070539" y="2619374"/>
            <a:ext cx="1280774" cy="895349"/>
          </a:xfrm>
          <a:prstGeom prst="rect">
            <a:avLst/>
          </a:prstGeom>
          <a:noFill/>
          <a:ln>
            <a:noFill/>
          </a:ln>
        </p:spPr>
      </p:sp>
      <p:sp>
        <p:nvSpPr>
          <p:cNvPr id="97" name="Google Shape;97;p50"/>
          <p:cNvSpPr/>
          <p:nvPr>
            <p:ph idx="9" type="pic"/>
          </p:nvPr>
        </p:nvSpPr>
        <p:spPr>
          <a:xfrm>
            <a:off x="3134621" y="2619374"/>
            <a:ext cx="1280774" cy="895349"/>
          </a:xfrm>
          <a:prstGeom prst="rect">
            <a:avLst/>
          </a:prstGeom>
          <a:noFill/>
          <a:ln>
            <a:noFill/>
          </a:ln>
        </p:spPr>
      </p:sp>
      <p:sp>
        <p:nvSpPr>
          <p:cNvPr id="98" name="Google Shape;98;p50"/>
          <p:cNvSpPr/>
          <p:nvPr>
            <p:ph idx="13" type="pic"/>
          </p:nvPr>
        </p:nvSpPr>
        <p:spPr>
          <a:xfrm>
            <a:off x="1690679" y="3613152"/>
            <a:ext cx="1280774" cy="895349"/>
          </a:xfrm>
          <a:prstGeom prst="rect">
            <a:avLst/>
          </a:prstGeom>
          <a:noFill/>
          <a:ln>
            <a:noFill/>
          </a:ln>
        </p:spPr>
      </p:sp>
    </p:spTree>
  </p:cSld>
  <p:clrMapOvr>
    <a:masterClrMapping/>
  </p:clrMapOvr>
  <p:transition spd="slow">
    <p:push dir="r"/>
  </p:transition>
  <p:extLst>
    <p:ext uri="{DCECCB84-F9BA-43D5-87BE-67443E8EF086}">
      <p15:sldGuideLst>
        <p15:guide id="1" orient="horz" pos="324">
          <p15:clr>
            <a:srgbClr val="FBAE40"/>
          </p15:clr>
        </p15:guide>
        <p15:guide id="2" pos="402">
          <p15:clr>
            <a:srgbClr val="FBAE40"/>
          </p15:clr>
        </p15:guide>
        <p15:guide id="3" pos="5355">
          <p15:clr>
            <a:srgbClr val="FBAE40"/>
          </p15:clr>
        </p15:guide>
        <p15:guide id="4" orient="horz" pos="291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eet Our Team Slide">
  <p:cSld name="Meet Our Team Slide">
    <p:spTree>
      <p:nvGrpSpPr>
        <p:cNvPr id="99" name="Shape 99"/>
        <p:cNvGrpSpPr/>
        <p:nvPr/>
      </p:nvGrpSpPr>
      <p:grpSpPr>
        <a:xfrm>
          <a:off x="0" y="0"/>
          <a:ext cx="0" cy="0"/>
          <a:chOff x="0" y="0"/>
          <a:chExt cx="0" cy="0"/>
        </a:xfrm>
      </p:grpSpPr>
      <p:sp>
        <p:nvSpPr>
          <p:cNvPr id="100" name="Google Shape;100;p51"/>
          <p:cNvSpPr txBox="1"/>
          <p:nvPr>
            <p:ph idx="1" type="body"/>
          </p:nvPr>
        </p:nvSpPr>
        <p:spPr>
          <a:xfrm>
            <a:off x="638175" y="514350"/>
            <a:ext cx="7862888" cy="283633"/>
          </a:xfrm>
          <a:prstGeom prst="rect">
            <a:avLst/>
          </a:prstGeom>
          <a:noFill/>
          <a:ln>
            <a:noFill/>
          </a:ln>
        </p:spPr>
        <p:txBody>
          <a:bodyPr anchorCtr="0" anchor="t" bIns="0" lIns="0" spcFirstLastPara="1" rIns="0" wrap="square" tIns="0">
            <a:noAutofit/>
          </a:bodyPr>
          <a:lstStyle>
            <a:lvl1pPr indent="-228600" lvl="0" marL="457200" marR="0" rtl="0" algn="l">
              <a:lnSpc>
                <a:spcPct val="90000"/>
              </a:lnSpc>
              <a:spcBef>
                <a:spcPts val="0"/>
              </a:spcBef>
              <a:spcAft>
                <a:spcPts val="0"/>
              </a:spcAft>
              <a:buClr>
                <a:schemeClr val="accent1"/>
              </a:buClr>
              <a:buSzPts val="2400"/>
              <a:buFont typeface="Arial"/>
              <a:buNone/>
              <a:defRPr b="0" i="0" sz="2400" u="none" cap="none" strike="noStrike">
                <a:solidFill>
                  <a:schemeClr val="accent1"/>
                </a:solidFill>
                <a:latin typeface="Lato Black"/>
                <a:ea typeface="Lato Black"/>
                <a:cs typeface="Lato Black"/>
                <a:sym typeface="Lato Black"/>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cxnSp>
        <p:nvCxnSpPr>
          <p:cNvPr id="101" name="Google Shape;101;p51"/>
          <p:cNvCxnSpPr/>
          <p:nvPr/>
        </p:nvCxnSpPr>
        <p:spPr>
          <a:xfrm>
            <a:off x="639798" y="1058463"/>
            <a:ext cx="457200" cy="0"/>
          </a:xfrm>
          <a:prstGeom prst="straightConnector1">
            <a:avLst/>
          </a:prstGeom>
          <a:noFill/>
          <a:ln cap="flat" cmpd="sng" w="28575">
            <a:solidFill>
              <a:schemeClr val="accent1"/>
            </a:solidFill>
            <a:prstDash val="solid"/>
            <a:miter lim="800000"/>
            <a:headEnd len="sm" w="sm" type="none"/>
            <a:tailEnd len="sm" w="sm" type="none"/>
          </a:ln>
        </p:spPr>
      </p:cxnSp>
      <p:sp>
        <p:nvSpPr>
          <p:cNvPr id="102" name="Google Shape;102;p51"/>
          <p:cNvSpPr txBox="1"/>
          <p:nvPr>
            <p:ph idx="2" type="body"/>
          </p:nvPr>
        </p:nvSpPr>
        <p:spPr>
          <a:xfrm>
            <a:off x="638175" y="857739"/>
            <a:ext cx="7862888" cy="124650"/>
          </a:xfrm>
          <a:prstGeom prst="rect">
            <a:avLst/>
          </a:prstGeom>
          <a:noFill/>
          <a:ln>
            <a:noFill/>
          </a:ln>
        </p:spPr>
        <p:txBody>
          <a:bodyPr anchorCtr="0" anchor="t" bIns="0" lIns="0" spcFirstLastPara="1" rIns="0" wrap="square" tIns="0">
            <a:noAutofit/>
          </a:bodyPr>
          <a:lstStyle>
            <a:lvl1pPr indent="-228600" lvl="0" marL="457200" marR="0" rtl="0" algn="l">
              <a:lnSpc>
                <a:spcPct val="90000"/>
              </a:lnSpc>
              <a:spcBef>
                <a:spcPts val="0"/>
              </a:spcBef>
              <a:spcAft>
                <a:spcPts val="0"/>
              </a:spcAft>
              <a:buClr>
                <a:schemeClr val="accent4"/>
              </a:buClr>
              <a:buSzPts val="900"/>
              <a:buFont typeface="Arial"/>
              <a:buNone/>
              <a:defRPr b="0" i="0" sz="900" u="none" cap="none" strike="noStrike">
                <a:solidFill>
                  <a:schemeClr val="accent4"/>
                </a:solidFill>
                <a:latin typeface="Lato"/>
                <a:ea typeface="Lato"/>
                <a:cs typeface="Lato"/>
                <a:sym typeface="Lato"/>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103" name="Google Shape;103;p51"/>
          <p:cNvSpPr/>
          <p:nvPr/>
        </p:nvSpPr>
        <p:spPr>
          <a:xfrm>
            <a:off x="8071116" y="4673599"/>
            <a:ext cx="192759" cy="469899"/>
          </a:xfrm>
          <a:custGeom>
            <a:rect b="b" l="l" r="r" t="t"/>
            <a:pathLst>
              <a:path extrusionOk="0" h="2996" w="1229">
                <a:moveTo>
                  <a:pt x="1080" y="0"/>
                </a:moveTo>
                <a:lnTo>
                  <a:pt x="0" y="2996"/>
                </a:lnTo>
                <a:lnTo>
                  <a:pt x="149" y="2996"/>
                </a:lnTo>
                <a:lnTo>
                  <a:pt x="1229" y="0"/>
                </a:lnTo>
                <a:lnTo>
                  <a:pt x="1080" y="0"/>
                </a:lnTo>
                <a:close/>
              </a:path>
            </a:pathLst>
          </a:custGeom>
          <a:solidFill>
            <a:srgbClr val="82BAE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104" name="Google Shape;104;p51"/>
          <p:cNvSpPr txBox="1"/>
          <p:nvPr/>
        </p:nvSpPr>
        <p:spPr>
          <a:xfrm>
            <a:off x="8273619" y="4758089"/>
            <a:ext cx="227444" cy="123111"/>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fld id="{00000000-1234-1234-1234-123412341234}" type="slidenum">
              <a:rPr lang="en-US" sz="800">
                <a:solidFill>
                  <a:schemeClr val="accent4"/>
                </a:solidFill>
                <a:latin typeface="Lato"/>
                <a:ea typeface="Lato"/>
                <a:cs typeface="Lato"/>
                <a:sym typeface="Lato"/>
              </a:rPr>
              <a:t>‹#›</a:t>
            </a:fld>
            <a:endParaRPr sz="800">
              <a:solidFill>
                <a:schemeClr val="accent4"/>
              </a:solidFill>
              <a:latin typeface="Lato"/>
              <a:ea typeface="Lato"/>
              <a:cs typeface="Lato"/>
              <a:sym typeface="Lato"/>
            </a:endParaRPr>
          </a:p>
        </p:txBody>
      </p:sp>
      <p:sp>
        <p:nvSpPr>
          <p:cNvPr id="105" name="Google Shape;105;p51"/>
          <p:cNvSpPr txBox="1"/>
          <p:nvPr/>
        </p:nvSpPr>
        <p:spPr>
          <a:xfrm>
            <a:off x="6226542" y="4758089"/>
            <a:ext cx="1741169" cy="123111"/>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lang="en-US" sz="800">
                <a:solidFill>
                  <a:schemeClr val="accent5"/>
                </a:solidFill>
                <a:latin typeface="Lato"/>
                <a:ea typeface="Lato"/>
                <a:cs typeface="Lato"/>
                <a:sym typeface="Lato"/>
              </a:rPr>
              <a:t>Presented By: </a:t>
            </a:r>
            <a:r>
              <a:rPr b="1" lang="en-US" sz="800">
                <a:solidFill>
                  <a:schemeClr val="accent1"/>
                </a:solidFill>
                <a:latin typeface="Lato"/>
                <a:ea typeface="Lato"/>
                <a:cs typeface="Lato"/>
                <a:sym typeface="Lato"/>
              </a:rPr>
              <a:t>JAFAR DESIGNS</a:t>
            </a:r>
            <a:endParaRPr/>
          </a:p>
        </p:txBody>
      </p:sp>
      <p:sp>
        <p:nvSpPr>
          <p:cNvPr id="106" name="Google Shape;106;p51"/>
          <p:cNvSpPr/>
          <p:nvPr>
            <p:ph idx="3" type="pic"/>
          </p:nvPr>
        </p:nvSpPr>
        <p:spPr>
          <a:xfrm>
            <a:off x="3562434" y="1482656"/>
            <a:ext cx="1280772" cy="895348"/>
          </a:xfrm>
          <a:prstGeom prst="rect">
            <a:avLst/>
          </a:prstGeom>
          <a:noFill/>
          <a:ln>
            <a:noFill/>
          </a:ln>
        </p:spPr>
      </p:sp>
      <p:sp>
        <p:nvSpPr>
          <p:cNvPr id="107" name="Google Shape;107;p51"/>
          <p:cNvSpPr/>
          <p:nvPr>
            <p:ph idx="4" type="pic"/>
          </p:nvPr>
        </p:nvSpPr>
        <p:spPr>
          <a:xfrm>
            <a:off x="1890870" y="2518275"/>
            <a:ext cx="1280772" cy="895348"/>
          </a:xfrm>
          <a:prstGeom prst="rect">
            <a:avLst/>
          </a:prstGeom>
          <a:noFill/>
          <a:ln>
            <a:noFill/>
          </a:ln>
        </p:spPr>
      </p:sp>
      <p:sp>
        <p:nvSpPr>
          <p:cNvPr id="108" name="Google Shape;108;p51"/>
          <p:cNvSpPr/>
          <p:nvPr>
            <p:ph idx="5" type="pic"/>
          </p:nvPr>
        </p:nvSpPr>
        <p:spPr>
          <a:xfrm>
            <a:off x="4552531" y="2518275"/>
            <a:ext cx="1280772" cy="895348"/>
          </a:xfrm>
          <a:prstGeom prst="rect">
            <a:avLst/>
          </a:prstGeom>
          <a:noFill/>
          <a:ln>
            <a:noFill/>
          </a:ln>
        </p:spPr>
      </p:sp>
      <p:sp>
        <p:nvSpPr>
          <p:cNvPr id="109" name="Google Shape;109;p51"/>
          <p:cNvSpPr/>
          <p:nvPr>
            <p:ph idx="6" type="pic"/>
          </p:nvPr>
        </p:nvSpPr>
        <p:spPr>
          <a:xfrm>
            <a:off x="7221428" y="2514834"/>
            <a:ext cx="1280772" cy="895348"/>
          </a:xfrm>
          <a:prstGeom prst="rect">
            <a:avLst/>
          </a:prstGeom>
          <a:noFill/>
          <a:ln>
            <a:noFill/>
          </a:ln>
        </p:spPr>
      </p:sp>
      <p:sp>
        <p:nvSpPr>
          <p:cNvPr id="110" name="Google Shape;110;p51"/>
          <p:cNvSpPr/>
          <p:nvPr>
            <p:ph idx="7" type="pic"/>
          </p:nvPr>
        </p:nvSpPr>
        <p:spPr>
          <a:xfrm>
            <a:off x="6138106" y="1482656"/>
            <a:ext cx="1280772" cy="895348"/>
          </a:xfrm>
          <a:prstGeom prst="rect">
            <a:avLst/>
          </a:prstGeom>
          <a:noFill/>
          <a:ln>
            <a:noFill/>
          </a:ln>
        </p:spPr>
      </p:sp>
      <p:sp>
        <p:nvSpPr>
          <p:cNvPr id="111" name="Google Shape;111;p51"/>
          <p:cNvSpPr/>
          <p:nvPr>
            <p:ph idx="8" type="pic"/>
          </p:nvPr>
        </p:nvSpPr>
        <p:spPr>
          <a:xfrm>
            <a:off x="2773808" y="3532984"/>
            <a:ext cx="1280772" cy="895348"/>
          </a:xfrm>
          <a:prstGeom prst="rect">
            <a:avLst/>
          </a:prstGeom>
          <a:noFill/>
          <a:ln>
            <a:noFill/>
          </a:ln>
        </p:spPr>
      </p:sp>
      <p:sp>
        <p:nvSpPr>
          <p:cNvPr id="112" name="Google Shape;112;p51"/>
          <p:cNvSpPr/>
          <p:nvPr>
            <p:ph idx="9" type="pic"/>
          </p:nvPr>
        </p:nvSpPr>
        <p:spPr>
          <a:xfrm>
            <a:off x="5356139" y="3532984"/>
            <a:ext cx="1280772" cy="895348"/>
          </a:xfrm>
          <a:prstGeom prst="rect">
            <a:avLst/>
          </a:prstGeom>
          <a:noFill/>
          <a:ln>
            <a:noFill/>
          </a:ln>
        </p:spPr>
      </p:sp>
    </p:spTree>
  </p:cSld>
  <p:clrMapOvr>
    <a:masterClrMapping/>
  </p:clrMapOvr>
  <p:transition spd="slow">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0">
                                            <p:txEl>
                                              <p:pRg end="0" st="0"/>
                                            </p:txEl>
                                          </p:spTgt>
                                        </p:tgtEl>
                                        <p:attrNameLst>
                                          <p:attrName>style.visibility</p:attrName>
                                        </p:attrNameLst>
                                      </p:cBhvr>
                                      <p:to>
                                        <p:strVal val="visible"/>
                                      </p:to>
                                    </p:set>
                                    <p:animEffect filter="fade" transition="in">
                                      <p:cBhvr>
                                        <p:cTn dur="750"/>
                                        <p:tgtEl>
                                          <p:spTgt spid="100">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100">
                                            <p:txEl>
                                              <p:pRg end="1" st="1"/>
                                            </p:txEl>
                                          </p:spTgt>
                                        </p:tgtEl>
                                        <p:attrNameLst>
                                          <p:attrName>style.visibility</p:attrName>
                                        </p:attrNameLst>
                                      </p:cBhvr>
                                      <p:to>
                                        <p:strVal val="visible"/>
                                      </p:to>
                                    </p:set>
                                    <p:animEffect filter="fade" transition="in">
                                      <p:cBhvr>
                                        <p:cTn dur="750"/>
                                        <p:tgtEl>
                                          <p:spTgt spid="100">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100">
                                            <p:txEl>
                                              <p:pRg end="2" st="2"/>
                                            </p:txEl>
                                          </p:spTgt>
                                        </p:tgtEl>
                                        <p:attrNameLst>
                                          <p:attrName>style.visibility</p:attrName>
                                        </p:attrNameLst>
                                      </p:cBhvr>
                                      <p:to>
                                        <p:strVal val="visible"/>
                                      </p:to>
                                    </p:set>
                                    <p:animEffect filter="fade" transition="in">
                                      <p:cBhvr>
                                        <p:cTn dur="750"/>
                                        <p:tgtEl>
                                          <p:spTgt spid="100">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100">
                                            <p:txEl>
                                              <p:pRg end="3" st="3"/>
                                            </p:txEl>
                                          </p:spTgt>
                                        </p:tgtEl>
                                        <p:attrNameLst>
                                          <p:attrName>style.visibility</p:attrName>
                                        </p:attrNameLst>
                                      </p:cBhvr>
                                      <p:to>
                                        <p:strVal val="visible"/>
                                      </p:to>
                                    </p:set>
                                    <p:animEffect filter="fade" transition="in">
                                      <p:cBhvr>
                                        <p:cTn dur="750"/>
                                        <p:tgtEl>
                                          <p:spTgt spid="100">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100">
                                            <p:txEl>
                                              <p:pRg end="4" st="4"/>
                                            </p:txEl>
                                          </p:spTgt>
                                        </p:tgtEl>
                                        <p:attrNameLst>
                                          <p:attrName>style.visibility</p:attrName>
                                        </p:attrNameLst>
                                      </p:cBhvr>
                                      <p:to>
                                        <p:strVal val="visible"/>
                                      </p:to>
                                    </p:set>
                                    <p:animEffect filter="fade" transition="in">
                                      <p:cBhvr>
                                        <p:cTn dur="750"/>
                                        <p:tgtEl>
                                          <p:spTgt spid="100">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100">
                                            <p:txEl>
                                              <p:pRg end="5" st="5"/>
                                            </p:txEl>
                                          </p:spTgt>
                                        </p:tgtEl>
                                        <p:attrNameLst>
                                          <p:attrName>style.visibility</p:attrName>
                                        </p:attrNameLst>
                                      </p:cBhvr>
                                      <p:to>
                                        <p:strVal val="visible"/>
                                      </p:to>
                                    </p:set>
                                    <p:animEffect filter="fade" transition="in">
                                      <p:cBhvr>
                                        <p:cTn dur="750"/>
                                        <p:tgtEl>
                                          <p:spTgt spid="100">
                                            <p:txEl>
                                              <p:pRg end="5" st="5"/>
                                            </p:txEl>
                                          </p:spTgt>
                                        </p:tgtEl>
                                      </p:cBhvr>
                                    </p:animEffect>
                                  </p:childTnLst>
                                </p:cTn>
                              </p:par>
                              <p:par>
                                <p:cTn fill="hold" nodeType="withEffect" presetClass="entr" presetID="10" presetSubtype="0">
                                  <p:stCondLst>
                                    <p:cond delay="0"/>
                                  </p:stCondLst>
                                  <p:childTnLst>
                                    <p:set>
                                      <p:cBhvr>
                                        <p:cTn dur="1" fill="hold">
                                          <p:stCondLst>
                                            <p:cond delay="0"/>
                                          </p:stCondLst>
                                        </p:cTn>
                                        <p:tgtEl>
                                          <p:spTgt spid="100">
                                            <p:txEl>
                                              <p:pRg end="6" st="6"/>
                                            </p:txEl>
                                          </p:spTgt>
                                        </p:tgtEl>
                                        <p:attrNameLst>
                                          <p:attrName>style.visibility</p:attrName>
                                        </p:attrNameLst>
                                      </p:cBhvr>
                                      <p:to>
                                        <p:strVal val="visible"/>
                                      </p:to>
                                    </p:set>
                                    <p:animEffect filter="fade" transition="in">
                                      <p:cBhvr>
                                        <p:cTn dur="750"/>
                                        <p:tgtEl>
                                          <p:spTgt spid="100">
                                            <p:txEl>
                                              <p:pRg end="6" st="6"/>
                                            </p:txEl>
                                          </p:spTgt>
                                        </p:tgtEl>
                                      </p:cBhvr>
                                    </p:animEffect>
                                  </p:childTnLst>
                                </p:cTn>
                              </p:par>
                              <p:par>
                                <p:cTn fill="hold" nodeType="withEffect" presetClass="entr" presetID="10" presetSubtype="0">
                                  <p:stCondLst>
                                    <p:cond delay="0"/>
                                  </p:stCondLst>
                                  <p:childTnLst>
                                    <p:set>
                                      <p:cBhvr>
                                        <p:cTn dur="1" fill="hold">
                                          <p:stCondLst>
                                            <p:cond delay="0"/>
                                          </p:stCondLst>
                                        </p:cTn>
                                        <p:tgtEl>
                                          <p:spTgt spid="100">
                                            <p:txEl>
                                              <p:pRg end="7" st="7"/>
                                            </p:txEl>
                                          </p:spTgt>
                                        </p:tgtEl>
                                        <p:attrNameLst>
                                          <p:attrName>style.visibility</p:attrName>
                                        </p:attrNameLst>
                                      </p:cBhvr>
                                      <p:to>
                                        <p:strVal val="visible"/>
                                      </p:to>
                                    </p:set>
                                    <p:animEffect filter="fade" transition="in">
                                      <p:cBhvr>
                                        <p:cTn dur="750"/>
                                        <p:tgtEl>
                                          <p:spTgt spid="100">
                                            <p:txEl>
                                              <p:pRg end="7" st="7"/>
                                            </p:txEl>
                                          </p:spTgt>
                                        </p:tgtEl>
                                      </p:cBhvr>
                                    </p:animEffect>
                                  </p:childTnLst>
                                </p:cTn>
                              </p:par>
                              <p:par>
                                <p:cTn fill="hold" nodeType="withEffect" presetClass="entr" presetID="10" presetSubtype="0">
                                  <p:stCondLst>
                                    <p:cond delay="0"/>
                                  </p:stCondLst>
                                  <p:childTnLst>
                                    <p:set>
                                      <p:cBhvr>
                                        <p:cTn dur="1" fill="hold">
                                          <p:stCondLst>
                                            <p:cond delay="0"/>
                                          </p:stCondLst>
                                        </p:cTn>
                                        <p:tgtEl>
                                          <p:spTgt spid="100">
                                            <p:txEl>
                                              <p:pRg end="8" st="8"/>
                                            </p:txEl>
                                          </p:spTgt>
                                        </p:tgtEl>
                                        <p:attrNameLst>
                                          <p:attrName>style.visibility</p:attrName>
                                        </p:attrNameLst>
                                      </p:cBhvr>
                                      <p:to>
                                        <p:strVal val="visible"/>
                                      </p:to>
                                    </p:set>
                                    <p:animEffect filter="fade" transition="in">
                                      <p:cBhvr>
                                        <p:cTn dur="750"/>
                                        <p:tgtEl>
                                          <p:spTgt spid="100">
                                            <p:txEl>
                                              <p:pRg end="8" st="8"/>
                                            </p:txEl>
                                          </p:spTgt>
                                        </p:tgtEl>
                                      </p:cBhvr>
                                    </p:animEffect>
                                  </p:childTnLst>
                                </p:cTn>
                              </p:par>
                            </p:childTnLst>
                          </p:cTn>
                        </p:par>
                        <p:par>
                          <p:cTn fill="hold">
                            <p:stCondLst>
                              <p:cond delay="750"/>
                            </p:stCondLst>
                            <p:childTnLst>
                              <p:par>
                                <p:cTn fill="hold" nodeType="afterEffect" presetClass="entr" presetID="10" presetSubtype="0">
                                  <p:stCondLst>
                                    <p:cond delay="0"/>
                                  </p:stCondLst>
                                  <p:childTnLst>
                                    <p:set>
                                      <p:cBhvr>
                                        <p:cTn dur="1" fill="hold">
                                          <p:stCondLst>
                                            <p:cond delay="0"/>
                                          </p:stCondLst>
                                        </p:cTn>
                                        <p:tgtEl>
                                          <p:spTgt spid="102">
                                            <p:txEl>
                                              <p:pRg end="0" st="0"/>
                                            </p:txEl>
                                          </p:spTgt>
                                        </p:tgtEl>
                                        <p:attrNameLst>
                                          <p:attrName>style.visibility</p:attrName>
                                        </p:attrNameLst>
                                      </p:cBhvr>
                                      <p:to>
                                        <p:strVal val="visible"/>
                                      </p:to>
                                    </p:set>
                                    <p:animEffect filter="fade" transition="in">
                                      <p:cBhvr>
                                        <p:cTn dur="500"/>
                                        <p:tgtEl>
                                          <p:spTgt spid="102">
                                            <p:txEl>
                                              <p:pRg end="0" st="0"/>
                                            </p:txEl>
                                          </p:spTgt>
                                        </p:tgtEl>
                                      </p:cBhvr>
                                    </p:animEffect>
                                  </p:childTnLst>
                                </p:cTn>
                              </p:par>
                            </p:childTnLst>
                          </p:cTn>
                        </p:par>
                        <p:par>
                          <p:cTn fill="hold">
                            <p:stCondLst>
                              <p:cond delay="1250"/>
                            </p:stCondLst>
                            <p:childTnLst>
                              <p:par>
                                <p:cTn fill="hold" nodeType="afterEffect" presetClass="entr" presetID="10" presetSubtype="0">
                                  <p:stCondLst>
                                    <p:cond delay="0"/>
                                  </p:stCondLst>
                                  <p:childTnLst>
                                    <p:set>
                                      <p:cBhvr>
                                        <p:cTn dur="1" fill="hold">
                                          <p:stCondLst>
                                            <p:cond delay="0"/>
                                          </p:stCondLst>
                                        </p:cTn>
                                        <p:tgtEl>
                                          <p:spTgt spid="102">
                                            <p:txEl>
                                              <p:pRg end="1" st="1"/>
                                            </p:txEl>
                                          </p:spTgt>
                                        </p:tgtEl>
                                        <p:attrNameLst>
                                          <p:attrName>style.visibility</p:attrName>
                                        </p:attrNameLst>
                                      </p:cBhvr>
                                      <p:to>
                                        <p:strVal val="visible"/>
                                      </p:to>
                                    </p:set>
                                    <p:animEffect filter="fade" transition="in">
                                      <p:cBhvr>
                                        <p:cTn dur="500"/>
                                        <p:tgtEl>
                                          <p:spTgt spid="102">
                                            <p:txEl>
                                              <p:pRg end="1" st="1"/>
                                            </p:txEl>
                                          </p:spTgt>
                                        </p:tgtEl>
                                      </p:cBhvr>
                                    </p:animEffect>
                                  </p:childTnLst>
                                </p:cTn>
                              </p:par>
                            </p:childTnLst>
                          </p:cTn>
                        </p:par>
                        <p:par>
                          <p:cTn fill="hold">
                            <p:stCondLst>
                              <p:cond delay="1750"/>
                            </p:stCondLst>
                            <p:childTnLst>
                              <p:par>
                                <p:cTn fill="hold" nodeType="afterEffect" presetClass="entr" presetID="10" presetSubtype="0">
                                  <p:stCondLst>
                                    <p:cond delay="0"/>
                                  </p:stCondLst>
                                  <p:childTnLst>
                                    <p:set>
                                      <p:cBhvr>
                                        <p:cTn dur="1" fill="hold">
                                          <p:stCondLst>
                                            <p:cond delay="0"/>
                                          </p:stCondLst>
                                        </p:cTn>
                                        <p:tgtEl>
                                          <p:spTgt spid="102">
                                            <p:txEl>
                                              <p:pRg end="2" st="2"/>
                                            </p:txEl>
                                          </p:spTgt>
                                        </p:tgtEl>
                                        <p:attrNameLst>
                                          <p:attrName>style.visibility</p:attrName>
                                        </p:attrNameLst>
                                      </p:cBhvr>
                                      <p:to>
                                        <p:strVal val="visible"/>
                                      </p:to>
                                    </p:set>
                                    <p:animEffect filter="fade" transition="in">
                                      <p:cBhvr>
                                        <p:cTn dur="500"/>
                                        <p:tgtEl>
                                          <p:spTgt spid="102">
                                            <p:txEl>
                                              <p:pRg end="2" st="2"/>
                                            </p:txEl>
                                          </p:spTgt>
                                        </p:tgtEl>
                                      </p:cBhvr>
                                    </p:animEffect>
                                  </p:childTnLst>
                                </p:cTn>
                              </p:par>
                            </p:childTnLst>
                          </p:cTn>
                        </p:par>
                        <p:par>
                          <p:cTn fill="hold">
                            <p:stCondLst>
                              <p:cond delay="2250"/>
                            </p:stCondLst>
                            <p:childTnLst>
                              <p:par>
                                <p:cTn fill="hold" nodeType="afterEffect" presetClass="entr" presetID="10" presetSubtype="0">
                                  <p:stCondLst>
                                    <p:cond delay="0"/>
                                  </p:stCondLst>
                                  <p:childTnLst>
                                    <p:set>
                                      <p:cBhvr>
                                        <p:cTn dur="1" fill="hold">
                                          <p:stCondLst>
                                            <p:cond delay="0"/>
                                          </p:stCondLst>
                                        </p:cTn>
                                        <p:tgtEl>
                                          <p:spTgt spid="102">
                                            <p:txEl>
                                              <p:pRg end="3" st="3"/>
                                            </p:txEl>
                                          </p:spTgt>
                                        </p:tgtEl>
                                        <p:attrNameLst>
                                          <p:attrName>style.visibility</p:attrName>
                                        </p:attrNameLst>
                                      </p:cBhvr>
                                      <p:to>
                                        <p:strVal val="visible"/>
                                      </p:to>
                                    </p:set>
                                    <p:animEffect filter="fade" transition="in">
                                      <p:cBhvr>
                                        <p:cTn dur="500"/>
                                        <p:tgtEl>
                                          <p:spTgt spid="102">
                                            <p:txEl>
                                              <p:pRg end="3" st="3"/>
                                            </p:txEl>
                                          </p:spTgt>
                                        </p:tgtEl>
                                      </p:cBhvr>
                                    </p:animEffect>
                                  </p:childTnLst>
                                </p:cTn>
                              </p:par>
                            </p:childTnLst>
                          </p:cTn>
                        </p:par>
                        <p:par>
                          <p:cTn fill="hold">
                            <p:stCondLst>
                              <p:cond delay="2750"/>
                            </p:stCondLst>
                            <p:childTnLst>
                              <p:par>
                                <p:cTn fill="hold" nodeType="afterEffect" presetClass="entr" presetID="10" presetSubtype="0">
                                  <p:stCondLst>
                                    <p:cond delay="0"/>
                                  </p:stCondLst>
                                  <p:childTnLst>
                                    <p:set>
                                      <p:cBhvr>
                                        <p:cTn dur="1" fill="hold">
                                          <p:stCondLst>
                                            <p:cond delay="0"/>
                                          </p:stCondLst>
                                        </p:cTn>
                                        <p:tgtEl>
                                          <p:spTgt spid="102">
                                            <p:txEl>
                                              <p:pRg end="4" st="4"/>
                                            </p:txEl>
                                          </p:spTgt>
                                        </p:tgtEl>
                                        <p:attrNameLst>
                                          <p:attrName>style.visibility</p:attrName>
                                        </p:attrNameLst>
                                      </p:cBhvr>
                                      <p:to>
                                        <p:strVal val="visible"/>
                                      </p:to>
                                    </p:set>
                                    <p:animEffect filter="fade" transition="in">
                                      <p:cBhvr>
                                        <p:cTn dur="500"/>
                                        <p:tgtEl>
                                          <p:spTgt spid="102">
                                            <p:txEl>
                                              <p:pRg end="4" st="4"/>
                                            </p:txEl>
                                          </p:spTgt>
                                        </p:tgtEl>
                                      </p:cBhvr>
                                    </p:animEffect>
                                  </p:childTnLst>
                                </p:cTn>
                              </p:par>
                            </p:childTnLst>
                          </p:cTn>
                        </p:par>
                        <p:par>
                          <p:cTn fill="hold">
                            <p:stCondLst>
                              <p:cond delay="3250"/>
                            </p:stCondLst>
                            <p:childTnLst>
                              <p:par>
                                <p:cTn fill="hold" nodeType="afterEffect" presetClass="entr" presetID="10" presetSubtype="0">
                                  <p:stCondLst>
                                    <p:cond delay="0"/>
                                  </p:stCondLst>
                                  <p:childTnLst>
                                    <p:set>
                                      <p:cBhvr>
                                        <p:cTn dur="1" fill="hold">
                                          <p:stCondLst>
                                            <p:cond delay="0"/>
                                          </p:stCondLst>
                                        </p:cTn>
                                        <p:tgtEl>
                                          <p:spTgt spid="102">
                                            <p:txEl>
                                              <p:pRg end="5" st="5"/>
                                            </p:txEl>
                                          </p:spTgt>
                                        </p:tgtEl>
                                        <p:attrNameLst>
                                          <p:attrName>style.visibility</p:attrName>
                                        </p:attrNameLst>
                                      </p:cBhvr>
                                      <p:to>
                                        <p:strVal val="visible"/>
                                      </p:to>
                                    </p:set>
                                    <p:animEffect filter="fade" transition="in">
                                      <p:cBhvr>
                                        <p:cTn dur="500"/>
                                        <p:tgtEl>
                                          <p:spTgt spid="102">
                                            <p:txEl>
                                              <p:pRg end="5" st="5"/>
                                            </p:txEl>
                                          </p:spTgt>
                                        </p:tgtEl>
                                      </p:cBhvr>
                                    </p:animEffect>
                                  </p:childTnLst>
                                </p:cTn>
                              </p:par>
                            </p:childTnLst>
                          </p:cTn>
                        </p:par>
                        <p:par>
                          <p:cTn fill="hold">
                            <p:stCondLst>
                              <p:cond delay="3750"/>
                            </p:stCondLst>
                            <p:childTnLst>
                              <p:par>
                                <p:cTn fill="hold" nodeType="afterEffect" presetClass="entr" presetID="10" presetSubtype="0">
                                  <p:stCondLst>
                                    <p:cond delay="0"/>
                                  </p:stCondLst>
                                  <p:childTnLst>
                                    <p:set>
                                      <p:cBhvr>
                                        <p:cTn dur="1" fill="hold">
                                          <p:stCondLst>
                                            <p:cond delay="0"/>
                                          </p:stCondLst>
                                        </p:cTn>
                                        <p:tgtEl>
                                          <p:spTgt spid="102">
                                            <p:txEl>
                                              <p:pRg end="6" st="6"/>
                                            </p:txEl>
                                          </p:spTgt>
                                        </p:tgtEl>
                                        <p:attrNameLst>
                                          <p:attrName>style.visibility</p:attrName>
                                        </p:attrNameLst>
                                      </p:cBhvr>
                                      <p:to>
                                        <p:strVal val="visible"/>
                                      </p:to>
                                    </p:set>
                                    <p:animEffect filter="fade" transition="in">
                                      <p:cBhvr>
                                        <p:cTn dur="500"/>
                                        <p:tgtEl>
                                          <p:spTgt spid="102">
                                            <p:txEl>
                                              <p:pRg end="6" st="6"/>
                                            </p:txEl>
                                          </p:spTgt>
                                        </p:tgtEl>
                                      </p:cBhvr>
                                    </p:animEffect>
                                  </p:childTnLst>
                                </p:cTn>
                              </p:par>
                            </p:childTnLst>
                          </p:cTn>
                        </p:par>
                        <p:par>
                          <p:cTn fill="hold">
                            <p:stCondLst>
                              <p:cond delay="4250"/>
                            </p:stCondLst>
                            <p:childTnLst>
                              <p:par>
                                <p:cTn fill="hold" nodeType="afterEffect" presetClass="entr" presetID="10" presetSubtype="0">
                                  <p:stCondLst>
                                    <p:cond delay="0"/>
                                  </p:stCondLst>
                                  <p:childTnLst>
                                    <p:set>
                                      <p:cBhvr>
                                        <p:cTn dur="1" fill="hold">
                                          <p:stCondLst>
                                            <p:cond delay="0"/>
                                          </p:stCondLst>
                                        </p:cTn>
                                        <p:tgtEl>
                                          <p:spTgt spid="102">
                                            <p:txEl>
                                              <p:pRg end="7" st="7"/>
                                            </p:txEl>
                                          </p:spTgt>
                                        </p:tgtEl>
                                        <p:attrNameLst>
                                          <p:attrName>style.visibility</p:attrName>
                                        </p:attrNameLst>
                                      </p:cBhvr>
                                      <p:to>
                                        <p:strVal val="visible"/>
                                      </p:to>
                                    </p:set>
                                    <p:animEffect filter="fade" transition="in">
                                      <p:cBhvr>
                                        <p:cTn dur="500"/>
                                        <p:tgtEl>
                                          <p:spTgt spid="102">
                                            <p:txEl>
                                              <p:pRg end="7" st="7"/>
                                            </p:txEl>
                                          </p:spTgt>
                                        </p:tgtEl>
                                      </p:cBhvr>
                                    </p:animEffect>
                                  </p:childTnLst>
                                </p:cTn>
                              </p:par>
                            </p:childTnLst>
                          </p:cTn>
                        </p:par>
                        <p:par>
                          <p:cTn fill="hold">
                            <p:stCondLst>
                              <p:cond delay="4750"/>
                            </p:stCondLst>
                            <p:childTnLst>
                              <p:par>
                                <p:cTn fill="hold" nodeType="afterEffect" presetClass="entr" presetID="10" presetSubtype="0">
                                  <p:stCondLst>
                                    <p:cond delay="0"/>
                                  </p:stCondLst>
                                  <p:childTnLst>
                                    <p:set>
                                      <p:cBhvr>
                                        <p:cTn dur="1" fill="hold">
                                          <p:stCondLst>
                                            <p:cond delay="0"/>
                                          </p:stCondLst>
                                        </p:cTn>
                                        <p:tgtEl>
                                          <p:spTgt spid="102">
                                            <p:txEl>
                                              <p:pRg end="8" st="8"/>
                                            </p:txEl>
                                          </p:spTgt>
                                        </p:tgtEl>
                                        <p:attrNameLst>
                                          <p:attrName>style.visibility</p:attrName>
                                        </p:attrNameLst>
                                      </p:cBhvr>
                                      <p:to>
                                        <p:strVal val="visible"/>
                                      </p:to>
                                    </p:set>
                                    <p:animEffect filter="fade" transition="in">
                                      <p:cBhvr>
                                        <p:cTn dur="500"/>
                                        <p:tgtEl>
                                          <p:spTgt spid="102">
                                            <p:txEl>
                                              <p:pRg end="8" st="8"/>
                                            </p:txEl>
                                          </p:spTgt>
                                        </p:tgtEl>
                                      </p:cBhvr>
                                    </p:animEffect>
                                  </p:childTnLst>
                                </p:cTn>
                              </p:par>
                            </p:childTnLst>
                          </p:cTn>
                        </p:par>
                        <p:par>
                          <p:cTn fill="hold">
                            <p:stCondLst>
                              <p:cond delay="5250"/>
                            </p:stCondLst>
                            <p:childTnLst>
                              <p:par>
                                <p:cTn fill="hold" nodeType="after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500"/>
                                        <p:tgtEl>
                                          <p:spTgt spid="1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extLst>
    <p:ext uri="{DCECCB84-F9BA-43D5-87BE-67443E8EF086}">
      <p15:sldGuideLst>
        <p15:guide id="1" orient="horz" pos="324">
          <p15:clr>
            <a:srgbClr val="FBAE40"/>
          </p15:clr>
        </p15:guide>
        <p15:guide id="2" pos="402">
          <p15:clr>
            <a:srgbClr val="FBAE40"/>
          </p15:clr>
        </p15:guide>
        <p15:guide id="3" pos="5355">
          <p15:clr>
            <a:srgbClr val="FBAE40"/>
          </p15:clr>
        </p15:guide>
        <p15:guide id="4" orient="horz" pos="291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eet Our Crew Slide">
  <p:cSld name="Meet Our Crew Slide">
    <p:spTree>
      <p:nvGrpSpPr>
        <p:cNvPr id="113" name="Shape 113"/>
        <p:cNvGrpSpPr/>
        <p:nvPr/>
      </p:nvGrpSpPr>
      <p:grpSpPr>
        <a:xfrm>
          <a:off x="0" y="0"/>
          <a:ext cx="0" cy="0"/>
          <a:chOff x="0" y="0"/>
          <a:chExt cx="0" cy="0"/>
        </a:xfrm>
      </p:grpSpPr>
      <p:sp>
        <p:nvSpPr>
          <p:cNvPr id="114" name="Google Shape;114;p52"/>
          <p:cNvSpPr txBox="1"/>
          <p:nvPr>
            <p:ph idx="1" type="body"/>
          </p:nvPr>
        </p:nvSpPr>
        <p:spPr>
          <a:xfrm>
            <a:off x="638175" y="514350"/>
            <a:ext cx="7862888" cy="283633"/>
          </a:xfrm>
          <a:prstGeom prst="rect">
            <a:avLst/>
          </a:prstGeom>
          <a:noFill/>
          <a:ln>
            <a:noFill/>
          </a:ln>
        </p:spPr>
        <p:txBody>
          <a:bodyPr anchorCtr="0" anchor="t" bIns="0" lIns="0" spcFirstLastPara="1" rIns="0" wrap="square" tIns="0">
            <a:noAutofit/>
          </a:bodyPr>
          <a:lstStyle>
            <a:lvl1pPr indent="-228600" lvl="0" marL="457200" marR="0" rtl="0" algn="l">
              <a:lnSpc>
                <a:spcPct val="90000"/>
              </a:lnSpc>
              <a:spcBef>
                <a:spcPts val="0"/>
              </a:spcBef>
              <a:spcAft>
                <a:spcPts val="0"/>
              </a:spcAft>
              <a:buClr>
                <a:schemeClr val="accent1"/>
              </a:buClr>
              <a:buSzPts val="2400"/>
              <a:buFont typeface="Arial"/>
              <a:buNone/>
              <a:defRPr b="0" i="0" sz="2400" u="none" cap="none" strike="noStrike">
                <a:solidFill>
                  <a:schemeClr val="accent1"/>
                </a:solidFill>
                <a:latin typeface="Lato Black"/>
                <a:ea typeface="Lato Black"/>
                <a:cs typeface="Lato Black"/>
                <a:sym typeface="Lato Black"/>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cxnSp>
        <p:nvCxnSpPr>
          <p:cNvPr id="115" name="Google Shape;115;p52"/>
          <p:cNvCxnSpPr/>
          <p:nvPr/>
        </p:nvCxnSpPr>
        <p:spPr>
          <a:xfrm>
            <a:off x="639798" y="1058463"/>
            <a:ext cx="457200" cy="0"/>
          </a:xfrm>
          <a:prstGeom prst="straightConnector1">
            <a:avLst/>
          </a:prstGeom>
          <a:noFill/>
          <a:ln cap="flat" cmpd="sng" w="28575">
            <a:solidFill>
              <a:schemeClr val="accent1"/>
            </a:solidFill>
            <a:prstDash val="solid"/>
            <a:miter lim="800000"/>
            <a:headEnd len="sm" w="sm" type="none"/>
            <a:tailEnd len="sm" w="sm" type="none"/>
          </a:ln>
        </p:spPr>
      </p:cxnSp>
      <p:sp>
        <p:nvSpPr>
          <p:cNvPr id="116" name="Google Shape;116;p52"/>
          <p:cNvSpPr txBox="1"/>
          <p:nvPr>
            <p:ph idx="2" type="body"/>
          </p:nvPr>
        </p:nvSpPr>
        <p:spPr>
          <a:xfrm>
            <a:off x="638175" y="857739"/>
            <a:ext cx="7862888" cy="124650"/>
          </a:xfrm>
          <a:prstGeom prst="rect">
            <a:avLst/>
          </a:prstGeom>
          <a:noFill/>
          <a:ln>
            <a:noFill/>
          </a:ln>
        </p:spPr>
        <p:txBody>
          <a:bodyPr anchorCtr="0" anchor="t" bIns="0" lIns="0" spcFirstLastPara="1" rIns="0" wrap="square" tIns="0">
            <a:noAutofit/>
          </a:bodyPr>
          <a:lstStyle>
            <a:lvl1pPr indent="-228600" lvl="0" marL="457200" marR="0" rtl="0" algn="l">
              <a:lnSpc>
                <a:spcPct val="90000"/>
              </a:lnSpc>
              <a:spcBef>
                <a:spcPts val="0"/>
              </a:spcBef>
              <a:spcAft>
                <a:spcPts val="0"/>
              </a:spcAft>
              <a:buClr>
                <a:schemeClr val="accent4"/>
              </a:buClr>
              <a:buSzPts val="900"/>
              <a:buFont typeface="Arial"/>
              <a:buNone/>
              <a:defRPr b="0" i="0" sz="900" u="none" cap="none" strike="noStrike">
                <a:solidFill>
                  <a:schemeClr val="accent4"/>
                </a:solidFill>
                <a:latin typeface="Lato"/>
                <a:ea typeface="Lato"/>
                <a:cs typeface="Lato"/>
                <a:sym typeface="Lato"/>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117" name="Google Shape;117;p52"/>
          <p:cNvSpPr/>
          <p:nvPr/>
        </p:nvSpPr>
        <p:spPr>
          <a:xfrm>
            <a:off x="8071116" y="4673599"/>
            <a:ext cx="192759" cy="469899"/>
          </a:xfrm>
          <a:custGeom>
            <a:rect b="b" l="l" r="r" t="t"/>
            <a:pathLst>
              <a:path extrusionOk="0" h="2996" w="1229">
                <a:moveTo>
                  <a:pt x="1080" y="0"/>
                </a:moveTo>
                <a:lnTo>
                  <a:pt x="0" y="2996"/>
                </a:lnTo>
                <a:lnTo>
                  <a:pt x="149" y="2996"/>
                </a:lnTo>
                <a:lnTo>
                  <a:pt x="1229" y="0"/>
                </a:lnTo>
                <a:lnTo>
                  <a:pt x="1080" y="0"/>
                </a:lnTo>
                <a:close/>
              </a:path>
            </a:pathLst>
          </a:custGeom>
          <a:solidFill>
            <a:srgbClr val="82BAE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118" name="Google Shape;118;p52"/>
          <p:cNvSpPr txBox="1"/>
          <p:nvPr/>
        </p:nvSpPr>
        <p:spPr>
          <a:xfrm>
            <a:off x="8273619" y="4758089"/>
            <a:ext cx="227444" cy="123111"/>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fld id="{00000000-1234-1234-1234-123412341234}" type="slidenum">
              <a:rPr lang="en-US" sz="800">
                <a:solidFill>
                  <a:schemeClr val="accent4"/>
                </a:solidFill>
                <a:latin typeface="Lato"/>
                <a:ea typeface="Lato"/>
                <a:cs typeface="Lato"/>
                <a:sym typeface="Lato"/>
              </a:rPr>
              <a:t>‹#›</a:t>
            </a:fld>
            <a:endParaRPr sz="800">
              <a:solidFill>
                <a:schemeClr val="accent4"/>
              </a:solidFill>
              <a:latin typeface="Lato"/>
              <a:ea typeface="Lato"/>
              <a:cs typeface="Lato"/>
              <a:sym typeface="Lato"/>
            </a:endParaRPr>
          </a:p>
        </p:txBody>
      </p:sp>
      <p:sp>
        <p:nvSpPr>
          <p:cNvPr id="119" name="Google Shape;119;p52"/>
          <p:cNvSpPr txBox="1"/>
          <p:nvPr/>
        </p:nvSpPr>
        <p:spPr>
          <a:xfrm>
            <a:off x="6226542" y="4758089"/>
            <a:ext cx="1741169" cy="123111"/>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lang="en-US" sz="800">
                <a:solidFill>
                  <a:schemeClr val="accent5"/>
                </a:solidFill>
                <a:latin typeface="Lato"/>
                <a:ea typeface="Lato"/>
                <a:cs typeface="Lato"/>
                <a:sym typeface="Lato"/>
              </a:rPr>
              <a:t>Presented By: </a:t>
            </a:r>
            <a:r>
              <a:rPr b="1" lang="en-US" sz="800">
                <a:solidFill>
                  <a:schemeClr val="accent1"/>
                </a:solidFill>
                <a:latin typeface="Lato"/>
                <a:ea typeface="Lato"/>
                <a:cs typeface="Lato"/>
                <a:sym typeface="Lato"/>
              </a:rPr>
              <a:t>JAFAR DESIGNS</a:t>
            </a:r>
            <a:endParaRPr/>
          </a:p>
        </p:txBody>
      </p:sp>
      <p:sp>
        <p:nvSpPr>
          <p:cNvPr id="120" name="Google Shape;120;p52"/>
          <p:cNvSpPr/>
          <p:nvPr>
            <p:ph idx="3" type="pic"/>
          </p:nvPr>
        </p:nvSpPr>
        <p:spPr>
          <a:xfrm>
            <a:off x="836170" y="1491268"/>
            <a:ext cx="895352" cy="895352"/>
          </a:xfrm>
          <a:prstGeom prst="ellipse">
            <a:avLst/>
          </a:prstGeom>
          <a:noFill/>
          <a:ln>
            <a:noFill/>
          </a:ln>
        </p:spPr>
      </p:sp>
      <p:sp>
        <p:nvSpPr>
          <p:cNvPr id="121" name="Google Shape;121;p52"/>
          <p:cNvSpPr/>
          <p:nvPr>
            <p:ph idx="4" type="pic"/>
          </p:nvPr>
        </p:nvSpPr>
        <p:spPr>
          <a:xfrm>
            <a:off x="2480030" y="1491268"/>
            <a:ext cx="895352" cy="895352"/>
          </a:xfrm>
          <a:prstGeom prst="ellipse">
            <a:avLst/>
          </a:prstGeom>
          <a:noFill/>
          <a:ln>
            <a:noFill/>
          </a:ln>
        </p:spPr>
      </p:sp>
      <p:sp>
        <p:nvSpPr>
          <p:cNvPr id="122" name="Google Shape;122;p52"/>
          <p:cNvSpPr/>
          <p:nvPr>
            <p:ph idx="5" type="pic"/>
          </p:nvPr>
        </p:nvSpPr>
        <p:spPr>
          <a:xfrm>
            <a:off x="4123890" y="1491268"/>
            <a:ext cx="895352" cy="895352"/>
          </a:xfrm>
          <a:prstGeom prst="ellipse">
            <a:avLst/>
          </a:prstGeom>
          <a:noFill/>
          <a:ln>
            <a:noFill/>
          </a:ln>
        </p:spPr>
      </p:sp>
      <p:sp>
        <p:nvSpPr>
          <p:cNvPr id="123" name="Google Shape;123;p52"/>
          <p:cNvSpPr/>
          <p:nvPr>
            <p:ph idx="6" type="pic"/>
          </p:nvPr>
        </p:nvSpPr>
        <p:spPr>
          <a:xfrm>
            <a:off x="5767750" y="1491268"/>
            <a:ext cx="895352" cy="895352"/>
          </a:xfrm>
          <a:prstGeom prst="ellipse">
            <a:avLst/>
          </a:prstGeom>
          <a:noFill/>
          <a:ln>
            <a:noFill/>
          </a:ln>
        </p:spPr>
      </p:sp>
      <p:sp>
        <p:nvSpPr>
          <p:cNvPr id="124" name="Google Shape;124;p52"/>
          <p:cNvSpPr/>
          <p:nvPr>
            <p:ph idx="7" type="pic"/>
          </p:nvPr>
        </p:nvSpPr>
        <p:spPr>
          <a:xfrm>
            <a:off x="7411611" y="1491268"/>
            <a:ext cx="895352" cy="895352"/>
          </a:xfrm>
          <a:prstGeom prst="ellipse">
            <a:avLst/>
          </a:prstGeom>
          <a:noFill/>
          <a:ln>
            <a:noFill/>
          </a:ln>
        </p:spPr>
      </p:sp>
      <p:sp>
        <p:nvSpPr>
          <p:cNvPr id="125" name="Google Shape;125;p52"/>
          <p:cNvSpPr/>
          <p:nvPr>
            <p:ph idx="8" type="pic"/>
          </p:nvPr>
        </p:nvSpPr>
        <p:spPr>
          <a:xfrm>
            <a:off x="836170" y="2990521"/>
            <a:ext cx="895352" cy="895352"/>
          </a:xfrm>
          <a:prstGeom prst="ellipse">
            <a:avLst/>
          </a:prstGeom>
          <a:noFill/>
          <a:ln>
            <a:noFill/>
          </a:ln>
        </p:spPr>
      </p:sp>
      <p:sp>
        <p:nvSpPr>
          <p:cNvPr id="126" name="Google Shape;126;p52"/>
          <p:cNvSpPr/>
          <p:nvPr>
            <p:ph idx="9" type="pic"/>
          </p:nvPr>
        </p:nvSpPr>
        <p:spPr>
          <a:xfrm>
            <a:off x="2480030" y="2990521"/>
            <a:ext cx="895352" cy="895352"/>
          </a:xfrm>
          <a:prstGeom prst="ellipse">
            <a:avLst/>
          </a:prstGeom>
          <a:noFill/>
          <a:ln>
            <a:noFill/>
          </a:ln>
        </p:spPr>
      </p:sp>
      <p:sp>
        <p:nvSpPr>
          <p:cNvPr id="127" name="Google Shape;127;p52"/>
          <p:cNvSpPr/>
          <p:nvPr>
            <p:ph idx="13" type="pic"/>
          </p:nvPr>
        </p:nvSpPr>
        <p:spPr>
          <a:xfrm>
            <a:off x="4123890" y="2990521"/>
            <a:ext cx="895352" cy="895352"/>
          </a:xfrm>
          <a:prstGeom prst="ellipse">
            <a:avLst/>
          </a:prstGeom>
          <a:noFill/>
          <a:ln>
            <a:noFill/>
          </a:ln>
        </p:spPr>
      </p:sp>
      <p:sp>
        <p:nvSpPr>
          <p:cNvPr id="128" name="Google Shape;128;p52"/>
          <p:cNvSpPr/>
          <p:nvPr>
            <p:ph idx="14" type="pic"/>
          </p:nvPr>
        </p:nvSpPr>
        <p:spPr>
          <a:xfrm>
            <a:off x="5767750" y="2990521"/>
            <a:ext cx="895352" cy="895352"/>
          </a:xfrm>
          <a:prstGeom prst="ellipse">
            <a:avLst/>
          </a:prstGeom>
          <a:noFill/>
          <a:ln>
            <a:noFill/>
          </a:ln>
        </p:spPr>
      </p:sp>
      <p:sp>
        <p:nvSpPr>
          <p:cNvPr id="129" name="Google Shape;129;p52"/>
          <p:cNvSpPr/>
          <p:nvPr>
            <p:ph idx="15" type="pic"/>
          </p:nvPr>
        </p:nvSpPr>
        <p:spPr>
          <a:xfrm>
            <a:off x="7411611" y="2990521"/>
            <a:ext cx="895352" cy="895352"/>
          </a:xfrm>
          <a:prstGeom prst="ellipse">
            <a:avLst/>
          </a:prstGeom>
          <a:noFill/>
          <a:ln>
            <a:noFill/>
          </a:ln>
        </p:spPr>
      </p:sp>
    </p:spTree>
  </p:cSld>
  <p:clrMapOvr>
    <a:masterClrMapping/>
  </p:clrMapOvr>
  <p:transition spd="slow">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14">
                                            <p:txEl>
                                              <p:pRg end="0" st="0"/>
                                            </p:txEl>
                                          </p:spTgt>
                                        </p:tgtEl>
                                        <p:attrNameLst>
                                          <p:attrName>style.visibility</p:attrName>
                                        </p:attrNameLst>
                                      </p:cBhvr>
                                      <p:to>
                                        <p:strVal val="visible"/>
                                      </p:to>
                                    </p:set>
                                    <p:animEffect filter="fade" transition="in">
                                      <p:cBhvr>
                                        <p:cTn dur="750"/>
                                        <p:tgtEl>
                                          <p:spTgt spid="114">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114">
                                            <p:txEl>
                                              <p:pRg end="1" st="1"/>
                                            </p:txEl>
                                          </p:spTgt>
                                        </p:tgtEl>
                                        <p:attrNameLst>
                                          <p:attrName>style.visibility</p:attrName>
                                        </p:attrNameLst>
                                      </p:cBhvr>
                                      <p:to>
                                        <p:strVal val="visible"/>
                                      </p:to>
                                    </p:set>
                                    <p:animEffect filter="fade" transition="in">
                                      <p:cBhvr>
                                        <p:cTn dur="750"/>
                                        <p:tgtEl>
                                          <p:spTgt spid="114">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114">
                                            <p:txEl>
                                              <p:pRg end="2" st="2"/>
                                            </p:txEl>
                                          </p:spTgt>
                                        </p:tgtEl>
                                        <p:attrNameLst>
                                          <p:attrName>style.visibility</p:attrName>
                                        </p:attrNameLst>
                                      </p:cBhvr>
                                      <p:to>
                                        <p:strVal val="visible"/>
                                      </p:to>
                                    </p:set>
                                    <p:animEffect filter="fade" transition="in">
                                      <p:cBhvr>
                                        <p:cTn dur="750"/>
                                        <p:tgtEl>
                                          <p:spTgt spid="114">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114">
                                            <p:txEl>
                                              <p:pRg end="3" st="3"/>
                                            </p:txEl>
                                          </p:spTgt>
                                        </p:tgtEl>
                                        <p:attrNameLst>
                                          <p:attrName>style.visibility</p:attrName>
                                        </p:attrNameLst>
                                      </p:cBhvr>
                                      <p:to>
                                        <p:strVal val="visible"/>
                                      </p:to>
                                    </p:set>
                                    <p:animEffect filter="fade" transition="in">
                                      <p:cBhvr>
                                        <p:cTn dur="750"/>
                                        <p:tgtEl>
                                          <p:spTgt spid="114">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114">
                                            <p:txEl>
                                              <p:pRg end="4" st="4"/>
                                            </p:txEl>
                                          </p:spTgt>
                                        </p:tgtEl>
                                        <p:attrNameLst>
                                          <p:attrName>style.visibility</p:attrName>
                                        </p:attrNameLst>
                                      </p:cBhvr>
                                      <p:to>
                                        <p:strVal val="visible"/>
                                      </p:to>
                                    </p:set>
                                    <p:animEffect filter="fade" transition="in">
                                      <p:cBhvr>
                                        <p:cTn dur="750"/>
                                        <p:tgtEl>
                                          <p:spTgt spid="114">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114">
                                            <p:txEl>
                                              <p:pRg end="5" st="5"/>
                                            </p:txEl>
                                          </p:spTgt>
                                        </p:tgtEl>
                                        <p:attrNameLst>
                                          <p:attrName>style.visibility</p:attrName>
                                        </p:attrNameLst>
                                      </p:cBhvr>
                                      <p:to>
                                        <p:strVal val="visible"/>
                                      </p:to>
                                    </p:set>
                                    <p:animEffect filter="fade" transition="in">
                                      <p:cBhvr>
                                        <p:cTn dur="750"/>
                                        <p:tgtEl>
                                          <p:spTgt spid="114">
                                            <p:txEl>
                                              <p:pRg end="5" st="5"/>
                                            </p:txEl>
                                          </p:spTgt>
                                        </p:tgtEl>
                                      </p:cBhvr>
                                    </p:animEffect>
                                  </p:childTnLst>
                                </p:cTn>
                              </p:par>
                              <p:par>
                                <p:cTn fill="hold" nodeType="withEffect" presetClass="entr" presetID="10" presetSubtype="0">
                                  <p:stCondLst>
                                    <p:cond delay="0"/>
                                  </p:stCondLst>
                                  <p:childTnLst>
                                    <p:set>
                                      <p:cBhvr>
                                        <p:cTn dur="1" fill="hold">
                                          <p:stCondLst>
                                            <p:cond delay="0"/>
                                          </p:stCondLst>
                                        </p:cTn>
                                        <p:tgtEl>
                                          <p:spTgt spid="114">
                                            <p:txEl>
                                              <p:pRg end="6" st="6"/>
                                            </p:txEl>
                                          </p:spTgt>
                                        </p:tgtEl>
                                        <p:attrNameLst>
                                          <p:attrName>style.visibility</p:attrName>
                                        </p:attrNameLst>
                                      </p:cBhvr>
                                      <p:to>
                                        <p:strVal val="visible"/>
                                      </p:to>
                                    </p:set>
                                    <p:animEffect filter="fade" transition="in">
                                      <p:cBhvr>
                                        <p:cTn dur="750"/>
                                        <p:tgtEl>
                                          <p:spTgt spid="114">
                                            <p:txEl>
                                              <p:pRg end="6" st="6"/>
                                            </p:txEl>
                                          </p:spTgt>
                                        </p:tgtEl>
                                      </p:cBhvr>
                                    </p:animEffect>
                                  </p:childTnLst>
                                </p:cTn>
                              </p:par>
                              <p:par>
                                <p:cTn fill="hold" nodeType="withEffect" presetClass="entr" presetID="10" presetSubtype="0">
                                  <p:stCondLst>
                                    <p:cond delay="0"/>
                                  </p:stCondLst>
                                  <p:childTnLst>
                                    <p:set>
                                      <p:cBhvr>
                                        <p:cTn dur="1" fill="hold">
                                          <p:stCondLst>
                                            <p:cond delay="0"/>
                                          </p:stCondLst>
                                        </p:cTn>
                                        <p:tgtEl>
                                          <p:spTgt spid="114">
                                            <p:txEl>
                                              <p:pRg end="7" st="7"/>
                                            </p:txEl>
                                          </p:spTgt>
                                        </p:tgtEl>
                                        <p:attrNameLst>
                                          <p:attrName>style.visibility</p:attrName>
                                        </p:attrNameLst>
                                      </p:cBhvr>
                                      <p:to>
                                        <p:strVal val="visible"/>
                                      </p:to>
                                    </p:set>
                                    <p:animEffect filter="fade" transition="in">
                                      <p:cBhvr>
                                        <p:cTn dur="750"/>
                                        <p:tgtEl>
                                          <p:spTgt spid="114">
                                            <p:txEl>
                                              <p:pRg end="7" st="7"/>
                                            </p:txEl>
                                          </p:spTgt>
                                        </p:tgtEl>
                                      </p:cBhvr>
                                    </p:animEffect>
                                  </p:childTnLst>
                                </p:cTn>
                              </p:par>
                              <p:par>
                                <p:cTn fill="hold" nodeType="withEffect" presetClass="entr" presetID="10" presetSubtype="0">
                                  <p:stCondLst>
                                    <p:cond delay="0"/>
                                  </p:stCondLst>
                                  <p:childTnLst>
                                    <p:set>
                                      <p:cBhvr>
                                        <p:cTn dur="1" fill="hold">
                                          <p:stCondLst>
                                            <p:cond delay="0"/>
                                          </p:stCondLst>
                                        </p:cTn>
                                        <p:tgtEl>
                                          <p:spTgt spid="114">
                                            <p:txEl>
                                              <p:pRg end="8" st="8"/>
                                            </p:txEl>
                                          </p:spTgt>
                                        </p:tgtEl>
                                        <p:attrNameLst>
                                          <p:attrName>style.visibility</p:attrName>
                                        </p:attrNameLst>
                                      </p:cBhvr>
                                      <p:to>
                                        <p:strVal val="visible"/>
                                      </p:to>
                                    </p:set>
                                    <p:animEffect filter="fade" transition="in">
                                      <p:cBhvr>
                                        <p:cTn dur="750"/>
                                        <p:tgtEl>
                                          <p:spTgt spid="114">
                                            <p:txEl>
                                              <p:pRg end="8" st="8"/>
                                            </p:txEl>
                                          </p:spTgt>
                                        </p:tgtEl>
                                      </p:cBhvr>
                                    </p:animEffect>
                                  </p:childTnLst>
                                </p:cTn>
                              </p:par>
                            </p:childTnLst>
                          </p:cTn>
                        </p:par>
                        <p:par>
                          <p:cTn fill="hold">
                            <p:stCondLst>
                              <p:cond delay="750"/>
                            </p:stCondLst>
                            <p:childTnLst>
                              <p:par>
                                <p:cTn fill="hold" nodeType="afterEffect" presetClass="entr" presetID="10" presetSubtype="0">
                                  <p:stCondLst>
                                    <p:cond delay="0"/>
                                  </p:stCondLst>
                                  <p:childTnLst>
                                    <p:set>
                                      <p:cBhvr>
                                        <p:cTn dur="1" fill="hold">
                                          <p:stCondLst>
                                            <p:cond delay="0"/>
                                          </p:stCondLst>
                                        </p:cTn>
                                        <p:tgtEl>
                                          <p:spTgt spid="116">
                                            <p:txEl>
                                              <p:pRg end="0" st="0"/>
                                            </p:txEl>
                                          </p:spTgt>
                                        </p:tgtEl>
                                        <p:attrNameLst>
                                          <p:attrName>style.visibility</p:attrName>
                                        </p:attrNameLst>
                                      </p:cBhvr>
                                      <p:to>
                                        <p:strVal val="visible"/>
                                      </p:to>
                                    </p:set>
                                    <p:animEffect filter="fade" transition="in">
                                      <p:cBhvr>
                                        <p:cTn dur="500"/>
                                        <p:tgtEl>
                                          <p:spTgt spid="116">
                                            <p:txEl>
                                              <p:pRg end="0" st="0"/>
                                            </p:txEl>
                                          </p:spTgt>
                                        </p:tgtEl>
                                      </p:cBhvr>
                                    </p:animEffect>
                                  </p:childTnLst>
                                </p:cTn>
                              </p:par>
                            </p:childTnLst>
                          </p:cTn>
                        </p:par>
                        <p:par>
                          <p:cTn fill="hold">
                            <p:stCondLst>
                              <p:cond delay="1250"/>
                            </p:stCondLst>
                            <p:childTnLst>
                              <p:par>
                                <p:cTn fill="hold" nodeType="afterEffect" presetClass="entr" presetID="10" presetSubtype="0">
                                  <p:stCondLst>
                                    <p:cond delay="0"/>
                                  </p:stCondLst>
                                  <p:childTnLst>
                                    <p:set>
                                      <p:cBhvr>
                                        <p:cTn dur="1" fill="hold">
                                          <p:stCondLst>
                                            <p:cond delay="0"/>
                                          </p:stCondLst>
                                        </p:cTn>
                                        <p:tgtEl>
                                          <p:spTgt spid="116">
                                            <p:txEl>
                                              <p:pRg end="1" st="1"/>
                                            </p:txEl>
                                          </p:spTgt>
                                        </p:tgtEl>
                                        <p:attrNameLst>
                                          <p:attrName>style.visibility</p:attrName>
                                        </p:attrNameLst>
                                      </p:cBhvr>
                                      <p:to>
                                        <p:strVal val="visible"/>
                                      </p:to>
                                    </p:set>
                                    <p:animEffect filter="fade" transition="in">
                                      <p:cBhvr>
                                        <p:cTn dur="500"/>
                                        <p:tgtEl>
                                          <p:spTgt spid="116">
                                            <p:txEl>
                                              <p:pRg end="1" st="1"/>
                                            </p:txEl>
                                          </p:spTgt>
                                        </p:tgtEl>
                                      </p:cBhvr>
                                    </p:animEffect>
                                  </p:childTnLst>
                                </p:cTn>
                              </p:par>
                            </p:childTnLst>
                          </p:cTn>
                        </p:par>
                        <p:par>
                          <p:cTn fill="hold">
                            <p:stCondLst>
                              <p:cond delay="1750"/>
                            </p:stCondLst>
                            <p:childTnLst>
                              <p:par>
                                <p:cTn fill="hold" nodeType="afterEffect" presetClass="entr" presetID="10" presetSubtype="0">
                                  <p:stCondLst>
                                    <p:cond delay="0"/>
                                  </p:stCondLst>
                                  <p:childTnLst>
                                    <p:set>
                                      <p:cBhvr>
                                        <p:cTn dur="1" fill="hold">
                                          <p:stCondLst>
                                            <p:cond delay="0"/>
                                          </p:stCondLst>
                                        </p:cTn>
                                        <p:tgtEl>
                                          <p:spTgt spid="116">
                                            <p:txEl>
                                              <p:pRg end="2" st="2"/>
                                            </p:txEl>
                                          </p:spTgt>
                                        </p:tgtEl>
                                        <p:attrNameLst>
                                          <p:attrName>style.visibility</p:attrName>
                                        </p:attrNameLst>
                                      </p:cBhvr>
                                      <p:to>
                                        <p:strVal val="visible"/>
                                      </p:to>
                                    </p:set>
                                    <p:animEffect filter="fade" transition="in">
                                      <p:cBhvr>
                                        <p:cTn dur="500"/>
                                        <p:tgtEl>
                                          <p:spTgt spid="116">
                                            <p:txEl>
                                              <p:pRg end="2" st="2"/>
                                            </p:txEl>
                                          </p:spTgt>
                                        </p:tgtEl>
                                      </p:cBhvr>
                                    </p:animEffect>
                                  </p:childTnLst>
                                </p:cTn>
                              </p:par>
                            </p:childTnLst>
                          </p:cTn>
                        </p:par>
                        <p:par>
                          <p:cTn fill="hold">
                            <p:stCondLst>
                              <p:cond delay="2250"/>
                            </p:stCondLst>
                            <p:childTnLst>
                              <p:par>
                                <p:cTn fill="hold" nodeType="afterEffect" presetClass="entr" presetID="10" presetSubtype="0">
                                  <p:stCondLst>
                                    <p:cond delay="0"/>
                                  </p:stCondLst>
                                  <p:childTnLst>
                                    <p:set>
                                      <p:cBhvr>
                                        <p:cTn dur="1" fill="hold">
                                          <p:stCondLst>
                                            <p:cond delay="0"/>
                                          </p:stCondLst>
                                        </p:cTn>
                                        <p:tgtEl>
                                          <p:spTgt spid="116">
                                            <p:txEl>
                                              <p:pRg end="3" st="3"/>
                                            </p:txEl>
                                          </p:spTgt>
                                        </p:tgtEl>
                                        <p:attrNameLst>
                                          <p:attrName>style.visibility</p:attrName>
                                        </p:attrNameLst>
                                      </p:cBhvr>
                                      <p:to>
                                        <p:strVal val="visible"/>
                                      </p:to>
                                    </p:set>
                                    <p:animEffect filter="fade" transition="in">
                                      <p:cBhvr>
                                        <p:cTn dur="500"/>
                                        <p:tgtEl>
                                          <p:spTgt spid="116">
                                            <p:txEl>
                                              <p:pRg end="3" st="3"/>
                                            </p:txEl>
                                          </p:spTgt>
                                        </p:tgtEl>
                                      </p:cBhvr>
                                    </p:animEffect>
                                  </p:childTnLst>
                                </p:cTn>
                              </p:par>
                            </p:childTnLst>
                          </p:cTn>
                        </p:par>
                        <p:par>
                          <p:cTn fill="hold">
                            <p:stCondLst>
                              <p:cond delay="2750"/>
                            </p:stCondLst>
                            <p:childTnLst>
                              <p:par>
                                <p:cTn fill="hold" nodeType="afterEffect" presetClass="entr" presetID="10" presetSubtype="0">
                                  <p:stCondLst>
                                    <p:cond delay="0"/>
                                  </p:stCondLst>
                                  <p:childTnLst>
                                    <p:set>
                                      <p:cBhvr>
                                        <p:cTn dur="1" fill="hold">
                                          <p:stCondLst>
                                            <p:cond delay="0"/>
                                          </p:stCondLst>
                                        </p:cTn>
                                        <p:tgtEl>
                                          <p:spTgt spid="116">
                                            <p:txEl>
                                              <p:pRg end="4" st="4"/>
                                            </p:txEl>
                                          </p:spTgt>
                                        </p:tgtEl>
                                        <p:attrNameLst>
                                          <p:attrName>style.visibility</p:attrName>
                                        </p:attrNameLst>
                                      </p:cBhvr>
                                      <p:to>
                                        <p:strVal val="visible"/>
                                      </p:to>
                                    </p:set>
                                    <p:animEffect filter="fade" transition="in">
                                      <p:cBhvr>
                                        <p:cTn dur="500"/>
                                        <p:tgtEl>
                                          <p:spTgt spid="116">
                                            <p:txEl>
                                              <p:pRg end="4" st="4"/>
                                            </p:txEl>
                                          </p:spTgt>
                                        </p:tgtEl>
                                      </p:cBhvr>
                                    </p:animEffect>
                                  </p:childTnLst>
                                </p:cTn>
                              </p:par>
                            </p:childTnLst>
                          </p:cTn>
                        </p:par>
                        <p:par>
                          <p:cTn fill="hold">
                            <p:stCondLst>
                              <p:cond delay="3250"/>
                            </p:stCondLst>
                            <p:childTnLst>
                              <p:par>
                                <p:cTn fill="hold" nodeType="afterEffect" presetClass="entr" presetID="10" presetSubtype="0">
                                  <p:stCondLst>
                                    <p:cond delay="0"/>
                                  </p:stCondLst>
                                  <p:childTnLst>
                                    <p:set>
                                      <p:cBhvr>
                                        <p:cTn dur="1" fill="hold">
                                          <p:stCondLst>
                                            <p:cond delay="0"/>
                                          </p:stCondLst>
                                        </p:cTn>
                                        <p:tgtEl>
                                          <p:spTgt spid="116">
                                            <p:txEl>
                                              <p:pRg end="5" st="5"/>
                                            </p:txEl>
                                          </p:spTgt>
                                        </p:tgtEl>
                                        <p:attrNameLst>
                                          <p:attrName>style.visibility</p:attrName>
                                        </p:attrNameLst>
                                      </p:cBhvr>
                                      <p:to>
                                        <p:strVal val="visible"/>
                                      </p:to>
                                    </p:set>
                                    <p:animEffect filter="fade" transition="in">
                                      <p:cBhvr>
                                        <p:cTn dur="500"/>
                                        <p:tgtEl>
                                          <p:spTgt spid="116">
                                            <p:txEl>
                                              <p:pRg end="5" st="5"/>
                                            </p:txEl>
                                          </p:spTgt>
                                        </p:tgtEl>
                                      </p:cBhvr>
                                    </p:animEffect>
                                  </p:childTnLst>
                                </p:cTn>
                              </p:par>
                            </p:childTnLst>
                          </p:cTn>
                        </p:par>
                        <p:par>
                          <p:cTn fill="hold">
                            <p:stCondLst>
                              <p:cond delay="3750"/>
                            </p:stCondLst>
                            <p:childTnLst>
                              <p:par>
                                <p:cTn fill="hold" nodeType="afterEffect" presetClass="entr" presetID="10" presetSubtype="0">
                                  <p:stCondLst>
                                    <p:cond delay="0"/>
                                  </p:stCondLst>
                                  <p:childTnLst>
                                    <p:set>
                                      <p:cBhvr>
                                        <p:cTn dur="1" fill="hold">
                                          <p:stCondLst>
                                            <p:cond delay="0"/>
                                          </p:stCondLst>
                                        </p:cTn>
                                        <p:tgtEl>
                                          <p:spTgt spid="116">
                                            <p:txEl>
                                              <p:pRg end="6" st="6"/>
                                            </p:txEl>
                                          </p:spTgt>
                                        </p:tgtEl>
                                        <p:attrNameLst>
                                          <p:attrName>style.visibility</p:attrName>
                                        </p:attrNameLst>
                                      </p:cBhvr>
                                      <p:to>
                                        <p:strVal val="visible"/>
                                      </p:to>
                                    </p:set>
                                    <p:animEffect filter="fade" transition="in">
                                      <p:cBhvr>
                                        <p:cTn dur="500"/>
                                        <p:tgtEl>
                                          <p:spTgt spid="116">
                                            <p:txEl>
                                              <p:pRg end="6" st="6"/>
                                            </p:txEl>
                                          </p:spTgt>
                                        </p:tgtEl>
                                      </p:cBhvr>
                                    </p:animEffect>
                                  </p:childTnLst>
                                </p:cTn>
                              </p:par>
                            </p:childTnLst>
                          </p:cTn>
                        </p:par>
                        <p:par>
                          <p:cTn fill="hold">
                            <p:stCondLst>
                              <p:cond delay="4250"/>
                            </p:stCondLst>
                            <p:childTnLst>
                              <p:par>
                                <p:cTn fill="hold" nodeType="afterEffect" presetClass="entr" presetID="10" presetSubtype="0">
                                  <p:stCondLst>
                                    <p:cond delay="0"/>
                                  </p:stCondLst>
                                  <p:childTnLst>
                                    <p:set>
                                      <p:cBhvr>
                                        <p:cTn dur="1" fill="hold">
                                          <p:stCondLst>
                                            <p:cond delay="0"/>
                                          </p:stCondLst>
                                        </p:cTn>
                                        <p:tgtEl>
                                          <p:spTgt spid="116">
                                            <p:txEl>
                                              <p:pRg end="7" st="7"/>
                                            </p:txEl>
                                          </p:spTgt>
                                        </p:tgtEl>
                                        <p:attrNameLst>
                                          <p:attrName>style.visibility</p:attrName>
                                        </p:attrNameLst>
                                      </p:cBhvr>
                                      <p:to>
                                        <p:strVal val="visible"/>
                                      </p:to>
                                    </p:set>
                                    <p:animEffect filter="fade" transition="in">
                                      <p:cBhvr>
                                        <p:cTn dur="500"/>
                                        <p:tgtEl>
                                          <p:spTgt spid="116">
                                            <p:txEl>
                                              <p:pRg end="7" st="7"/>
                                            </p:txEl>
                                          </p:spTgt>
                                        </p:tgtEl>
                                      </p:cBhvr>
                                    </p:animEffect>
                                  </p:childTnLst>
                                </p:cTn>
                              </p:par>
                            </p:childTnLst>
                          </p:cTn>
                        </p:par>
                        <p:par>
                          <p:cTn fill="hold">
                            <p:stCondLst>
                              <p:cond delay="4750"/>
                            </p:stCondLst>
                            <p:childTnLst>
                              <p:par>
                                <p:cTn fill="hold" nodeType="afterEffect" presetClass="entr" presetID="10" presetSubtype="0">
                                  <p:stCondLst>
                                    <p:cond delay="0"/>
                                  </p:stCondLst>
                                  <p:childTnLst>
                                    <p:set>
                                      <p:cBhvr>
                                        <p:cTn dur="1" fill="hold">
                                          <p:stCondLst>
                                            <p:cond delay="0"/>
                                          </p:stCondLst>
                                        </p:cTn>
                                        <p:tgtEl>
                                          <p:spTgt spid="116">
                                            <p:txEl>
                                              <p:pRg end="8" st="8"/>
                                            </p:txEl>
                                          </p:spTgt>
                                        </p:tgtEl>
                                        <p:attrNameLst>
                                          <p:attrName>style.visibility</p:attrName>
                                        </p:attrNameLst>
                                      </p:cBhvr>
                                      <p:to>
                                        <p:strVal val="visible"/>
                                      </p:to>
                                    </p:set>
                                    <p:animEffect filter="fade" transition="in">
                                      <p:cBhvr>
                                        <p:cTn dur="500"/>
                                        <p:tgtEl>
                                          <p:spTgt spid="116">
                                            <p:txEl>
                                              <p:pRg end="8" st="8"/>
                                            </p:txEl>
                                          </p:spTgt>
                                        </p:tgtEl>
                                      </p:cBhvr>
                                    </p:animEffect>
                                  </p:childTnLst>
                                </p:cTn>
                              </p:par>
                            </p:childTnLst>
                          </p:cTn>
                        </p:par>
                        <p:par>
                          <p:cTn fill="hold">
                            <p:stCondLst>
                              <p:cond delay="5250"/>
                            </p:stCondLst>
                            <p:childTnLst>
                              <p:par>
                                <p:cTn fill="hold" nodeType="afterEffect" presetClass="entr" presetID="10" presetSubtype="0">
                                  <p:stCondLst>
                                    <p:cond delay="0"/>
                                  </p:stCondLst>
                                  <p:childTnLst>
                                    <p:set>
                                      <p:cBhvr>
                                        <p:cTn dur="1" fill="hold">
                                          <p:stCondLst>
                                            <p:cond delay="0"/>
                                          </p:stCondLst>
                                        </p:cTn>
                                        <p:tgtEl>
                                          <p:spTgt spid="115"/>
                                        </p:tgtEl>
                                        <p:attrNameLst>
                                          <p:attrName>style.visibility</p:attrName>
                                        </p:attrNameLst>
                                      </p:cBhvr>
                                      <p:to>
                                        <p:strVal val="visible"/>
                                      </p:to>
                                    </p:set>
                                    <p:animEffect filter="fade" transition="in">
                                      <p:cBhvr>
                                        <p:cTn dur="500"/>
                                        <p:tgtEl>
                                          <p:spTgt spid="1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extLst>
    <p:ext uri="{DCECCB84-F9BA-43D5-87BE-67443E8EF086}">
      <p15:sldGuideLst>
        <p15:guide id="1" orient="horz" pos="324">
          <p15:clr>
            <a:srgbClr val="FBAE40"/>
          </p15:clr>
        </p15:guide>
        <p15:guide id="2" pos="402">
          <p15:clr>
            <a:srgbClr val="FBAE40"/>
          </p15:clr>
        </p15:guide>
        <p15:guide id="3" pos="5355">
          <p15:clr>
            <a:srgbClr val="FBAE40"/>
          </p15:clr>
        </p15:guide>
        <p15:guide id="4" orient="horz" pos="291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ur Professional Team Slide">
  <p:cSld name="Our Professional Team Slide">
    <p:spTree>
      <p:nvGrpSpPr>
        <p:cNvPr id="130" name="Shape 130"/>
        <p:cNvGrpSpPr/>
        <p:nvPr/>
      </p:nvGrpSpPr>
      <p:grpSpPr>
        <a:xfrm>
          <a:off x="0" y="0"/>
          <a:ext cx="0" cy="0"/>
          <a:chOff x="0" y="0"/>
          <a:chExt cx="0" cy="0"/>
        </a:xfrm>
      </p:grpSpPr>
      <p:sp>
        <p:nvSpPr>
          <p:cNvPr id="131" name="Google Shape;131;p53"/>
          <p:cNvSpPr txBox="1"/>
          <p:nvPr>
            <p:ph idx="1" type="body"/>
          </p:nvPr>
        </p:nvSpPr>
        <p:spPr>
          <a:xfrm>
            <a:off x="638175" y="514350"/>
            <a:ext cx="7862888" cy="283633"/>
          </a:xfrm>
          <a:prstGeom prst="rect">
            <a:avLst/>
          </a:prstGeom>
          <a:noFill/>
          <a:ln>
            <a:noFill/>
          </a:ln>
        </p:spPr>
        <p:txBody>
          <a:bodyPr anchorCtr="0" anchor="t" bIns="0" lIns="0" spcFirstLastPara="1" rIns="0" wrap="square" tIns="0">
            <a:noAutofit/>
          </a:bodyPr>
          <a:lstStyle>
            <a:lvl1pPr indent="-228600" lvl="0" marL="457200" marR="0" rtl="0" algn="l">
              <a:lnSpc>
                <a:spcPct val="90000"/>
              </a:lnSpc>
              <a:spcBef>
                <a:spcPts val="0"/>
              </a:spcBef>
              <a:spcAft>
                <a:spcPts val="0"/>
              </a:spcAft>
              <a:buClr>
                <a:schemeClr val="accent1"/>
              </a:buClr>
              <a:buSzPts val="2400"/>
              <a:buFont typeface="Arial"/>
              <a:buNone/>
              <a:defRPr b="0" i="0" sz="2400" u="none" cap="none" strike="noStrike">
                <a:solidFill>
                  <a:schemeClr val="accent1"/>
                </a:solidFill>
                <a:latin typeface="Lato Black"/>
                <a:ea typeface="Lato Black"/>
                <a:cs typeface="Lato Black"/>
                <a:sym typeface="Lato Black"/>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cxnSp>
        <p:nvCxnSpPr>
          <p:cNvPr id="132" name="Google Shape;132;p53"/>
          <p:cNvCxnSpPr/>
          <p:nvPr/>
        </p:nvCxnSpPr>
        <p:spPr>
          <a:xfrm>
            <a:off x="639798" y="1058463"/>
            <a:ext cx="457200" cy="0"/>
          </a:xfrm>
          <a:prstGeom prst="straightConnector1">
            <a:avLst/>
          </a:prstGeom>
          <a:noFill/>
          <a:ln cap="flat" cmpd="sng" w="28575">
            <a:solidFill>
              <a:schemeClr val="accent1"/>
            </a:solidFill>
            <a:prstDash val="solid"/>
            <a:miter lim="800000"/>
            <a:headEnd len="sm" w="sm" type="none"/>
            <a:tailEnd len="sm" w="sm" type="none"/>
          </a:ln>
        </p:spPr>
      </p:cxnSp>
      <p:sp>
        <p:nvSpPr>
          <p:cNvPr id="133" name="Google Shape;133;p53"/>
          <p:cNvSpPr txBox="1"/>
          <p:nvPr>
            <p:ph idx="2" type="body"/>
          </p:nvPr>
        </p:nvSpPr>
        <p:spPr>
          <a:xfrm>
            <a:off x="638175" y="857739"/>
            <a:ext cx="7862888" cy="124650"/>
          </a:xfrm>
          <a:prstGeom prst="rect">
            <a:avLst/>
          </a:prstGeom>
          <a:noFill/>
          <a:ln>
            <a:noFill/>
          </a:ln>
        </p:spPr>
        <p:txBody>
          <a:bodyPr anchorCtr="0" anchor="t" bIns="0" lIns="0" spcFirstLastPara="1" rIns="0" wrap="square" tIns="0">
            <a:noAutofit/>
          </a:bodyPr>
          <a:lstStyle>
            <a:lvl1pPr indent="-228600" lvl="0" marL="457200" marR="0" rtl="0" algn="l">
              <a:lnSpc>
                <a:spcPct val="90000"/>
              </a:lnSpc>
              <a:spcBef>
                <a:spcPts val="0"/>
              </a:spcBef>
              <a:spcAft>
                <a:spcPts val="0"/>
              </a:spcAft>
              <a:buClr>
                <a:schemeClr val="accent4"/>
              </a:buClr>
              <a:buSzPts val="900"/>
              <a:buFont typeface="Arial"/>
              <a:buNone/>
              <a:defRPr b="0" i="0" sz="900" u="none" cap="none" strike="noStrike">
                <a:solidFill>
                  <a:schemeClr val="accent4"/>
                </a:solidFill>
                <a:latin typeface="Lato"/>
                <a:ea typeface="Lato"/>
                <a:cs typeface="Lato"/>
                <a:sym typeface="Lato"/>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134" name="Google Shape;134;p53"/>
          <p:cNvSpPr/>
          <p:nvPr/>
        </p:nvSpPr>
        <p:spPr>
          <a:xfrm>
            <a:off x="8071116" y="4673599"/>
            <a:ext cx="192759" cy="469899"/>
          </a:xfrm>
          <a:custGeom>
            <a:rect b="b" l="l" r="r" t="t"/>
            <a:pathLst>
              <a:path extrusionOk="0" h="2996" w="1229">
                <a:moveTo>
                  <a:pt x="1080" y="0"/>
                </a:moveTo>
                <a:lnTo>
                  <a:pt x="0" y="2996"/>
                </a:lnTo>
                <a:lnTo>
                  <a:pt x="149" y="2996"/>
                </a:lnTo>
                <a:lnTo>
                  <a:pt x="1229" y="0"/>
                </a:lnTo>
                <a:lnTo>
                  <a:pt x="1080" y="0"/>
                </a:lnTo>
                <a:close/>
              </a:path>
            </a:pathLst>
          </a:custGeom>
          <a:solidFill>
            <a:srgbClr val="82BAE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135" name="Google Shape;135;p53"/>
          <p:cNvSpPr txBox="1"/>
          <p:nvPr/>
        </p:nvSpPr>
        <p:spPr>
          <a:xfrm>
            <a:off x="8273619" y="4758089"/>
            <a:ext cx="227444" cy="123111"/>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fld id="{00000000-1234-1234-1234-123412341234}" type="slidenum">
              <a:rPr lang="en-US" sz="800">
                <a:solidFill>
                  <a:schemeClr val="accent4"/>
                </a:solidFill>
                <a:latin typeface="Lato"/>
                <a:ea typeface="Lato"/>
                <a:cs typeface="Lato"/>
                <a:sym typeface="Lato"/>
              </a:rPr>
              <a:t>‹#›</a:t>
            </a:fld>
            <a:endParaRPr sz="800">
              <a:solidFill>
                <a:schemeClr val="accent4"/>
              </a:solidFill>
              <a:latin typeface="Lato"/>
              <a:ea typeface="Lato"/>
              <a:cs typeface="Lato"/>
              <a:sym typeface="Lato"/>
            </a:endParaRPr>
          </a:p>
        </p:txBody>
      </p:sp>
      <p:sp>
        <p:nvSpPr>
          <p:cNvPr id="136" name="Google Shape;136;p53"/>
          <p:cNvSpPr txBox="1"/>
          <p:nvPr/>
        </p:nvSpPr>
        <p:spPr>
          <a:xfrm>
            <a:off x="6226542" y="4758089"/>
            <a:ext cx="1741169" cy="123111"/>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lang="en-US" sz="800">
                <a:solidFill>
                  <a:schemeClr val="accent5"/>
                </a:solidFill>
                <a:latin typeface="Lato"/>
                <a:ea typeface="Lato"/>
                <a:cs typeface="Lato"/>
                <a:sym typeface="Lato"/>
              </a:rPr>
              <a:t>Presented By: </a:t>
            </a:r>
            <a:r>
              <a:rPr b="1" lang="en-US" sz="800">
                <a:solidFill>
                  <a:schemeClr val="accent1"/>
                </a:solidFill>
                <a:latin typeface="Lato"/>
                <a:ea typeface="Lato"/>
                <a:cs typeface="Lato"/>
                <a:sym typeface="Lato"/>
              </a:rPr>
              <a:t>JAFAR DESIGNS</a:t>
            </a:r>
            <a:endParaRPr/>
          </a:p>
        </p:txBody>
      </p:sp>
      <p:sp>
        <p:nvSpPr>
          <p:cNvPr id="137" name="Google Shape;137;p53"/>
          <p:cNvSpPr/>
          <p:nvPr>
            <p:ph idx="3" type="pic"/>
          </p:nvPr>
        </p:nvSpPr>
        <p:spPr>
          <a:xfrm>
            <a:off x="999632" y="1687147"/>
            <a:ext cx="1305820" cy="1305820"/>
          </a:xfrm>
          <a:prstGeom prst="ellipse">
            <a:avLst/>
          </a:prstGeom>
          <a:noFill/>
          <a:ln>
            <a:noFill/>
          </a:ln>
        </p:spPr>
      </p:sp>
      <p:sp>
        <p:nvSpPr>
          <p:cNvPr id="138" name="Google Shape;138;p53"/>
          <p:cNvSpPr/>
          <p:nvPr>
            <p:ph idx="4" type="pic"/>
          </p:nvPr>
        </p:nvSpPr>
        <p:spPr>
          <a:xfrm>
            <a:off x="2944538" y="1687147"/>
            <a:ext cx="1305820" cy="1305820"/>
          </a:xfrm>
          <a:prstGeom prst="ellipse">
            <a:avLst/>
          </a:prstGeom>
          <a:noFill/>
          <a:ln>
            <a:noFill/>
          </a:ln>
        </p:spPr>
      </p:sp>
      <p:sp>
        <p:nvSpPr>
          <p:cNvPr id="139" name="Google Shape;139;p53"/>
          <p:cNvSpPr/>
          <p:nvPr>
            <p:ph idx="5" type="pic"/>
          </p:nvPr>
        </p:nvSpPr>
        <p:spPr>
          <a:xfrm>
            <a:off x="4889444" y="1687147"/>
            <a:ext cx="1305820" cy="1305820"/>
          </a:xfrm>
          <a:prstGeom prst="ellipse">
            <a:avLst/>
          </a:prstGeom>
          <a:noFill/>
          <a:ln>
            <a:noFill/>
          </a:ln>
        </p:spPr>
      </p:sp>
      <p:sp>
        <p:nvSpPr>
          <p:cNvPr id="140" name="Google Shape;140;p53"/>
          <p:cNvSpPr/>
          <p:nvPr>
            <p:ph idx="6" type="pic"/>
          </p:nvPr>
        </p:nvSpPr>
        <p:spPr>
          <a:xfrm>
            <a:off x="6834351" y="1687147"/>
            <a:ext cx="1305820" cy="1305820"/>
          </a:xfrm>
          <a:prstGeom prst="ellipse">
            <a:avLst/>
          </a:prstGeom>
          <a:noFill/>
          <a:ln>
            <a:noFill/>
          </a:ln>
        </p:spPr>
      </p:sp>
    </p:spTree>
  </p:cSld>
  <p:clrMapOvr>
    <a:masterClrMapping/>
  </p:clrMapOvr>
  <p:transition spd="slow">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31">
                                            <p:txEl>
                                              <p:pRg end="0" st="0"/>
                                            </p:txEl>
                                          </p:spTgt>
                                        </p:tgtEl>
                                        <p:attrNameLst>
                                          <p:attrName>style.visibility</p:attrName>
                                        </p:attrNameLst>
                                      </p:cBhvr>
                                      <p:to>
                                        <p:strVal val="visible"/>
                                      </p:to>
                                    </p:set>
                                    <p:animEffect filter="fade" transition="in">
                                      <p:cBhvr>
                                        <p:cTn dur="750"/>
                                        <p:tgtEl>
                                          <p:spTgt spid="131">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131">
                                            <p:txEl>
                                              <p:pRg end="1" st="1"/>
                                            </p:txEl>
                                          </p:spTgt>
                                        </p:tgtEl>
                                        <p:attrNameLst>
                                          <p:attrName>style.visibility</p:attrName>
                                        </p:attrNameLst>
                                      </p:cBhvr>
                                      <p:to>
                                        <p:strVal val="visible"/>
                                      </p:to>
                                    </p:set>
                                    <p:animEffect filter="fade" transition="in">
                                      <p:cBhvr>
                                        <p:cTn dur="750"/>
                                        <p:tgtEl>
                                          <p:spTgt spid="131">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131">
                                            <p:txEl>
                                              <p:pRg end="2" st="2"/>
                                            </p:txEl>
                                          </p:spTgt>
                                        </p:tgtEl>
                                        <p:attrNameLst>
                                          <p:attrName>style.visibility</p:attrName>
                                        </p:attrNameLst>
                                      </p:cBhvr>
                                      <p:to>
                                        <p:strVal val="visible"/>
                                      </p:to>
                                    </p:set>
                                    <p:animEffect filter="fade" transition="in">
                                      <p:cBhvr>
                                        <p:cTn dur="750"/>
                                        <p:tgtEl>
                                          <p:spTgt spid="131">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131">
                                            <p:txEl>
                                              <p:pRg end="3" st="3"/>
                                            </p:txEl>
                                          </p:spTgt>
                                        </p:tgtEl>
                                        <p:attrNameLst>
                                          <p:attrName>style.visibility</p:attrName>
                                        </p:attrNameLst>
                                      </p:cBhvr>
                                      <p:to>
                                        <p:strVal val="visible"/>
                                      </p:to>
                                    </p:set>
                                    <p:animEffect filter="fade" transition="in">
                                      <p:cBhvr>
                                        <p:cTn dur="750"/>
                                        <p:tgtEl>
                                          <p:spTgt spid="131">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131">
                                            <p:txEl>
                                              <p:pRg end="4" st="4"/>
                                            </p:txEl>
                                          </p:spTgt>
                                        </p:tgtEl>
                                        <p:attrNameLst>
                                          <p:attrName>style.visibility</p:attrName>
                                        </p:attrNameLst>
                                      </p:cBhvr>
                                      <p:to>
                                        <p:strVal val="visible"/>
                                      </p:to>
                                    </p:set>
                                    <p:animEffect filter="fade" transition="in">
                                      <p:cBhvr>
                                        <p:cTn dur="750"/>
                                        <p:tgtEl>
                                          <p:spTgt spid="131">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131">
                                            <p:txEl>
                                              <p:pRg end="5" st="5"/>
                                            </p:txEl>
                                          </p:spTgt>
                                        </p:tgtEl>
                                        <p:attrNameLst>
                                          <p:attrName>style.visibility</p:attrName>
                                        </p:attrNameLst>
                                      </p:cBhvr>
                                      <p:to>
                                        <p:strVal val="visible"/>
                                      </p:to>
                                    </p:set>
                                    <p:animEffect filter="fade" transition="in">
                                      <p:cBhvr>
                                        <p:cTn dur="750"/>
                                        <p:tgtEl>
                                          <p:spTgt spid="131">
                                            <p:txEl>
                                              <p:pRg end="5" st="5"/>
                                            </p:txEl>
                                          </p:spTgt>
                                        </p:tgtEl>
                                      </p:cBhvr>
                                    </p:animEffect>
                                  </p:childTnLst>
                                </p:cTn>
                              </p:par>
                              <p:par>
                                <p:cTn fill="hold" nodeType="withEffect" presetClass="entr" presetID="10" presetSubtype="0">
                                  <p:stCondLst>
                                    <p:cond delay="0"/>
                                  </p:stCondLst>
                                  <p:childTnLst>
                                    <p:set>
                                      <p:cBhvr>
                                        <p:cTn dur="1" fill="hold">
                                          <p:stCondLst>
                                            <p:cond delay="0"/>
                                          </p:stCondLst>
                                        </p:cTn>
                                        <p:tgtEl>
                                          <p:spTgt spid="131">
                                            <p:txEl>
                                              <p:pRg end="6" st="6"/>
                                            </p:txEl>
                                          </p:spTgt>
                                        </p:tgtEl>
                                        <p:attrNameLst>
                                          <p:attrName>style.visibility</p:attrName>
                                        </p:attrNameLst>
                                      </p:cBhvr>
                                      <p:to>
                                        <p:strVal val="visible"/>
                                      </p:to>
                                    </p:set>
                                    <p:animEffect filter="fade" transition="in">
                                      <p:cBhvr>
                                        <p:cTn dur="750"/>
                                        <p:tgtEl>
                                          <p:spTgt spid="131">
                                            <p:txEl>
                                              <p:pRg end="6" st="6"/>
                                            </p:txEl>
                                          </p:spTgt>
                                        </p:tgtEl>
                                      </p:cBhvr>
                                    </p:animEffect>
                                  </p:childTnLst>
                                </p:cTn>
                              </p:par>
                              <p:par>
                                <p:cTn fill="hold" nodeType="withEffect" presetClass="entr" presetID="10" presetSubtype="0">
                                  <p:stCondLst>
                                    <p:cond delay="0"/>
                                  </p:stCondLst>
                                  <p:childTnLst>
                                    <p:set>
                                      <p:cBhvr>
                                        <p:cTn dur="1" fill="hold">
                                          <p:stCondLst>
                                            <p:cond delay="0"/>
                                          </p:stCondLst>
                                        </p:cTn>
                                        <p:tgtEl>
                                          <p:spTgt spid="131">
                                            <p:txEl>
                                              <p:pRg end="7" st="7"/>
                                            </p:txEl>
                                          </p:spTgt>
                                        </p:tgtEl>
                                        <p:attrNameLst>
                                          <p:attrName>style.visibility</p:attrName>
                                        </p:attrNameLst>
                                      </p:cBhvr>
                                      <p:to>
                                        <p:strVal val="visible"/>
                                      </p:to>
                                    </p:set>
                                    <p:animEffect filter="fade" transition="in">
                                      <p:cBhvr>
                                        <p:cTn dur="750"/>
                                        <p:tgtEl>
                                          <p:spTgt spid="131">
                                            <p:txEl>
                                              <p:pRg end="7" st="7"/>
                                            </p:txEl>
                                          </p:spTgt>
                                        </p:tgtEl>
                                      </p:cBhvr>
                                    </p:animEffect>
                                  </p:childTnLst>
                                </p:cTn>
                              </p:par>
                              <p:par>
                                <p:cTn fill="hold" nodeType="withEffect" presetClass="entr" presetID="10" presetSubtype="0">
                                  <p:stCondLst>
                                    <p:cond delay="0"/>
                                  </p:stCondLst>
                                  <p:childTnLst>
                                    <p:set>
                                      <p:cBhvr>
                                        <p:cTn dur="1" fill="hold">
                                          <p:stCondLst>
                                            <p:cond delay="0"/>
                                          </p:stCondLst>
                                        </p:cTn>
                                        <p:tgtEl>
                                          <p:spTgt spid="131">
                                            <p:txEl>
                                              <p:pRg end="8" st="8"/>
                                            </p:txEl>
                                          </p:spTgt>
                                        </p:tgtEl>
                                        <p:attrNameLst>
                                          <p:attrName>style.visibility</p:attrName>
                                        </p:attrNameLst>
                                      </p:cBhvr>
                                      <p:to>
                                        <p:strVal val="visible"/>
                                      </p:to>
                                    </p:set>
                                    <p:animEffect filter="fade" transition="in">
                                      <p:cBhvr>
                                        <p:cTn dur="750"/>
                                        <p:tgtEl>
                                          <p:spTgt spid="131">
                                            <p:txEl>
                                              <p:pRg end="8" st="8"/>
                                            </p:txEl>
                                          </p:spTgt>
                                        </p:tgtEl>
                                      </p:cBhvr>
                                    </p:animEffect>
                                  </p:childTnLst>
                                </p:cTn>
                              </p:par>
                            </p:childTnLst>
                          </p:cTn>
                        </p:par>
                        <p:par>
                          <p:cTn fill="hold">
                            <p:stCondLst>
                              <p:cond delay="750"/>
                            </p:stCondLst>
                            <p:childTnLst>
                              <p:par>
                                <p:cTn fill="hold" nodeType="afterEffect" presetClass="entr" presetID="10" presetSubtype="0">
                                  <p:stCondLst>
                                    <p:cond delay="0"/>
                                  </p:stCondLst>
                                  <p:childTnLst>
                                    <p:set>
                                      <p:cBhvr>
                                        <p:cTn dur="1" fill="hold">
                                          <p:stCondLst>
                                            <p:cond delay="0"/>
                                          </p:stCondLst>
                                        </p:cTn>
                                        <p:tgtEl>
                                          <p:spTgt spid="133">
                                            <p:txEl>
                                              <p:pRg end="0" st="0"/>
                                            </p:txEl>
                                          </p:spTgt>
                                        </p:tgtEl>
                                        <p:attrNameLst>
                                          <p:attrName>style.visibility</p:attrName>
                                        </p:attrNameLst>
                                      </p:cBhvr>
                                      <p:to>
                                        <p:strVal val="visible"/>
                                      </p:to>
                                    </p:set>
                                    <p:animEffect filter="fade" transition="in">
                                      <p:cBhvr>
                                        <p:cTn dur="500"/>
                                        <p:tgtEl>
                                          <p:spTgt spid="133">
                                            <p:txEl>
                                              <p:pRg end="0" st="0"/>
                                            </p:txEl>
                                          </p:spTgt>
                                        </p:tgtEl>
                                      </p:cBhvr>
                                    </p:animEffect>
                                  </p:childTnLst>
                                </p:cTn>
                              </p:par>
                            </p:childTnLst>
                          </p:cTn>
                        </p:par>
                        <p:par>
                          <p:cTn fill="hold">
                            <p:stCondLst>
                              <p:cond delay="1250"/>
                            </p:stCondLst>
                            <p:childTnLst>
                              <p:par>
                                <p:cTn fill="hold" nodeType="afterEffect" presetClass="entr" presetID="10" presetSubtype="0">
                                  <p:stCondLst>
                                    <p:cond delay="0"/>
                                  </p:stCondLst>
                                  <p:childTnLst>
                                    <p:set>
                                      <p:cBhvr>
                                        <p:cTn dur="1" fill="hold">
                                          <p:stCondLst>
                                            <p:cond delay="0"/>
                                          </p:stCondLst>
                                        </p:cTn>
                                        <p:tgtEl>
                                          <p:spTgt spid="133">
                                            <p:txEl>
                                              <p:pRg end="1" st="1"/>
                                            </p:txEl>
                                          </p:spTgt>
                                        </p:tgtEl>
                                        <p:attrNameLst>
                                          <p:attrName>style.visibility</p:attrName>
                                        </p:attrNameLst>
                                      </p:cBhvr>
                                      <p:to>
                                        <p:strVal val="visible"/>
                                      </p:to>
                                    </p:set>
                                    <p:animEffect filter="fade" transition="in">
                                      <p:cBhvr>
                                        <p:cTn dur="500"/>
                                        <p:tgtEl>
                                          <p:spTgt spid="133">
                                            <p:txEl>
                                              <p:pRg end="1" st="1"/>
                                            </p:txEl>
                                          </p:spTgt>
                                        </p:tgtEl>
                                      </p:cBhvr>
                                    </p:animEffect>
                                  </p:childTnLst>
                                </p:cTn>
                              </p:par>
                            </p:childTnLst>
                          </p:cTn>
                        </p:par>
                        <p:par>
                          <p:cTn fill="hold">
                            <p:stCondLst>
                              <p:cond delay="1750"/>
                            </p:stCondLst>
                            <p:childTnLst>
                              <p:par>
                                <p:cTn fill="hold" nodeType="afterEffect" presetClass="entr" presetID="10" presetSubtype="0">
                                  <p:stCondLst>
                                    <p:cond delay="0"/>
                                  </p:stCondLst>
                                  <p:childTnLst>
                                    <p:set>
                                      <p:cBhvr>
                                        <p:cTn dur="1" fill="hold">
                                          <p:stCondLst>
                                            <p:cond delay="0"/>
                                          </p:stCondLst>
                                        </p:cTn>
                                        <p:tgtEl>
                                          <p:spTgt spid="133">
                                            <p:txEl>
                                              <p:pRg end="2" st="2"/>
                                            </p:txEl>
                                          </p:spTgt>
                                        </p:tgtEl>
                                        <p:attrNameLst>
                                          <p:attrName>style.visibility</p:attrName>
                                        </p:attrNameLst>
                                      </p:cBhvr>
                                      <p:to>
                                        <p:strVal val="visible"/>
                                      </p:to>
                                    </p:set>
                                    <p:animEffect filter="fade" transition="in">
                                      <p:cBhvr>
                                        <p:cTn dur="500"/>
                                        <p:tgtEl>
                                          <p:spTgt spid="133">
                                            <p:txEl>
                                              <p:pRg end="2" st="2"/>
                                            </p:txEl>
                                          </p:spTgt>
                                        </p:tgtEl>
                                      </p:cBhvr>
                                    </p:animEffect>
                                  </p:childTnLst>
                                </p:cTn>
                              </p:par>
                            </p:childTnLst>
                          </p:cTn>
                        </p:par>
                        <p:par>
                          <p:cTn fill="hold">
                            <p:stCondLst>
                              <p:cond delay="2250"/>
                            </p:stCondLst>
                            <p:childTnLst>
                              <p:par>
                                <p:cTn fill="hold" nodeType="afterEffect" presetClass="entr" presetID="10" presetSubtype="0">
                                  <p:stCondLst>
                                    <p:cond delay="0"/>
                                  </p:stCondLst>
                                  <p:childTnLst>
                                    <p:set>
                                      <p:cBhvr>
                                        <p:cTn dur="1" fill="hold">
                                          <p:stCondLst>
                                            <p:cond delay="0"/>
                                          </p:stCondLst>
                                        </p:cTn>
                                        <p:tgtEl>
                                          <p:spTgt spid="133">
                                            <p:txEl>
                                              <p:pRg end="3" st="3"/>
                                            </p:txEl>
                                          </p:spTgt>
                                        </p:tgtEl>
                                        <p:attrNameLst>
                                          <p:attrName>style.visibility</p:attrName>
                                        </p:attrNameLst>
                                      </p:cBhvr>
                                      <p:to>
                                        <p:strVal val="visible"/>
                                      </p:to>
                                    </p:set>
                                    <p:animEffect filter="fade" transition="in">
                                      <p:cBhvr>
                                        <p:cTn dur="500"/>
                                        <p:tgtEl>
                                          <p:spTgt spid="133">
                                            <p:txEl>
                                              <p:pRg end="3" st="3"/>
                                            </p:txEl>
                                          </p:spTgt>
                                        </p:tgtEl>
                                      </p:cBhvr>
                                    </p:animEffect>
                                  </p:childTnLst>
                                </p:cTn>
                              </p:par>
                            </p:childTnLst>
                          </p:cTn>
                        </p:par>
                        <p:par>
                          <p:cTn fill="hold">
                            <p:stCondLst>
                              <p:cond delay="2750"/>
                            </p:stCondLst>
                            <p:childTnLst>
                              <p:par>
                                <p:cTn fill="hold" nodeType="afterEffect" presetClass="entr" presetID="10" presetSubtype="0">
                                  <p:stCondLst>
                                    <p:cond delay="0"/>
                                  </p:stCondLst>
                                  <p:childTnLst>
                                    <p:set>
                                      <p:cBhvr>
                                        <p:cTn dur="1" fill="hold">
                                          <p:stCondLst>
                                            <p:cond delay="0"/>
                                          </p:stCondLst>
                                        </p:cTn>
                                        <p:tgtEl>
                                          <p:spTgt spid="133">
                                            <p:txEl>
                                              <p:pRg end="4" st="4"/>
                                            </p:txEl>
                                          </p:spTgt>
                                        </p:tgtEl>
                                        <p:attrNameLst>
                                          <p:attrName>style.visibility</p:attrName>
                                        </p:attrNameLst>
                                      </p:cBhvr>
                                      <p:to>
                                        <p:strVal val="visible"/>
                                      </p:to>
                                    </p:set>
                                    <p:animEffect filter="fade" transition="in">
                                      <p:cBhvr>
                                        <p:cTn dur="500"/>
                                        <p:tgtEl>
                                          <p:spTgt spid="133">
                                            <p:txEl>
                                              <p:pRg end="4" st="4"/>
                                            </p:txEl>
                                          </p:spTgt>
                                        </p:tgtEl>
                                      </p:cBhvr>
                                    </p:animEffect>
                                  </p:childTnLst>
                                </p:cTn>
                              </p:par>
                            </p:childTnLst>
                          </p:cTn>
                        </p:par>
                        <p:par>
                          <p:cTn fill="hold">
                            <p:stCondLst>
                              <p:cond delay="3250"/>
                            </p:stCondLst>
                            <p:childTnLst>
                              <p:par>
                                <p:cTn fill="hold" nodeType="afterEffect" presetClass="entr" presetID="10" presetSubtype="0">
                                  <p:stCondLst>
                                    <p:cond delay="0"/>
                                  </p:stCondLst>
                                  <p:childTnLst>
                                    <p:set>
                                      <p:cBhvr>
                                        <p:cTn dur="1" fill="hold">
                                          <p:stCondLst>
                                            <p:cond delay="0"/>
                                          </p:stCondLst>
                                        </p:cTn>
                                        <p:tgtEl>
                                          <p:spTgt spid="133">
                                            <p:txEl>
                                              <p:pRg end="5" st="5"/>
                                            </p:txEl>
                                          </p:spTgt>
                                        </p:tgtEl>
                                        <p:attrNameLst>
                                          <p:attrName>style.visibility</p:attrName>
                                        </p:attrNameLst>
                                      </p:cBhvr>
                                      <p:to>
                                        <p:strVal val="visible"/>
                                      </p:to>
                                    </p:set>
                                    <p:animEffect filter="fade" transition="in">
                                      <p:cBhvr>
                                        <p:cTn dur="500"/>
                                        <p:tgtEl>
                                          <p:spTgt spid="133">
                                            <p:txEl>
                                              <p:pRg end="5" st="5"/>
                                            </p:txEl>
                                          </p:spTgt>
                                        </p:tgtEl>
                                      </p:cBhvr>
                                    </p:animEffect>
                                  </p:childTnLst>
                                </p:cTn>
                              </p:par>
                            </p:childTnLst>
                          </p:cTn>
                        </p:par>
                        <p:par>
                          <p:cTn fill="hold">
                            <p:stCondLst>
                              <p:cond delay="3750"/>
                            </p:stCondLst>
                            <p:childTnLst>
                              <p:par>
                                <p:cTn fill="hold" nodeType="afterEffect" presetClass="entr" presetID="10" presetSubtype="0">
                                  <p:stCondLst>
                                    <p:cond delay="0"/>
                                  </p:stCondLst>
                                  <p:childTnLst>
                                    <p:set>
                                      <p:cBhvr>
                                        <p:cTn dur="1" fill="hold">
                                          <p:stCondLst>
                                            <p:cond delay="0"/>
                                          </p:stCondLst>
                                        </p:cTn>
                                        <p:tgtEl>
                                          <p:spTgt spid="133">
                                            <p:txEl>
                                              <p:pRg end="6" st="6"/>
                                            </p:txEl>
                                          </p:spTgt>
                                        </p:tgtEl>
                                        <p:attrNameLst>
                                          <p:attrName>style.visibility</p:attrName>
                                        </p:attrNameLst>
                                      </p:cBhvr>
                                      <p:to>
                                        <p:strVal val="visible"/>
                                      </p:to>
                                    </p:set>
                                    <p:animEffect filter="fade" transition="in">
                                      <p:cBhvr>
                                        <p:cTn dur="500"/>
                                        <p:tgtEl>
                                          <p:spTgt spid="133">
                                            <p:txEl>
                                              <p:pRg end="6" st="6"/>
                                            </p:txEl>
                                          </p:spTgt>
                                        </p:tgtEl>
                                      </p:cBhvr>
                                    </p:animEffect>
                                  </p:childTnLst>
                                </p:cTn>
                              </p:par>
                            </p:childTnLst>
                          </p:cTn>
                        </p:par>
                        <p:par>
                          <p:cTn fill="hold">
                            <p:stCondLst>
                              <p:cond delay="4250"/>
                            </p:stCondLst>
                            <p:childTnLst>
                              <p:par>
                                <p:cTn fill="hold" nodeType="afterEffect" presetClass="entr" presetID="10" presetSubtype="0">
                                  <p:stCondLst>
                                    <p:cond delay="0"/>
                                  </p:stCondLst>
                                  <p:childTnLst>
                                    <p:set>
                                      <p:cBhvr>
                                        <p:cTn dur="1" fill="hold">
                                          <p:stCondLst>
                                            <p:cond delay="0"/>
                                          </p:stCondLst>
                                        </p:cTn>
                                        <p:tgtEl>
                                          <p:spTgt spid="133">
                                            <p:txEl>
                                              <p:pRg end="7" st="7"/>
                                            </p:txEl>
                                          </p:spTgt>
                                        </p:tgtEl>
                                        <p:attrNameLst>
                                          <p:attrName>style.visibility</p:attrName>
                                        </p:attrNameLst>
                                      </p:cBhvr>
                                      <p:to>
                                        <p:strVal val="visible"/>
                                      </p:to>
                                    </p:set>
                                    <p:animEffect filter="fade" transition="in">
                                      <p:cBhvr>
                                        <p:cTn dur="500"/>
                                        <p:tgtEl>
                                          <p:spTgt spid="133">
                                            <p:txEl>
                                              <p:pRg end="7" st="7"/>
                                            </p:txEl>
                                          </p:spTgt>
                                        </p:tgtEl>
                                      </p:cBhvr>
                                    </p:animEffect>
                                  </p:childTnLst>
                                </p:cTn>
                              </p:par>
                            </p:childTnLst>
                          </p:cTn>
                        </p:par>
                        <p:par>
                          <p:cTn fill="hold">
                            <p:stCondLst>
                              <p:cond delay="4750"/>
                            </p:stCondLst>
                            <p:childTnLst>
                              <p:par>
                                <p:cTn fill="hold" nodeType="afterEffect" presetClass="entr" presetID="10" presetSubtype="0">
                                  <p:stCondLst>
                                    <p:cond delay="0"/>
                                  </p:stCondLst>
                                  <p:childTnLst>
                                    <p:set>
                                      <p:cBhvr>
                                        <p:cTn dur="1" fill="hold">
                                          <p:stCondLst>
                                            <p:cond delay="0"/>
                                          </p:stCondLst>
                                        </p:cTn>
                                        <p:tgtEl>
                                          <p:spTgt spid="133">
                                            <p:txEl>
                                              <p:pRg end="8" st="8"/>
                                            </p:txEl>
                                          </p:spTgt>
                                        </p:tgtEl>
                                        <p:attrNameLst>
                                          <p:attrName>style.visibility</p:attrName>
                                        </p:attrNameLst>
                                      </p:cBhvr>
                                      <p:to>
                                        <p:strVal val="visible"/>
                                      </p:to>
                                    </p:set>
                                    <p:animEffect filter="fade" transition="in">
                                      <p:cBhvr>
                                        <p:cTn dur="500"/>
                                        <p:tgtEl>
                                          <p:spTgt spid="133">
                                            <p:txEl>
                                              <p:pRg end="8" st="8"/>
                                            </p:txEl>
                                          </p:spTgt>
                                        </p:tgtEl>
                                      </p:cBhvr>
                                    </p:animEffect>
                                  </p:childTnLst>
                                </p:cTn>
                              </p:par>
                            </p:childTnLst>
                          </p:cTn>
                        </p:par>
                        <p:par>
                          <p:cTn fill="hold">
                            <p:stCondLst>
                              <p:cond delay="5250"/>
                            </p:stCondLst>
                            <p:childTnLst>
                              <p:par>
                                <p:cTn fill="hold" nodeType="after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500"/>
                                        <p:tgtEl>
                                          <p:spTgt spid="1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extLst>
    <p:ext uri="{DCECCB84-F9BA-43D5-87BE-67443E8EF086}">
      <p15:sldGuideLst>
        <p15:guide id="1" orient="horz" pos="324">
          <p15:clr>
            <a:srgbClr val="FBAE40"/>
          </p15:clr>
        </p15:guide>
        <p15:guide id="2" pos="402">
          <p15:clr>
            <a:srgbClr val="FBAE40"/>
          </p15:clr>
        </p15:guide>
        <p15:guide id="3" pos="5355">
          <p15:clr>
            <a:srgbClr val="FBAE40"/>
          </p15:clr>
        </p15:guide>
        <p15:guide id="4" orient="horz" pos="291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s Slide">
  <p:cSld name="Contents Slide">
    <p:spTree>
      <p:nvGrpSpPr>
        <p:cNvPr id="15" name="Shape 15"/>
        <p:cNvGrpSpPr/>
        <p:nvPr/>
      </p:nvGrpSpPr>
      <p:grpSpPr>
        <a:xfrm>
          <a:off x="0" y="0"/>
          <a:ext cx="0" cy="0"/>
          <a:chOff x="0" y="0"/>
          <a:chExt cx="0" cy="0"/>
        </a:xfrm>
      </p:grpSpPr>
      <p:sp>
        <p:nvSpPr>
          <p:cNvPr id="16" name="Google Shape;16;p36"/>
          <p:cNvSpPr/>
          <p:nvPr>
            <p:ph idx="2" type="pic"/>
          </p:nvPr>
        </p:nvSpPr>
        <p:spPr>
          <a:xfrm>
            <a:off x="1548132" y="1565851"/>
            <a:ext cx="1324474" cy="925899"/>
          </a:xfrm>
          <a:prstGeom prst="rect">
            <a:avLst/>
          </a:prstGeom>
          <a:noFill/>
          <a:ln>
            <a:noFill/>
          </a:ln>
        </p:spPr>
      </p:sp>
      <p:sp>
        <p:nvSpPr>
          <p:cNvPr id="17" name="Google Shape;17;p36"/>
          <p:cNvSpPr/>
          <p:nvPr>
            <p:ph idx="3" type="pic"/>
          </p:nvPr>
        </p:nvSpPr>
        <p:spPr>
          <a:xfrm>
            <a:off x="2652755" y="1565851"/>
            <a:ext cx="1324474" cy="925899"/>
          </a:xfrm>
          <a:prstGeom prst="rect">
            <a:avLst/>
          </a:prstGeom>
          <a:noFill/>
          <a:ln>
            <a:noFill/>
          </a:ln>
        </p:spPr>
      </p:sp>
      <p:sp>
        <p:nvSpPr>
          <p:cNvPr id="18" name="Google Shape;18;p36"/>
          <p:cNvSpPr/>
          <p:nvPr>
            <p:ph idx="4" type="pic"/>
          </p:nvPr>
        </p:nvSpPr>
        <p:spPr>
          <a:xfrm>
            <a:off x="2466556" y="551968"/>
            <a:ext cx="1324474" cy="925899"/>
          </a:xfrm>
          <a:prstGeom prst="rect">
            <a:avLst/>
          </a:prstGeom>
          <a:noFill/>
          <a:ln>
            <a:noFill/>
          </a:ln>
        </p:spPr>
      </p:sp>
      <p:sp>
        <p:nvSpPr>
          <p:cNvPr id="19" name="Google Shape;19;p36"/>
          <p:cNvSpPr/>
          <p:nvPr>
            <p:ph idx="5" type="pic"/>
          </p:nvPr>
        </p:nvSpPr>
        <p:spPr>
          <a:xfrm>
            <a:off x="1804319" y="2598125"/>
            <a:ext cx="1324474" cy="925899"/>
          </a:xfrm>
          <a:prstGeom prst="rect">
            <a:avLst/>
          </a:prstGeom>
          <a:noFill/>
          <a:ln>
            <a:noFill/>
          </a:ln>
        </p:spPr>
      </p:sp>
    </p:spTree>
  </p:cSld>
  <p:clrMapOvr>
    <a:masterClrMapping/>
  </p:clrMapOvr>
  <p:transition spd="slow">
    <p:push dir="r"/>
  </p:transition>
  <p:extLst>
    <p:ext uri="{DCECCB84-F9BA-43D5-87BE-67443E8EF086}">
      <p15:sldGuideLst>
        <p15:guide id="1" orient="horz" pos="324">
          <p15:clr>
            <a:srgbClr val="FBAE40"/>
          </p15:clr>
        </p15:guide>
        <p15:guide id="2" pos="402">
          <p15:clr>
            <a:srgbClr val="FBAE40"/>
          </p15:clr>
        </p15:guide>
        <p15:guide id="3" pos="5355">
          <p15:clr>
            <a:srgbClr val="FBAE40"/>
          </p15:clr>
        </p15:guide>
        <p15:guide id="4" orient="horz" pos="291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ny Timeline 1">
  <p:cSld name="Company Timeline 1">
    <p:spTree>
      <p:nvGrpSpPr>
        <p:cNvPr id="141" name="Shape 141"/>
        <p:cNvGrpSpPr/>
        <p:nvPr/>
      </p:nvGrpSpPr>
      <p:grpSpPr>
        <a:xfrm>
          <a:off x="0" y="0"/>
          <a:ext cx="0" cy="0"/>
          <a:chOff x="0" y="0"/>
          <a:chExt cx="0" cy="0"/>
        </a:xfrm>
      </p:grpSpPr>
      <p:sp>
        <p:nvSpPr>
          <p:cNvPr id="142" name="Google Shape;142;p54"/>
          <p:cNvSpPr txBox="1"/>
          <p:nvPr>
            <p:ph idx="1" type="body"/>
          </p:nvPr>
        </p:nvSpPr>
        <p:spPr>
          <a:xfrm>
            <a:off x="638175" y="514350"/>
            <a:ext cx="7862888" cy="283633"/>
          </a:xfrm>
          <a:prstGeom prst="rect">
            <a:avLst/>
          </a:prstGeom>
          <a:noFill/>
          <a:ln>
            <a:noFill/>
          </a:ln>
        </p:spPr>
        <p:txBody>
          <a:bodyPr anchorCtr="0" anchor="t" bIns="0" lIns="0" spcFirstLastPara="1" rIns="0" wrap="square" tIns="0">
            <a:noAutofit/>
          </a:bodyPr>
          <a:lstStyle>
            <a:lvl1pPr indent="-228600" lvl="0" marL="457200" marR="0" rtl="0" algn="ctr">
              <a:lnSpc>
                <a:spcPct val="90000"/>
              </a:lnSpc>
              <a:spcBef>
                <a:spcPts val="0"/>
              </a:spcBef>
              <a:spcAft>
                <a:spcPts val="0"/>
              </a:spcAft>
              <a:buClr>
                <a:schemeClr val="accent1"/>
              </a:buClr>
              <a:buSzPts val="2400"/>
              <a:buFont typeface="Arial"/>
              <a:buNone/>
              <a:defRPr b="0" i="0" sz="2400" u="none" cap="none" strike="noStrike">
                <a:solidFill>
                  <a:schemeClr val="accent1"/>
                </a:solidFill>
                <a:latin typeface="Lato Black"/>
                <a:ea typeface="Lato Black"/>
                <a:cs typeface="Lato Black"/>
                <a:sym typeface="Lato Black"/>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cxnSp>
        <p:nvCxnSpPr>
          <p:cNvPr id="143" name="Google Shape;143;p54"/>
          <p:cNvCxnSpPr/>
          <p:nvPr/>
        </p:nvCxnSpPr>
        <p:spPr>
          <a:xfrm>
            <a:off x="4343400" y="1058463"/>
            <a:ext cx="457200" cy="0"/>
          </a:xfrm>
          <a:prstGeom prst="straightConnector1">
            <a:avLst/>
          </a:prstGeom>
          <a:noFill/>
          <a:ln cap="flat" cmpd="sng" w="28575">
            <a:solidFill>
              <a:schemeClr val="accent1"/>
            </a:solidFill>
            <a:prstDash val="solid"/>
            <a:miter lim="800000"/>
            <a:headEnd len="sm" w="sm" type="none"/>
            <a:tailEnd len="sm" w="sm" type="none"/>
          </a:ln>
        </p:spPr>
      </p:cxnSp>
      <p:sp>
        <p:nvSpPr>
          <p:cNvPr id="144" name="Google Shape;144;p54"/>
          <p:cNvSpPr txBox="1"/>
          <p:nvPr>
            <p:ph idx="2" type="body"/>
          </p:nvPr>
        </p:nvSpPr>
        <p:spPr>
          <a:xfrm>
            <a:off x="638175" y="857739"/>
            <a:ext cx="7862888" cy="124650"/>
          </a:xfrm>
          <a:prstGeom prst="rect">
            <a:avLst/>
          </a:prstGeom>
          <a:noFill/>
          <a:ln>
            <a:noFill/>
          </a:ln>
        </p:spPr>
        <p:txBody>
          <a:bodyPr anchorCtr="0" anchor="t" bIns="0" lIns="0" spcFirstLastPara="1" rIns="0" wrap="square" tIns="0">
            <a:noAutofit/>
          </a:bodyPr>
          <a:lstStyle>
            <a:lvl1pPr indent="-228600" lvl="0" marL="457200" marR="0" rtl="0" algn="ctr">
              <a:lnSpc>
                <a:spcPct val="90000"/>
              </a:lnSpc>
              <a:spcBef>
                <a:spcPts val="0"/>
              </a:spcBef>
              <a:spcAft>
                <a:spcPts val="0"/>
              </a:spcAft>
              <a:buClr>
                <a:schemeClr val="accent4"/>
              </a:buClr>
              <a:buSzPts val="900"/>
              <a:buFont typeface="Arial"/>
              <a:buNone/>
              <a:defRPr b="0" i="0" sz="900" u="none" cap="none" strike="noStrike">
                <a:solidFill>
                  <a:schemeClr val="accent4"/>
                </a:solidFill>
                <a:latin typeface="Lato"/>
                <a:ea typeface="Lato"/>
                <a:cs typeface="Lato"/>
                <a:sym typeface="Lato"/>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145" name="Google Shape;145;p54"/>
          <p:cNvSpPr/>
          <p:nvPr/>
        </p:nvSpPr>
        <p:spPr>
          <a:xfrm>
            <a:off x="8071116" y="4673599"/>
            <a:ext cx="192759" cy="469899"/>
          </a:xfrm>
          <a:custGeom>
            <a:rect b="b" l="l" r="r" t="t"/>
            <a:pathLst>
              <a:path extrusionOk="0" h="2996" w="1229">
                <a:moveTo>
                  <a:pt x="1080" y="0"/>
                </a:moveTo>
                <a:lnTo>
                  <a:pt x="0" y="2996"/>
                </a:lnTo>
                <a:lnTo>
                  <a:pt x="149" y="2996"/>
                </a:lnTo>
                <a:lnTo>
                  <a:pt x="1229" y="0"/>
                </a:lnTo>
                <a:lnTo>
                  <a:pt x="1080" y="0"/>
                </a:lnTo>
                <a:close/>
              </a:path>
            </a:pathLst>
          </a:custGeom>
          <a:solidFill>
            <a:srgbClr val="82BAE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146" name="Google Shape;146;p54"/>
          <p:cNvSpPr txBox="1"/>
          <p:nvPr/>
        </p:nvSpPr>
        <p:spPr>
          <a:xfrm>
            <a:off x="8273619" y="4758089"/>
            <a:ext cx="227444" cy="123111"/>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fld id="{00000000-1234-1234-1234-123412341234}" type="slidenum">
              <a:rPr lang="en-US" sz="800">
                <a:solidFill>
                  <a:schemeClr val="accent4"/>
                </a:solidFill>
                <a:latin typeface="Lato"/>
                <a:ea typeface="Lato"/>
                <a:cs typeface="Lato"/>
                <a:sym typeface="Lato"/>
              </a:rPr>
              <a:t>‹#›</a:t>
            </a:fld>
            <a:endParaRPr sz="800">
              <a:solidFill>
                <a:schemeClr val="accent4"/>
              </a:solidFill>
              <a:latin typeface="Lato"/>
              <a:ea typeface="Lato"/>
              <a:cs typeface="Lato"/>
              <a:sym typeface="Lato"/>
            </a:endParaRPr>
          </a:p>
        </p:txBody>
      </p:sp>
      <p:sp>
        <p:nvSpPr>
          <p:cNvPr id="147" name="Google Shape;147;p54"/>
          <p:cNvSpPr txBox="1"/>
          <p:nvPr/>
        </p:nvSpPr>
        <p:spPr>
          <a:xfrm>
            <a:off x="6226542" y="4758089"/>
            <a:ext cx="1741169" cy="123111"/>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lang="en-US" sz="800">
                <a:solidFill>
                  <a:schemeClr val="accent5"/>
                </a:solidFill>
                <a:latin typeface="Lato"/>
                <a:ea typeface="Lato"/>
                <a:cs typeface="Lato"/>
                <a:sym typeface="Lato"/>
              </a:rPr>
              <a:t>Presented By: </a:t>
            </a:r>
            <a:r>
              <a:rPr b="1" lang="en-US" sz="800">
                <a:solidFill>
                  <a:schemeClr val="accent1"/>
                </a:solidFill>
                <a:latin typeface="Lato"/>
                <a:ea typeface="Lato"/>
                <a:cs typeface="Lato"/>
                <a:sym typeface="Lato"/>
              </a:rPr>
              <a:t>JAFAR DESIGNS</a:t>
            </a:r>
            <a:endParaRPr/>
          </a:p>
        </p:txBody>
      </p:sp>
      <p:sp>
        <p:nvSpPr>
          <p:cNvPr id="148" name="Google Shape;148;p54"/>
          <p:cNvSpPr/>
          <p:nvPr>
            <p:ph idx="3" type="pic"/>
          </p:nvPr>
        </p:nvSpPr>
        <p:spPr>
          <a:xfrm>
            <a:off x="5679171" y="1900238"/>
            <a:ext cx="2652713" cy="1358900"/>
          </a:xfrm>
          <a:prstGeom prst="rect">
            <a:avLst/>
          </a:prstGeom>
          <a:noFill/>
          <a:ln>
            <a:noFill/>
          </a:ln>
        </p:spPr>
      </p:sp>
      <p:sp>
        <p:nvSpPr>
          <p:cNvPr id="149" name="Google Shape;149;p54"/>
          <p:cNvSpPr/>
          <p:nvPr>
            <p:ph idx="4" type="pic"/>
          </p:nvPr>
        </p:nvSpPr>
        <p:spPr>
          <a:xfrm>
            <a:off x="796242" y="1511339"/>
            <a:ext cx="2652713" cy="1358900"/>
          </a:xfrm>
          <a:prstGeom prst="rect">
            <a:avLst/>
          </a:prstGeom>
          <a:noFill/>
          <a:ln>
            <a:noFill/>
          </a:ln>
        </p:spPr>
      </p:sp>
    </p:spTree>
  </p:cSld>
  <p:clrMapOvr>
    <a:masterClrMapping/>
  </p:clrMapOvr>
  <p:transition spd="slow">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42">
                                            <p:txEl>
                                              <p:pRg end="0" st="0"/>
                                            </p:txEl>
                                          </p:spTgt>
                                        </p:tgtEl>
                                        <p:attrNameLst>
                                          <p:attrName>style.visibility</p:attrName>
                                        </p:attrNameLst>
                                      </p:cBhvr>
                                      <p:to>
                                        <p:strVal val="visible"/>
                                      </p:to>
                                    </p:set>
                                    <p:animEffect filter="fade" transition="in">
                                      <p:cBhvr>
                                        <p:cTn dur="750"/>
                                        <p:tgtEl>
                                          <p:spTgt spid="142">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142">
                                            <p:txEl>
                                              <p:pRg end="1" st="1"/>
                                            </p:txEl>
                                          </p:spTgt>
                                        </p:tgtEl>
                                        <p:attrNameLst>
                                          <p:attrName>style.visibility</p:attrName>
                                        </p:attrNameLst>
                                      </p:cBhvr>
                                      <p:to>
                                        <p:strVal val="visible"/>
                                      </p:to>
                                    </p:set>
                                    <p:animEffect filter="fade" transition="in">
                                      <p:cBhvr>
                                        <p:cTn dur="750"/>
                                        <p:tgtEl>
                                          <p:spTgt spid="142">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142">
                                            <p:txEl>
                                              <p:pRg end="2" st="2"/>
                                            </p:txEl>
                                          </p:spTgt>
                                        </p:tgtEl>
                                        <p:attrNameLst>
                                          <p:attrName>style.visibility</p:attrName>
                                        </p:attrNameLst>
                                      </p:cBhvr>
                                      <p:to>
                                        <p:strVal val="visible"/>
                                      </p:to>
                                    </p:set>
                                    <p:animEffect filter="fade" transition="in">
                                      <p:cBhvr>
                                        <p:cTn dur="750"/>
                                        <p:tgtEl>
                                          <p:spTgt spid="142">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142">
                                            <p:txEl>
                                              <p:pRg end="3" st="3"/>
                                            </p:txEl>
                                          </p:spTgt>
                                        </p:tgtEl>
                                        <p:attrNameLst>
                                          <p:attrName>style.visibility</p:attrName>
                                        </p:attrNameLst>
                                      </p:cBhvr>
                                      <p:to>
                                        <p:strVal val="visible"/>
                                      </p:to>
                                    </p:set>
                                    <p:animEffect filter="fade" transition="in">
                                      <p:cBhvr>
                                        <p:cTn dur="750"/>
                                        <p:tgtEl>
                                          <p:spTgt spid="142">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142">
                                            <p:txEl>
                                              <p:pRg end="4" st="4"/>
                                            </p:txEl>
                                          </p:spTgt>
                                        </p:tgtEl>
                                        <p:attrNameLst>
                                          <p:attrName>style.visibility</p:attrName>
                                        </p:attrNameLst>
                                      </p:cBhvr>
                                      <p:to>
                                        <p:strVal val="visible"/>
                                      </p:to>
                                    </p:set>
                                    <p:animEffect filter="fade" transition="in">
                                      <p:cBhvr>
                                        <p:cTn dur="750"/>
                                        <p:tgtEl>
                                          <p:spTgt spid="142">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142">
                                            <p:txEl>
                                              <p:pRg end="5" st="5"/>
                                            </p:txEl>
                                          </p:spTgt>
                                        </p:tgtEl>
                                        <p:attrNameLst>
                                          <p:attrName>style.visibility</p:attrName>
                                        </p:attrNameLst>
                                      </p:cBhvr>
                                      <p:to>
                                        <p:strVal val="visible"/>
                                      </p:to>
                                    </p:set>
                                    <p:animEffect filter="fade" transition="in">
                                      <p:cBhvr>
                                        <p:cTn dur="750"/>
                                        <p:tgtEl>
                                          <p:spTgt spid="142">
                                            <p:txEl>
                                              <p:pRg end="5" st="5"/>
                                            </p:txEl>
                                          </p:spTgt>
                                        </p:tgtEl>
                                      </p:cBhvr>
                                    </p:animEffect>
                                  </p:childTnLst>
                                </p:cTn>
                              </p:par>
                              <p:par>
                                <p:cTn fill="hold" nodeType="withEffect" presetClass="entr" presetID="10" presetSubtype="0">
                                  <p:stCondLst>
                                    <p:cond delay="0"/>
                                  </p:stCondLst>
                                  <p:childTnLst>
                                    <p:set>
                                      <p:cBhvr>
                                        <p:cTn dur="1" fill="hold">
                                          <p:stCondLst>
                                            <p:cond delay="0"/>
                                          </p:stCondLst>
                                        </p:cTn>
                                        <p:tgtEl>
                                          <p:spTgt spid="142">
                                            <p:txEl>
                                              <p:pRg end="6" st="6"/>
                                            </p:txEl>
                                          </p:spTgt>
                                        </p:tgtEl>
                                        <p:attrNameLst>
                                          <p:attrName>style.visibility</p:attrName>
                                        </p:attrNameLst>
                                      </p:cBhvr>
                                      <p:to>
                                        <p:strVal val="visible"/>
                                      </p:to>
                                    </p:set>
                                    <p:animEffect filter="fade" transition="in">
                                      <p:cBhvr>
                                        <p:cTn dur="750"/>
                                        <p:tgtEl>
                                          <p:spTgt spid="142">
                                            <p:txEl>
                                              <p:pRg end="6" st="6"/>
                                            </p:txEl>
                                          </p:spTgt>
                                        </p:tgtEl>
                                      </p:cBhvr>
                                    </p:animEffect>
                                  </p:childTnLst>
                                </p:cTn>
                              </p:par>
                              <p:par>
                                <p:cTn fill="hold" nodeType="withEffect" presetClass="entr" presetID="10" presetSubtype="0">
                                  <p:stCondLst>
                                    <p:cond delay="0"/>
                                  </p:stCondLst>
                                  <p:childTnLst>
                                    <p:set>
                                      <p:cBhvr>
                                        <p:cTn dur="1" fill="hold">
                                          <p:stCondLst>
                                            <p:cond delay="0"/>
                                          </p:stCondLst>
                                        </p:cTn>
                                        <p:tgtEl>
                                          <p:spTgt spid="142">
                                            <p:txEl>
                                              <p:pRg end="7" st="7"/>
                                            </p:txEl>
                                          </p:spTgt>
                                        </p:tgtEl>
                                        <p:attrNameLst>
                                          <p:attrName>style.visibility</p:attrName>
                                        </p:attrNameLst>
                                      </p:cBhvr>
                                      <p:to>
                                        <p:strVal val="visible"/>
                                      </p:to>
                                    </p:set>
                                    <p:animEffect filter="fade" transition="in">
                                      <p:cBhvr>
                                        <p:cTn dur="750"/>
                                        <p:tgtEl>
                                          <p:spTgt spid="142">
                                            <p:txEl>
                                              <p:pRg end="7" st="7"/>
                                            </p:txEl>
                                          </p:spTgt>
                                        </p:tgtEl>
                                      </p:cBhvr>
                                    </p:animEffect>
                                  </p:childTnLst>
                                </p:cTn>
                              </p:par>
                              <p:par>
                                <p:cTn fill="hold" nodeType="withEffect" presetClass="entr" presetID="10" presetSubtype="0">
                                  <p:stCondLst>
                                    <p:cond delay="0"/>
                                  </p:stCondLst>
                                  <p:childTnLst>
                                    <p:set>
                                      <p:cBhvr>
                                        <p:cTn dur="1" fill="hold">
                                          <p:stCondLst>
                                            <p:cond delay="0"/>
                                          </p:stCondLst>
                                        </p:cTn>
                                        <p:tgtEl>
                                          <p:spTgt spid="142">
                                            <p:txEl>
                                              <p:pRg end="8" st="8"/>
                                            </p:txEl>
                                          </p:spTgt>
                                        </p:tgtEl>
                                        <p:attrNameLst>
                                          <p:attrName>style.visibility</p:attrName>
                                        </p:attrNameLst>
                                      </p:cBhvr>
                                      <p:to>
                                        <p:strVal val="visible"/>
                                      </p:to>
                                    </p:set>
                                    <p:animEffect filter="fade" transition="in">
                                      <p:cBhvr>
                                        <p:cTn dur="750"/>
                                        <p:tgtEl>
                                          <p:spTgt spid="142">
                                            <p:txEl>
                                              <p:pRg end="8" st="8"/>
                                            </p:txEl>
                                          </p:spTgt>
                                        </p:tgtEl>
                                      </p:cBhvr>
                                    </p:animEffect>
                                  </p:childTnLst>
                                </p:cTn>
                              </p:par>
                            </p:childTnLst>
                          </p:cTn>
                        </p:par>
                        <p:par>
                          <p:cTn fill="hold">
                            <p:stCondLst>
                              <p:cond delay="750"/>
                            </p:stCondLst>
                            <p:childTnLst>
                              <p:par>
                                <p:cTn fill="hold" nodeType="afterEffect" presetClass="entr" presetID="10" presetSubtype="0">
                                  <p:stCondLst>
                                    <p:cond delay="0"/>
                                  </p:stCondLst>
                                  <p:childTnLst>
                                    <p:set>
                                      <p:cBhvr>
                                        <p:cTn dur="1" fill="hold">
                                          <p:stCondLst>
                                            <p:cond delay="0"/>
                                          </p:stCondLst>
                                        </p:cTn>
                                        <p:tgtEl>
                                          <p:spTgt spid="144">
                                            <p:txEl>
                                              <p:pRg end="0" st="0"/>
                                            </p:txEl>
                                          </p:spTgt>
                                        </p:tgtEl>
                                        <p:attrNameLst>
                                          <p:attrName>style.visibility</p:attrName>
                                        </p:attrNameLst>
                                      </p:cBhvr>
                                      <p:to>
                                        <p:strVal val="visible"/>
                                      </p:to>
                                    </p:set>
                                    <p:animEffect filter="fade" transition="in">
                                      <p:cBhvr>
                                        <p:cTn dur="500"/>
                                        <p:tgtEl>
                                          <p:spTgt spid="144">
                                            <p:txEl>
                                              <p:pRg end="0" st="0"/>
                                            </p:txEl>
                                          </p:spTgt>
                                        </p:tgtEl>
                                      </p:cBhvr>
                                    </p:animEffect>
                                  </p:childTnLst>
                                </p:cTn>
                              </p:par>
                            </p:childTnLst>
                          </p:cTn>
                        </p:par>
                        <p:par>
                          <p:cTn fill="hold">
                            <p:stCondLst>
                              <p:cond delay="1250"/>
                            </p:stCondLst>
                            <p:childTnLst>
                              <p:par>
                                <p:cTn fill="hold" nodeType="afterEffect" presetClass="entr" presetID="10" presetSubtype="0">
                                  <p:stCondLst>
                                    <p:cond delay="0"/>
                                  </p:stCondLst>
                                  <p:childTnLst>
                                    <p:set>
                                      <p:cBhvr>
                                        <p:cTn dur="1" fill="hold">
                                          <p:stCondLst>
                                            <p:cond delay="0"/>
                                          </p:stCondLst>
                                        </p:cTn>
                                        <p:tgtEl>
                                          <p:spTgt spid="144">
                                            <p:txEl>
                                              <p:pRg end="1" st="1"/>
                                            </p:txEl>
                                          </p:spTgt>
                                        </p:tgtEl>
                                        <p:attrNameLst>
                                          <p:attrName>style.visibility</p:attrName>
                                        </p:attrNameLst>
                                      </p:cBhvr>
                                      <p:to>
                                        <p:strVal val="visible"/>
                                      </p:to>
                                    </p:set>
                                    <p:animEffect filter="fade" transition="in">
                                      <p:cBhvr>
                                        <p:cTn dur="500"/>
                                        <p:tgtEl>
                                          <p:spTgt spid="144">
                                            <p:txEl>
                                              <p:pRg end="1" st="1"/>
                                            </p:txEl>
                                          </p:spTgt>
                                        </p:tgtEl>
                                      </p:cBhvr>
                                    </p:animEffect>
                                  </p:childTnLst>
                                </p:cTn>
                              </p:par>
                            </p:childTnLst>
                          </p:cTn>
                        </p:par>
                        <p:par>
                          <p:cTn fill="hold">
                            <p:stCondLst>
                              <p:cond delay="1750"/>
                            </p:stCondLst>
                            <p:childTnLst>
                              <p:par>
                                <p:cTn fill="hold" nodeType="afterEffect" presetClass="entr" presetID="10" presetSubtype="0">
                                  <p:stCondLst>
                                    <p:cond delay="0"/>
                                  </p:stCondLst>
                                  <p:childTnLst>
                                    <p:set>
                                      <p:cBhvr>
                                        <p:cTn dur="1" fill="hold">
                                          <p:stCondLst>
                                            <p:cond delay="0"/>
                                          </p:stCondLst>
                                        </p:cTn>
                                        <p:tgtEl>
                                          <p:spTgt spid="144">
                                            <p:txEl>
                                              <p:pRg end="2" st="2"/>
                                            </p:txEl>
                                          </p:spTgt>
                                        </p:tgtEl>
                                        <p:attrNameLst>
                                          <p:attrName>style.visibility</p:attrName>
                                        </p:attrNameLst>
                                      </p:cBhvr>
                                      <p:to>
                                        <p:strVal val="visible"/>
                                      </p:to>
                                    </p:set>
                                    <p:animEffect filter="fade" transition="in">
                                      <p:cBhvr>
                                        <p:cTn dur="500"/>
                                        <p:tgtEl>
                                          <p:spTgt spid="144">
                                            <p:txEl>
                                              <p:pRg end="2" st="2"/>
                                            </p:txEl>
                                          </p:spTgt>
                                        </p:tgtEl>
                                      </p:cBhvr>
                                    </p:animEffect>
                                  </p:childTnLst>
                                </p:cTn>
                              </p:par>
                            </p:childTnLst>
                          </p:cTn>
                        </p:par>
                        <p:par>
                          <p:cTn fill="hold">
                            <p:stCondLst>
                              <p:cond delay="2250"/>
                            </p:stCondLst>
                            <p:childTnLst>
                              <p:par>
                                <p:cTn fill="hold" nodeType="afterEffect" presetClass="entr" presetID="10" presetSubtype="0">
                                  <p:stCondLst>
                                    <p:cond delay="0"/>
                                  </p:stCondLst>
                                  <p:childTnLst>
                                    <p:set>
                                      <p:cBhvr>
                                        <p:cTn dur="1" fill="hold">
                                          <p:stCondLst>
                                            <p:cond delay="0"/>
                                          </p:stCondLst>
                                        </p:cTn>
                                        <p:tgtEl>
                                          <p:spTgt spid="144">
                                            <p:txEl>
                                              <p:pRg end="3" st="3"/>
                                            </p:txEl>
                                          </p:spTgt>
                                        </p:tgtEl>
                                        <p:attrNameLst>
                                          <p:attrName>style.visibility</p:attrName>
                                        </p:attrNameLst>
                                      </p:cBhvr>
                                      <p:to>
                                        <p:strVal val="visible"/>
                                      </p:to>
                                    </p:set>
                                    <p:animEffect filter="fade" transition="in">
                                      <p:cBhvr>
                                        <p:cTn dur="500"/>
                                        <p:tgtEl>
                                          <p:spTgt spid="144">
                                            <p:txEl>
                                              <p:pRg end="3" st="3"/>
                                            </p:txEl>
                                          </p:spTgt>
                                        </p:tgtEl>
                                      </p:cBhvr>
                                    </p:animEffect>
                                  </p:childTnLst>
                                </p:cTn>
                              </p:par>
                            </p:childTnLst>
                          </p:cTn>
                        </p:par>
                        <p:par>
                          <p:cTn fill="hold">
                            <p:stCondLst>
                              <p:cond delay="2750"/>
                            </p:stCondLst>
                            <p:childTnLst>
                              <p:par>
                                <p:cTn fill="hold" nodeType="afterEffect" presetClass="entr" presetID="10" presetSubtype="0">
                                  <p:stCondLst>
                                    <p:cond delay="0"/>
                                  </p:stCondLst>
                                  <p:childTnLst>
                                    <p:set>
                                      <p:cBhvr>
                                        <p:cTn dur="1" fill="hold">
                                          <p:stCondLst>
                                            <p:cond delay="0"/>
                                          </p:stCondLst>
                                        </p:cTn>
                                        <p:tgtEl>
                                          <p:spTgt spid="144">
                                            <p:txEl>
                                              <p:pRg end="4" st="4"/>
                                            </p:txEl>
                                          </p:spTgt>
                                        </p:tgtEl>
                                        <p:attrNameLst>
                                          <p:attrName>style.visibility</p:attrName>
                                        </p:attrNameLst>
                                      </p:cBhvr>
                                      <p:to>
                                        <p:strVal val="visible"/>
                                      </p:to>
                                    </p:set>
                                    <p:animEffect filter="fade" transition="in">
                                      <p:cBhvr>
                                        <p:cTn dur="500"/>
                                        <p:tgtEl>
                                          <p:spTgt spid="144">
                                            <p:txEl>
                                              <p:pRg end="4" st="4"/>
                                            </p:txEl>
                                          </p:spTgt>
                                        </p:tgtEl>
                                      </p:cBhvr>
                                    </p:animEffect>
                                  </p:childTnLst>
                                </p:cTn>
                              </p:par>
                            </p:childTnLst>
                          </p:cTn>
                        </p:par>
                        <p:par>
                          <p:cTn fill="hold">
                            <p:stCondLst>
                              <p:cond delay="3250"/>
                            </p:stCondLst>
                            <p:childTnLst>
                              <p:par>
                                <p:cTn fill="hold" nodeType="afterEffect" presetClass="entr" presetID="10" presetSubtype="0">
                                  <p:stCondLst>
                                    <p:cond delay="0"/>
                                  </p:stCondLst>
                                  <p:childTnLst>
                                    <p:set>
                                      <p:cBhvr>
                                        <p:cTn dur="1" fill="hold">
                                          <p:stCondLst>
                                            <p:cond delay="0"/>
                                          </p:stCondLst>
                                        </p:cTn>
                                        <p:tgtEl>
                                          <p:spTgt spid="144">
                                            <p:txEl>
                                              <p:pRg end="5" st="5"/>
                                            </p:txEl>
                                          </p:spTgt>
                                        </p:tgtEl>
                                        <p:attrNameLst>
                                          <p:attrName>style.visibility</p:attrName>
                                        </p:attrNameLst>
                                      </p:cBhvr>
                                      <p:to>
                                        <p:strVal val="visible"/>
                                      </p:to>
                                    </p:set>
                                    <p:animEffect filter="fade" transition="in">
                                      <p:cBhvr>
                                        <p:cTn dur="500"/>
                                        <p:tgtEl>
                                          <p:spTgt spid="144">
                                            <p:txEl>
                                              <p:pRg end="5" st="5"/>
                                            </p:txEl>
                                          </p:spTgt>
                                        </p:tgtEl>
                                      </p:cBhvr>
                                    </p:animEffect>
                                  </p:childTnLst>
                                </p:cTn>
                              </p:par>
                            </p:childTnLst>
                          </p:cTn>
                        </p:par>
                        <p:par>
                          <p:cTn fill="hold">
                            <p:stCondLst>
                              <p:cond delay="3750"/>
                            </p:stCondLst>
                            <p:childTnLst>
                              <p:par>
                                <p:cTn fill="hold" nodeType="afterEffect" presetClass="entr" presetID="10" presetSubtype="0">
                                  <p:stCondLst>
                                    <p:cond delay="0"/>
                                  </p:stCondLst>
                                  <p:childTnLst>
                                    <p:set>
                                      <p:cBhvr>
                                        <p:cTn dur="1" fill="hold">
                                          <p:stCondLst>
                                            <p:cond delay="0"/>
                                          </p:stCondLst>
                                        </p:cTn>
                                        <p:tgtEl>
                                          <p:spTgt spid="144">
                                            <p:txEl>
                                              <p:pRg end="6" st="6"/>
                                            </p:txEl>
                                          </p:spTgt>
                                        </p:tgtEl>
                                        <p:attrNameLst>
                                          <p:attrName>style.visibility</p:attrName>
                                        </p:attrNameLst>
                                      </p:cBhvr>
                                      <p:to>
                                        <p:strVal val="visible"/>
                                      </p:to>
                                    </p:set>
                                    <p:animEffect filter="fade" transition="in">
                                      <p:cBhvr>
                                        <p:cTn dur="500"/>
                                        <p:tgtEl>
                                          <p:spTgt spid="144">
                                            <p:txEl>
                                              <p:pRg end="6" st="6"/>
                                            </p:txEl>
                                          </p:spTgt>
                                        </p:tgtEl>
                                      </p:cBhvr>
                                    </p:animEffect>
                                  </p:childTnLst>
                                </p:cTn>
                              </p:par>
                            </p:childTnLst>
                          </p:cTn>
                        </p:par>
                        <p:par>
                          <p:cTn fill="hold">
                            <p:stCondLst>
                              <p:cond delay="4250"/>
                            </p:stCondLst>
                            <p:childTnLst>
                              <p:par>
                                <p:cTn fill="hold" nodeType="afterEffect" presetClass="entr" presetID="10" presetSubtype="0">
                                  <p:stCondLst>
                                    <p:cond delay="0"/>
                                  </p:stCondLst>
                                  <p:childTnLst>
                                    <p:set>
                                      <p:cBhvr>
                                        <p:cTn dur="1" fill="hold">
                                          <p:stCondLst>
                                            <p:cond delay="0"/>
                                          </p:stCondLst>
                                        </p:cTn>
                                        <p:tgtEl>
                                          <p:spTgt spid="144">
                                            <p:txEl>
                                              <p:pRg end="7" st="7"/>
                                            </p:txEl>
                                          </p:spTgt>
                                        </p:tgtEl>
                                        <p:attrNameLst>
                                          <p:attrName>style.visibility</p:attrName>
                                        </p:attrNameLst>
                                      </p:cBhvr>
                                      <p:to>
                                        <p:strVal val="visible"/>
                                      </p:to>
                                    </p:set>
                                    <p:animEffect filter="fade" transition="in">
                                      <p:cBhvr>
                                        <p:cTn dur="500"/>
                                        <p:tgtEl>
                                          <p:spTgt spid="144">
                                            <p:txEl>
                                              <p:pRg end="7" st="7"/>
                                            </p:txEl>
                                          </p:spTgt>
                                        </p:tgtEl>
                                      </p:cBhvr>
                                    </p:animEffect>
                                  </p:childTnLst>
                                </p:cTn>
                              </p:par>
                            </p:childTnLst>
                          </p:cTn>
                        </p:par>
                        <p:par>
                          <p:cTn fill="hold">
                            <p:stCondLst>
                              <p:cond delay="4750"/>
                            </p:stCondLst>
                            <p:childTnLst>
                              <p:par>
                                <p:cTn fill="hold" nodeType="afterEffect" presetClass="entr" presetID="10" presetSubtype="0">
                                  <p:stCondLst>
                                    <p:cond delay="0"/>
                                  </p:stCondLst>
                                  <p:childTnLst>
                                    <p:set>
                                      <p:cBhvr>
                                        <p:cTn dur="1" fill="hold">
                                          <p:stCondLst>
                                            <p:cond delay="0"/>
                                          </p:stCondLst>
                                        </p:cTn>
                                        <p:tgtEl>
                                          <p:spTgt spid="144">
                                            <p:txEl>
                                              <p:pRg end="8" st="8"/>
                                            </p:txEl>
                                          </p:spTgt>
                                        </p:tgtEl>
                                        <p:attrNameLst>
                                          <p:attrName>style.visibility</p:attrName>
                                        </p:attrNameLst>
                                      </p:cBhvr>
                                      <p:to>
                                        <p:strVal val="visible"/>
                                      </p:to>
                                    </p:set>
                                    <p:animEffect filter="fade" transition="in">
                                      <p:cBhvr>
                                        <p:cTn dur="500"/>
                                        <p:tgtEl>
                                          <p:spTgt spid="144">
                                            <p:txEl>
                                              <p:pRg end="8" st="8"/>
                                            </p:txEl>
                                          </p:spTgt>
                                        </p:tgtEl>
                                      </p:cBhvr>
                                    </p:animEffect>
                                  </p:childTnLst>
                                </p:cTn>
                              </p:par>
                            </p:childTnLst>
                          </p:cTn>
                        </p:par>
                        <p:par>
                          <p:cTn fill="hold">
                            <p:stCondLst>
                              <p:cond delay="5250"/>
                            </p:stCondLst>
                            <p:childTnLst>
                              <p:par>
                                <p:cTn fill="hold" nodeType="after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500"/>
                                        <p:tgtEl>
                                          <p:spTgt spid="1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extLst>
    <p:ext uri="{DCECCB84-F9BA-43D5-87BE-67443E8EF086}">
      <p15:sldGuideLst>
        <p15:guide id="1" orient="horz" pos="324">
          <p15:clr>
            <a:srgbClr val="FBAE40"/>
          </p15:clr>
        </p15:guide>
        <p15:guide id="2" pos="402">
          <p15:clr>
            <a:srgbClr val="FBAE40"/>
          </p15:clr>
        </p15:guide>
        <p15:guide id="3" pos="5355">
          <p15:clr>
            <a:srgbClr val="FBAE40"/>
          </p15:clr>
        </p15:guide>
        <p15:guide id="4" orient="horz" pos="291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ny Timeline 2">
  <p:cSld name="Company Timeline 2">
    <p:spTree>
      <p:nvGrpSpPr>
        <p:cNvPr id="150" name="Shape 150"/>
        <p:cNvGrpSpPr/>
        <p:nvPr/>
      </p:nvGrpSpPr>
      <p:grpSpPr>
        <a:xfrm>
          <a:off x="0" y="0"/>
          <a:ext cx="0" cy="0"/>
          <a:chOff x="0" y="0"/>
          <a:chExt cx="0" cy="0"/>
        </a:xfrm>
      </p:grpSpPr>
      <p:sp>
        <p:nvSpPr>
          <p:cNvPr id="151" name="Google Shape;151;p55"/>
          <p:cNvSpPr/>
          <p:nvPr/>
        </p:nvSpPr>
        <p:spPr>
          <a:xfrm>
            <a:off x="8071116" y="4673599"/>
            <a:ext cx="192759" cy="469899"/>
          </a:xfrm>
          <a:custGeom>
            <a:rect b="b" l="l" r="r" t="t"/>
            <a:pathLst>
              <a:path extrusionOk="0" h="2996" w="1229">
                <a:moveTo>
                  <a:pt x="1080" y="0"/>
                </a:moveTo>
                <a:lnTo>
                  <a:pt x="0" y="2996"/>
                </a:lnTo>
                <a:lnTo>
                  <a:pt x="149" y="2996"/>
                </a:lnTo>
                <a:lnTo>
                  <a:pt x="1229" y="0"/>
                </a:lnTo>
                <a:lnTo>
                  <a:pt x="1080" y="0"/>
                </a:lnTo>
                <a:close/>
              </a:path>
            </a:pathLst>
          </a:custGeom>
          <a:solidFill>
            <a:srgbClr val="82BAE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152" name="Google Shape;152;p55"/>
          <p:cNvSpPr txBox="1"/>
          <p:nvPr/>
        </p:nvSpPr>
        <p:spPr>
          <a:xfrm>
            <a:off x="8273619" y="4758089"/>
            <a:ext cx="227444" cy="123111"/>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fld id="{00000000-1234-1234-1234-123412341234}" type="slidenum">
              <a:rPr lang="en-US" sz="800">
                <a:solidFill>
                  <a:schemeClr val="accent4"/>
                </a:solidFill>
                <a:latin typeface="Lato"/>
                <a:ea typeface="Lato"/>
                <a:cs typeface="Lato"/>
                <a:sym typeface="Lato"/>
              </a:rPr>
              <a:t>‹#›</a:t>
            </a:fld>
            <a:endParaRPr sz="800">
              <a:solidFill>
                <a:schemeClr val="accent4"/>
              </a:solidFill>
              <a:latin typeface="Lato"/>
              <a:ea typeface="Lato"/>
              <a:cs typeface="Lato"/>
              <a:sym typeface="Lato"/>
            </a:endParaRPr>
          </a:p>
        </p:txBody>
      </p:sp>
      <p:sp>
        <p:nvSpPr>
          <p:cNvPr id="153" name="Google Shape;153;p55"/>
          <p:cNvSpPr txBox="1"/>
          <p:nvPr/>
        </p:nvSpPr>
        <p:spPr>
          <a:xfrm>
            <a:off x="6226542" y="4758089"/>
            <a:ext cx="1741169" cy="123111"/>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lang="en-US" sz="800">
                <a:solidFill>
                  <a:schemeClr val="accent5"/>
                </a:solidFill>
                <a:latin typeface="Lato"/>
                <a:ea typeface="Lato"/>
                <a:cs typeface="Lato"/>
                <a:sym typeface="Lato"/>
              </a:rPr>
              <a:t>Presented By: </a:t>
            </a:r>
            <a:r>
              <a:rPr b="1" lang="en-US" sz="800">
                <a:solidFill>
                  <a:schemeClr val="accent1"/>
                </a:solidFill>
                <a:latin typeface="Lato"/>
                <a:ea typeface="Lato"/>
                <a:cs typeface="Lato"/>
                <a:sym typeface="Lato"/>
              </a:rPr>
              <a:t>JAFAR DESIGNS</a:t>
            </a:r>
            <a:endParaRPr/>
          </a:p>
        </p:txBody>
      </p:sp>
      <p:sp>
        <p:nvSpPr>
          <p:cNvPr id="154" name="Google Shape;154;p55"/>
          <p:cNvSpPr/>
          <p:nvPr>
            <p:ph idx="2" type="pic"/>
          </p:nvPr>
        </p:nvSpPr>
        <p:spPr>
          <a:xfrm>
            <a:off x="5679171" y="1564678"/>
            <a:ext cx="2652713" cy="1358900"/>
          </a:xfrm>
          <a:prstGeom prst="rect">
            <a:avLst/>
          </a:prstGeom>
          <a:noFill/>
          <a:ln>
            <a:noFill/>
          </a:ln>
        </p:spPr>
      </p:sp>
      <p:sp>
        <p:nvSpPr>
          <p:cNvPr id="155" name="Google Shape;155;p55"/>
          <p:cNvSpPr/>
          <p:nvPr>
            <p:ph idx="3" type="pic"/>
          </p:nvPr>
        </p:nvSpPr>
        <p:spPr>
          <a:xfrm>
            <a:off x="796242" y="795118"/>
            <a:ext cx="2652713" cy="1358900"/>
          </a:xfrm>
          <a:prstGeom prst="rect">
            <a:avLst/>
          </a:prstGeom>
          <a:noFill/>
          <a:ln>
            <a:noFill/>
          </a:ln>
        </p:spPr>
      </p:sp>
    </p:spTree>
  </p:cSld>
  <p:clrMapOvr>
    <a:masterClrMapping/>
  </p:clrMapOvr>
  <p:transition spd="slow">
    <p:push dir="r"/>
  </p:transition>
  <p:extLst>
    <p:ext uri="{DCECCB84-F9BA-43D5-87BE-67443E8EF086}">
      <p15:sldGuideLst>
        <p15:guide id="1" orient="horz" pos="324">
          <p15:clr>
            <a:srgbClr val="FBAE40"/>
          </p15:clr>
        </p15:guide>
        <p15:guide id="2" pos="402">
          <p15:clr>
            <a:srgbClr val="FBAE40"/>
          </p15:clr>
        </p15:guide>
        <p15:guide id="3" pos="5355">
          <p15:clr>
            <a:srgbClr val="FBAE40"/>
          </p15:clr>
        </p15:guide>
        <p15:guide id="4" orient="horz" pos="291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ients Says About Us Slide">
  <p:cSld name="Clients Says About Us Slide">
    <p:spTree>
      <p:nvGrpSpPr>
        <p:cNvPr id="156" name="Shape 156"/>
        <p:cNvGrpSpPr/>
        <p:nvPr/>
      </p:nvGrpSpPr>
      <p:grpSpPr>
        <a:xfrm>
          <a:off x="0" y="0"/>
          <a:ext cx="0" cy="0"/>
          <a:chOff x="0" y="0"/>
          <a:chExt cx="0" cy="0"/>
        </a:xfrm>
      </p:grpSpPr>
      <p:sp>
        <p:nvSpPr>
          <p:cNvPr id="157" name="Google Shape;157;p56"/>
          <p:cNvSpPr txBox="1"/>
          <p:nvPr>
            <p:ph idx="1" type="body"/>
          </p:nvPr>
        </p:nvSpPr>
        <p:spPr>
          <a:xfrm>
            <a:off x="638175" y="514350"/>
            <a:ext cx="7862888" cy="283633"/>
          </a:xfrm>
          <a:prstGeom prst="rect">
            <a:avLst/>
          </a:prstGeom>
          <a:noFill/>
          <a:ln>
            <a:noFill/>
          </a:ln>
        </p:spPr>
        <p:txBody>
          <a:bodyPr anchorCtr="0" anchor="t" bIns="0" lIns="0" spcFirstLastPara="1" rIns="0" wrap="square" tIns="0">
            <a:noAutofit/>
          </a:bodyPr>
          <a:lstStyle>
            <a:lvl1pPr indent="-228600" lvl="0" marL="457200" marR="0" rtl="0" algn="l">
              <a:lnSpc>
                <a:spcPct val="90000"/>
              </a:lnSpc>
              <a:spcBef>
                <a:spcPts val="0"/>
              </a:spcBef>
              <a:spcAft>
                <a:spcPts val="0"/>
              </a:spcAft>
              <a:buClr>
                <a:schemeClr val="accent1"/>
              </a:buClr>
              <a:buSzPts val="2400"/>
              <a:buFont typeface="Arial"/>
              <a:buNone/>
              <a:defRPr b="0" i="0" sz="2400" u="none" cap="none" strike="noStrike">
                <a:solidFill>
                  <a:schemeClr val="accent1"/>
                </a:solidFill>
                <a:latin typeface="Lato Black"/>
                <a:ea typeface="Lato Black"/>
                <a:cs typeface="Lato Black"/>
                <a:sym typeface="Lato Black"/>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cxnSp>
        <p:nvCxnSpPr>
          <p:cNvPr id="158" name="Google Shape;158;p56"/>
          <p:cNvCxnSpPr/>
          <p:nvPr/>
        </p:nvCxnSpPr>
        <p:spPr>
          <a:xfrm>
            <a:off x="639798" y="1058463"/>
            <a:ext cx="457200" cy="0"/>
          </a:xfrm>
          <a:prstGeom prst="straightConnector1">
            <a:avLst/>
          </a:prstGeom>
          <a:noFill/>
          <a:ln cap="flat" cmpd="sng" w="28575">
            <a:solidFill>
              <a:schemeClr val="accent1"/>
            </a:solidFill>
            <a:prstDash val="solid"/>
            <a:miter lim="800000"/>
            <a:headEnd len="sm" w="sm" type="none"/>
            <a:tailEnd len="sm" w="sm" type="none"/>
          </a:ln>
        </p:spPr>
      </p:cxnSp>
      <p:sp>
        <p:nvSpPr>
          <p:cNvPr id="159" name="Google Shape;159;p56"/>
          <p:cNvSpPr txBox="1"/>
          <p:nvPr>
            <p:ph idx="2" type="body"/>
          </p:nvPr>
        </p:nvSpPr>
        <p:spPr>
          <a:xfrm>
            <a:off x="638175" y="857739"/>
            <a:ext cx="7862888" cy="124650"/>
          </a:xfrm>
          <a:prstGeom prst="rect">
            <a:avLst/>
          </a:prstGeom>
          <a:noFill/>
          <a:ln>
            <a:noFill/>
          </a:ln>
        </p:spPr>
        <p:txBody>
          <a:bodyPr anchorCtr="0" anchor="t" bIns="0" lIns="0" spcFirstLastPara="1" rIns="0" wrap="square" tIns="0">
            <a:noAutofit/>
          </a:bodyPr>
          <a:lstStyle>
            <a:lvl1pPr indent="-228600" lvl="0" marL="457200" marR="0" rtl="0" algn="l">
              <a:lnSpc>
                <a:spcPct val="90000"/>
              </a:lnSpc>
              <a:spcBef>
                <a:spcPts val="0"/>
              </a:spcBef>
              <a:spcAft>
                <a:spcPts val="0"/>
              </a:spcAft>
              <a:buClr>
                <a:schemeClr val="accent4"/>
              </a:buClr>
              <a:buSzPts val="900"/>
              <a:buFont typeface="Arial"/>
              <a:buNone/>
              <a:defRPr b="0" i="0" sz="900" u="none" cap="none" strike="noStrike">
                <a:solidFill>
                  <a:schemeClr val="accent4"/>
                </a:solidFill>
                <a:latin typeface="Lato"/>
                <a:ea typeface="Lato"/>
                <a:cs typeface="Lato"/>
                <a:sym typeface="Lato"/>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160" name="Google Shape;160;p56"/>
          <p:cNvSpPr/>
          <p:nvPr/>
        </p:nvSpPr>
        <p:spPr>
          <a:xfrm>
            <a:off x="8071116" y="4673599"/>
            <a:ext cx="192759" cy="469899"/>
          </a:xfrm>
          <a:custGeom>
            <a:rect b="b" l="l" r="r" t="t"/>
            <a:pathLst>
              <a:path extrusionOk="0" h="2996" w="1229">
                <a:moveTo>
                  <a:pt x="1080" y="0"/>
                </a:moveTo>
                <a:lnTo>
                  <a:pt x="0" y="2996"/>
                </a:lnTo>
                <a:lnTo>
                  <a:pt x="149" y="2996"/>
                </a:lnTo>
                <a:lnTo>
                  <a:pt x="1229" y="0"/>
                </a:lnTo>
                <a:lnTo>
                  <a:pt x="1080" y="0"/>
                </a:lnTo>
                <a:close/>
              </a:path>
            </a:pathLst>
          </a:custGeom>
          <a:solidFill>
            <a:srgbClr val="82BAE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161" name="Google Shape;161;p56"/>
          <p:cNvSpPr txBox="1"/>
          <p:nvPr/>
        </p:nvSpPr>
        <p:spPr>
          <a:xfrm>
            <a:off x="8273619" y="4758089"/>
            <a:ext cx="227444" cy="123111"/>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fld id="{00000000-1234-1234-1234-123412341234}" type="slidenum">
              <a:rPr lang="en-US" sz="800">
                <a:solidFill>
                  <a:schemeClr val="accent4"/>
                </a:solidFill>
                <a:latin typeface="Lato"/>
                <a:ea typeface="Lato"/>
                <a:cs typeface="Lato"/>
                <a:sym typeface="Lato"/>
              </a:rPr>
              <a:t>‹#›</a:t>
            </a:fld>
            <a:endParaRPr sz="800">
              <a:solidFill>
                <a:schemeClr val="accent4"/>
              </a:solidFill>
              <a:latin typeface="Lato"/>
              <a:ea typeface="Lato"/>
              <a:cs typeface="Lato"/>
              <a:sym typeface="Lato"/>
            </a:endParaRPr>
          </a:p>
        </p:txBody>
      </p:sp>
      <p:sp>
        <p:nvSpPr>
          <p:cNvPr id="162" name="Google Shape;162;p56"/>
          <p:cNvSpPr txBox="1"/>
          <p:nvPr/>
        </p:nvSpPr>
        <p:spPr>
          <a:xfrm>
            <a:off x="6226542" y="4758089"/>
            <a:ext cx="1741169" cy="123111"/>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lang="en-US" sz="800">
                <a:solidFill>
                  <a:schemeClr val="accent5"/>
                </a:solidFill>
                <a:latin typeface="Lato"/>
                <a:ea typeface="Lato"/>
                <a:cs typeface="Lato"/>
                <a:sym typeface="Lato"/>
              </a:rPr>
              <a:t>Presented By: </a:t>
            </a:r>
            <a:r>
              <a:rPr b="1" lang="en-US" sz="800">
                <a:solidFill>
                  <a:schemeClr val="accent1"/>
                </a:solidFill>
                <a:latin typeface="Lato"/>
                <a:ea typeface="Lato"/>
                <a:cs typeface="Lato"/>
                <a:sym typeface="Lato"/>
              </a:rPr>
              <a:t>JAFAR DESIGNS</a:t>
            </a:r>
            <a:endParaRPr/>
          </a:p>
        </p:txBody>
      </p:sp>
      <p:sp>
        <p:nvSpPr>
          <p:cNvPr id="163" name="Google Shape;163;p56"/>
          <p:cNvSpPr/>
          <p:nvPr>
            <p:ph idx="3" type="pic"/>
          </p:nvPr>
        </p:nvSpPr>
        <p:spPr>
          <a:xfrm>
            <a:off x="1079975" y="2923457"/>
            <a:ext cx="1280774" cy="895349"/>
          </a:xfrm>
          <a:prstGeom prst="rect">
            <a:avLst/>
          </a:prstGeom>
          <a:noFill/>
          <a:ln>
            <a:noFill/>
          </a:ln>
        </p:spPr>
      </p:sp>
      <p:sp>
        <p:nvSpPr>
          <p:cNvPr id="164" name="Google Shape;164;p56"/>
          <p:cNvSpPr/>
          <p:nvPr>
            <p:ph idx="4" type="pic"/>
          </p:nvPr>
        </p:nvSpPr>
        <p:spPr>
          <a:xfrm>
            <a:off x="3958297" y="2923457"/>
            <a:ext cx="1280774" cy="895349"/>
          </a:xfrm>
          <a:prstGeom prst="rect">
            <a:avLst/>
          </a:prstGeom>
          <a:noFill/>
          <a:ln>
            <a:noFill/>
          </a:ln>
        </p:spPr>
      </p:sp>
      <p:sp>
        <p:nvSpPr>
          <p:cNvPr id="165" name="Google Shape;165;p56"/>
          <p:cNvSpPr/>
          <p:nvPr>
            <p:ph idx="5" type="pic"/>
          </p:nvPr>
        </p:nvSpPr>
        <p:spPr>
          <a:xfrm>
            <a:off x="6870010" y="2923457"/>
            <a:ext cx="1280774" cy="895349"/>
          </a:xfrm>
          <a:prstGeom prst="rect">
            <a:avLst/>
          </a:prstGeom>
          <a:noFill/>
          <a:ln>
            <a:noFill/>
          </a:ln>
        </p:spPr>
      </p:sp>
    </p:spTree>
  </p:cSld>
  <p:clrMapOvr>
    <a:masterClrMapping/>
  </p:clrMapOvr>
  <p:transition spd="slow">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57">
                                            <p:txEl>
                                              <p:pRg end="0" st="0"/>
                                            </p:txEl>
                                          </p:spTgt>
                                        </p:tgtEl>
                                        <p:attrNameLst>
                                          <p:attrName>style.visibility</p:attrName>
                                        </p:attrNameLst>
                                      </p:cBhvr>
                                      <p:to>
                                        <p:strVal val="visible"/>
                                      </p:to>
                                    </p:set>
                                    <p:animEffect filter="fade" transition="in">
                                      <p:cBhvr>
                                        <p:cTn dur="500"/>
                                        <p:tgtEl>
                                          <p:spTgt spid="157">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157">
                                            <p:txEl>
                                              <p:pRg end="1" st="1"/>
                                            </p:txEl>
                                          </p:spTgt>
                                        </p:tgtEl>
                                        <p:attrNameLst>
                                          <p:attrName>style.visibility</p:attrName>
                                        </p:attrNameLst>
                                      </p:cBhvr>
                                      <p:to>
                                        <p:strVal val="visible"/>
                                      </p:to>
                                    </p:set>
                                    <p:animEffect filter="fade" transition="in">
                                      <p:cBhvr>
                                        <p:cTn dur="500"/>
                                        <p:tgtEl>
                                          <p:spTgt spid="157">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157">
                                            <p:txEl>
                                              <p:pRg end="2" st="2"/>
                                            </p:txEl>
                                          </p:spTgt>
                                        </p:tgtEl>
                                        <p:attrNameLst>
                                          <p:attrName>style.visibility</p:attrName>
                                        </p:attrNameLst>
                                      </p:cBhvr>
                                      <p:to>
                                        <p:strVal val="visible"/>
                                      </p:to>
                                    </p:set>
                                    <p:animEffect filter="fade" transition="in">
                                      <p:cBhvr>
                                        <p:cTn dur="500"/>
                                        <p:tgtEl>
                                          <p:spTgt spid="157">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157">
                                            <p:txEl>
                                              <p:pRg end="3" st="3"/>
                                            </p:txEl>
                                          </p:spTgt>
                                        </p:tgtEl>
                                        <p:attrNameLst>
                                          <p:attrName>style.visibility</p:attrName>
                                        </p:attrNameLst>
                                      </p:cBhvr>
                                      <p:to>
                                        <p:strVal val="visible"/>
                                      </p:to>
                                    </p:set>
                                    <p:animEffect filter="fade" transition="in">
                                      <p:cBhvr>
                                        <p:cTn dur="500"/>
                                        <p:tgtEl>
                                          <p:spTgt spid="157">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157">
                                            <p:txEl>
                                              <p:pRg end="4" st="4"/>
                                            </p:txEl>
                                          </p:spTgt>
                                        </p:tgtEl>
                                        <p:attrNameLst>
                                          <p:attrName>style.visibility</p:attrName>
                                        </p:attrNameLst>
                                      </p:cBhvr>
                                      <p:to>
                                        <p:strVal val="visible"/>
                                      </p:to>
                                    </p:set>
                                    <p:animEffect filter="fade" transition="in">
                                      <p:cBhvr>
                                        <p:cTn dur="500"/>
                                        <p:tgtEl>
                                          <p:spTgt spid="157">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157">
                                            <p:txEl>
                                              <p:pRg end="5" st="5"/>
                                            </p:txEl>
                                          </p:spTgt>
                                        </p:tgtEl>
                                        <p:attrNameLst>
                                          <p:attrName>style.visibility</p:attrName>
                                        </p:attrNameLst>
                                      </p:cBhvr>
                                      <p:to>
                                        <p:strVal val="visible"/>
                                      </p:to>
                                    </p:set>
                                    <p:animEffect filter="fade" transition="in">
                                      <p:cBhvr>
                                        <p:cTn dur="500"/>
                                        <p:tgtEl>
                                          <p:spTgt spid="157">
                                            <p:txEl>
                                              <p:pRg end="5" st="5"/>
                                            </p:txEl>
                                          </p:spTgt>
                                        </p:tgtEl>
                                      </p:cBhvr>
                                    </p:animEffect>
                                  </p:childTnLst>
                                </p:cTn>
                              </p:par>
                              <p:par>
                                <p:cTn fill="hold" nodeType="withEffect" presetClass="entr" presetID="10" presetSubtype="0">
                                  <p:stCondLst>
                                    <p:cond delay="0"/>
                                  </p:stCondLst>
                                  <p:childTnLst>
                                    <p:set>
                                      <p:cBhvr>
                                        <p:cTn dur="1" fill="hold">
                                          <p:stCondLst>
                                            <p:cond delay="0"/>
                                          </p:stCondLst>
                                        </p:cTn>
                                        <p:tgtEl>
                                          <p:spTgt spid="157">
                                            <p:txEl>
                                              <p:pRg end="6" st="6"/>
                                            </p:txEl>
                                          </p:spTgt>
                                        </p:tgtEl>
                                        <p:attrNameLst>
                                          <p:attrName>style.visibility</p:attrName>
                                        </p:attrNameLst>
                                      </p:cBhvr>
                                      <p:to>
                                        <p:strVal val="visible"/>
                                      </p:to>
                                    </p:set>
                                    <p:animEffect filter="fade" transition="in">
                                      <p:cBhvr>
                                        <p:cTn dur="500"/>
                                        <p:tgtEl>
                                          <p:spTgt spid="157">
                                            <p:txEl>
                                              <p:pRg end="6" st="6"/>
                                            </p:txEl>
                                          </p:spTgt>
                                        </p:tgtEl>
                                      </p:cBhvr>
                                    </p:animEffect>
                                  </p:childTnLst>
                                </p:cTn>
                              </p:par>
                              <p:par>
                                <p:cTn fill="hold" nodeType="withEffect" presetClass="entr" presetID="10" presetSubtype="0">
                                  <p:stCondLst>
                                    <p:cond delay="0"/>
                                  </p:stCondLst>
                                  <p:childTnLst>
                                    <p:set>
                                      <p:cBhvr>
                                        <p:cTn dur="1" fill="hold">
                                          <p:stCondLst>
                                            <p:cond delay="0"/>
                                          </p:stCondLst>
                                        </p:cTn>
                                        <p:tgtEl>
                                          <p:spTgt spid="157">
                                            <p:txEl>
                                              <p:pRg end="7" st="7"/>
                                            </p:txEl>
                                          </p:spTgt>
                                        </p:tgtEl>
                                        <p:attrNameLst>
                                          <p:attrName>style.visibility</p:attrName>
                                        </p:attrNameLst>
                                      </p:cBhvr>
                                      <p:to>
                                        <p:strVal val="visible"/>
                                      </p:to>
                                    </p:set>
                                    <p:animEffect filter="fade" transition="in">
                                      <p:cBhvr>
                                        <p:cTn dur="500"/>
                                        <p:tgtEl>
                                          <p:spTgt spid="157">
                                            <p:txEl>
                                              <p:pRg end="7" st="7"/>
                                            </p:txEl>
                                          </p:spTgt>
                                        </p:tgtEl>
                                      </p:cBhvr>
                                    </p:animEffect>
                                  </p:childTnLst>
                                </p:cTn>
                              </p:par>
                              <p:par>
                                <p:cTn fill="hold" nodeType="withEffect" presetClass="entr" presetID="10" presetSubtype="0">
                                  <p:stCondLst>
                                    <p:cond delay="0"/>
                                  </p:stCondLst>
                                  <p:childTnLst>
                                    <p:set>
                                      <p:cBhvr>
                                        <p:cTn dur="1" fill="hold">
                                          <p:stCondLst>
                                            <p:cond delay="0"/>
                                          </p:stCondLst>
                                        </p:cTn>
                                        <p:tgtEl>
                                          <p:spTgt spid="157">
                                            <p:txEl>
                                              <p:pRg end="8" st="8"/>
                                            </p:txEl>
                                          </p:spTgt>
                                        </p:tgtEl>
                                        <p:attrNameLst>
                                          <p:attrName>style.visibility</p:attrName>
                                        </p:attrNameLst>
                                      </p:cBhvr>
                                      <p:to>
                                        <p:strVal val="visible"/>
                                      </p:to>
                                    </p:set>
                                    <p:animEffect filter="fade" transition="in">
                                      <p:cBhvr>
                                        <p:cTn dur="500"/>
                                        <p:tgtEl>
                                          <p:spTgt spid="157">
                                            <p:txEl>
                                              <p:pRg end="8" st="8"/>
                                            </p:txEl>
                                          </p:spTgt>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59">
                                            <p:txEl>
                                              <p:pRg end="0" st="0"/>
                                            </p:txEl>
                                          </p:spTgt>
                                        </p:tgtEl>
                                        <p:attrNameLst>
                                          <p:attrName>style.visibility</p:attrName>
                                        </p:attrNameLst>
                                      </p:cBhvr>
                                      <p:to>
                                        <p:strVal val="visible"/>
                                      </p:to>
                                    </p:set>
                                    <p:animEffect filter="fade" transition="in">
                                      <p:cBhvr>
                                        <p:cTn dur="500"/>
                                        <p:tgtEl>
                                          <p:spTgt spid="159">
                                            <p:txEl>
                                              <p:pRg end="0" st="0"/>
                                            </p:txEl>
                                          </p:spTgt>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59">
                                            <p:txEl>
                                              <p:pRg end="1" st="1"/>
                                            </p:txEl>
                                          </p:spTgt>
                                        </p:tgtEl>
                                        <p:attrNameLst>
                                          <p:attrName>style.visibility</p:attrName>
                                        </p:attrNameLst>
                                      </p:cBhvr>
                                      <p:to>
                                        <p:strVal val="visible"/>
                                      </p:to>
                                    </p:set>
                                    <p:animEffect filter="fade" transition="in">
                                      <p:cBhvr>
                                        <p:cTn dur="500"/>
                                        <p:tgtEl>
                                          <p:spTgt spid="159">
                                            <p:txEl>
                                              <p:pRg end="1" st="1"/>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59">
                                            <p:txEl>
                                              <p:pRg end="2" st="2"/>
                                            </p:txEl>
                                          </p:spTgt>
                                        </p:tgtEl>
                                        <p:attrNameLst>
                                          <p:attrName>style.visibility</p:attrName>
                                        </p:attrNameLst>
                                      </p:cBhvr>
                                      <p:to>
                                        <p:strVal val="visible"/>
                                      </p:to>
                                    </p:set>
                                    <p:animEffect filter="fade" transition="in">
                                      <p:cBhvr>
                                        <p:cTn dur="500"/>
                                        <p:tgtEl>
                                          <p:spTgt spid="159">
                                            <p:txEl>
                                              <p:pRg end="2" st="2"/>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59">
                                            <p:txEl>
                                              <p:pRg end="3" st="3"/>
                                            </p:txEl>
                                          </p:spTgt>
                                        </p:tgtEl>
                                        <p:attrNameLst>
                                          <p:attrName>style.visibility</p:attrName>
                                        </p:attrNameLst>
                                      </p:cBhvr>
                                      <p:to>
                                        <p:strVal val="visible"/>
                                      </p:to>
                                    </p:set>
                                    <p:animEffect filter="fade" transition="in">
                                      <p:cBhvr>
                                        <p:cTn dur="500"/>
                                        <p:tgtEl>
                                          <p:spTgt spid="159">
                                            <p:txEl>
                                              <p:pRg end="3" st="3"/>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159">
                                            <p:txEl>
                                              <p:pRg end="4" st="4"/>
                                            </p:txEl>
                                          </p:spTgt>
                                        </p:tgtEl>
                                        <p:attrNameLst>
                                          <p:attrName>style.visibility</p:attrName>
                                        </p:attrNameLst>
                                      </p:cBhvr>
                                      <p:to>
                                        <p:strVal val="visible"/>
                                      </p:to>
                                    </p:set>
                                    <p:animEffect filter="fade" transition="in">
                                      <p:cBhvr>
                                        <p:cTn dur="500"/>
                                        <p:tgtEl>
                                          <p:spTgt spid="159">
                                            <p:txEl>
                                              <p:pRg end="4" st="4"/>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159">
                                            <p:txEl>
                                              <p:pRg end="5" st="5"/>
                                            </p:txEl>
                                          </p:spTgt>
                                        </p:tgtEl>
                                        <p:attrNameLst>
                                          <p:attrName>style.visibility</p:attrName>
                                        </p:attrNameLst>
                                      </p:cBhvr>
                                      <p:to>
                                        <p:strVal val="visible"/>
                                      </p:to>
                                    </p:set>
                                    <p:animEffect filter="fade" transition="in">
                                      <p:cBhvr>
                                        <p:cTn dur="500"/>
                                        <p:tgtEl>
                                          <p:spTgt spid="159">
                                            <p:txEl>
                                              <p:pRg end="5" st="5"/>
                                            </p:txEl>
                                          </p:spTgt>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159">
                                            <p:txEl>
                                              <p:pRg end="6" st="6"/>
                                            </p:txEl>
                                          </p:spTgt>
                                        </p:tgtEl>
                                        <p:attrNameLst>
                                          <p:attrName>style.visibility</p:attrName>
                                        </p:attrNameLst>
                                      </p:cBhvr>
                                      <p:to>
                                        <p:strVal val="visible"/>
                                      </p:to>
                                    </p:set>
                                    <p:animEffect filter="fade" transition="in">
                                      <p:cBhvr>
                                        <p:cTn dur="500"/>
                                        <p:tgtEl>
                                          <p:spTgt spid="159">
                                            <p:txEl>
                                              <p:pRg end="6" st="6"/>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159">
                                            <p:txEl>
                                              <p:pRg end="7" st="7"/>
                                            </p:txEl>
                                          </p:spTgt>
                                        </p:tgtEl>
                                        <p:attrNameLst>
                                          <p:attrName>style.visibility</p:attrName>
                                        </p:attrNameLst>
                                      </p:cBhvr>
                                      <p:to>
                                        <p:strVal val="visible"/>
                                      </p:to>
                                    </p:set>
                                    <p:animEffect filter="fade" transition="in">
                                      <p:cBhvr>
                                        <p:cTn dur="500"/>
                                        <p:tgtEl>
                                          <p:spTgt spid="159">
                                            <p:txEl>
                                              <p:pRg end="7" st="7"/>
                                            </p:txEl>
                                          </p:spTgt>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159">
                                            <p:txEl>
                                              <p:pRg end="8" st="8"/>
                                            </p:txEl>
                                          </p:spTgt>
                                        </p:tgtEl>
                                        <p:attrNameLst>
                                          <p:attrName>style.visibility</p:attrName>
                                        </p:attrNameLst>
                                      </p:cBhvr>
                                      <p:to>
                                        <p:strVal val="visible"/>
                                      </p:to>
                                    </p:set>
                                    <p:animEffect filter="fade" transition="in">
                                      <p:cBhvr>
                                        <p:cTn dur="500"/>
                                        <p:tgtEl>
                                          <p:spTgt spid="159">
                                            <p:txEl>
                                              <p:pRg end="8" st="8"/>
                                            </p:txEl>
                                          </p:spTgt>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500"/>
                                        <p:tgtEl>
                                          <p:spTgt spid="1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extLst>
    <p:ext uri="{DCECCB84-F9BA-43D5-87BE-67443E8EF086}">
      <p15:sldGuideLst>
        <p15:guide id="1" orient="horz" pos="324">
          <p15:clr>
            <a:srgbClr val="FBAE40"/>
          </p15:clr>
        </p15:guide>
        <p15:guide id="2" pos="402">
          <p15:clr>
            <a:srgbClr val="FBAE40"/>
          </p15:clr>
        </p15:guide>
        <p15:guide id="3" pos="5355">
          <p15:clr>
            <a:srgbClr val="FBAE40"/>
          </p15:clr>
        </p15:guide>
        <p15:guide id="4" orient="horz" pos="291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ni Picture at Right Side 1">
  <p:cSld name="Mini Picture at Right Side 1">
    <p:spTree>
      <p:nvGrpSpPr>
        <p:cNvPr id="166" name="Shape 166"/>
        <p:cNvGrpSpPr/>
        <p:nvPr/>
      </p:nvGrpSpPr>
      <p:grpSpPr>
        <a:xfrm>
          <a:off x="0" y="0"/>
          <a:ext cx="0" cy="0"/>
          <a:chOff x="0" y="0"/>
          <a:chExt cx="0" cy="0"/>
        </a:xfrm>
      </p:grpSpPr>
      <p:sp>
        <p:nvSpPr>
          <p:cNvPr id="167" name="Google Shape;167;p57"/>
          <p:cNvSpPr/>
          <p:nvPr>
            <p:ph idx="2" type="pic"/>
          </p:nvPr>
        </p:nvSpPr>
        <p:spPr>
          <a:xfrm>
            <a:off x="5529263" y="-1588"/>
            <a:ext cx="3614737" cy="5145088"/>
          </a:xfrm>
          <a:prstGeom prst="rect">
            <a:avLst/>
          </a:prstGeom>
          <a:noFill/>
          <a:ln>
            <a:noFill/>
          </a:ln>
        </p:spPr>
      </p:sp>
    </p:spTree>
  </p:cSld>
  <p:clrMapOvr>
    <a:masterClrMapping/>
  </p:clrMapOvr>
  <p:transition spd="slow">
    <p:push dir="r"/>
  </p:transition>
  <p:extLst>
    <p:ext uri="{DCECCB84-F9BA-43D5-87BE-67443E8EF086}">
      <p15:sldGuideLst>
        <p15:guide id="1" orient="horz" pos="324">
          <p15:clr>
            <a:srgbClr val="FBAE40"/>
          </p15:clr>
        </p15:guide>
        <p15:guide id="2" pos="402">
          <p15:clr>
            <a:srgbClr val="FBAE40"/>
          </p15:clr>
        </p15:guide>
        <p15:guide id="3" pos="5355">
          <p15:clr>
            <a:srgbClr val="FBAE40"/>
          </p15:clr>
        </p15:guide>
        <p15:guide id="4" orient="horz" pos="291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 Picture at Right Side 1">
  <p:cSld name="Half Picture at Right Side 1">
    <p:spTree>
      <p:nvGrpSpPr>
        <p:cNvPr id="168" name="Shape 168"/>
        <p:cNvGrpSpPr/>
        <p:nvPr/>
      </p:nvGrpSpPr>
      <p:grpSpPr>
        <a:xfrm>
          <a:off x="0" y="0"/>
          <a:ext cx="0" cy="0"/>
          <a:chOff x="0" y="0"/>
          <a:chExt cx="0" cy="0"/>
        </a:xfrm>
      </p:grpSpPr>
      <p:sp>
        <p:nvSpPr>
          <p:cNvPr id="169" name="Google Shape;169;p58"/>
          <p:cNvSpPr/>
          <p:nvPr>
            <p:ph idx="2" type="pic"/>
          </p:nvPr>
        </p:nvSpPr>
        <p:spPr>
          <a:xfrm>
            <a:off x="4474334" y="-2118"/>
            <a:ext cx="4669666" cy="5145617"/>
          </a:xfrm>
          <a:prstGeom prst="rect">
            <a:avLst/>
          </a:prstGeom>
          <a:noFill/>
          <a:ln>
            <a:noFill/>
          </a:ln>
        </p:spPr>
      </p:sp>
    </p:spTree>
  </p:cSld>
  <p:clrMapOvr>
    <a:masterClrMapping/>
  </p:clrMapOvr>
  <p:transition spd="slow">
    <p:push dir="r"/>
  </p:transition>
  <p:extLst>
    <p:ext uri="{DCECCB84-F9BA-43D5-87BE-67443E8EF086}">
      <p15:sldGuideLst>
        <p15:guide id="1" orient="horz" pos="324">
          <p15:clr>
            <a:srgbClr val="FBAE40"/>
          </p15:clr>
        </p15:guide>
        <p15:guide id="2" pos="402">
          <p15:clr>
            <a:srgbClr val="FBAE40"/>
          </p15:clr>
        </p15:guide>
        <p15:guide id="3" pos="5355">
          <p15:clr>
            <a:srgbClr val="FBAE40"/>
          </p15:clr>
        </p15:guide>
        <p15:guide id="4" orient="horz" pos="291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 Picture at Right Side 2">
  <p:cSld name="Half Picture at Right Side 2">
    <p:spTree>
      <p:nvGrpSpPr>
        <p:cNvPr id="170" name="Shape 170"/>
        <p:cNvGrpSpPr/>
        <p:nvPr/>
      </p:nvGrpSpPr>
      <p:grpSpPr>
        <a:xfrm>
          <a:off x="0" y="0"/>
          <a:ext cx="0" cy="0"/>
          <a:chOff x="0" y="0"/>
          <a:chExt cx="0" cy="0"/>
        </a:xfrm>
      </p:grpSpPr>
      <p:sp>
        <p:nvSpPr>
          <p:cNvPr id="171" name="Google Shape;171;p59"/>
          <p:cNvSpPr/>
          <p:nvPr>
            <p:ph idx="2" type="pic"/>
          </p:nvPr>
        </p:nvSpPr>
        <p:spPr>
          <a:xfrm>
            <a:off x="4311288" y="-1543"/>
            <a:ext cx="4832712" cy="5147615"/>
          </a:xfrm>
          <a:prstGeom prst="rect">
            <a:avLst/>
          </a:prstGeom>
          <a:noFill/>
          <a:ln>
            <a:noFill/>
          </a:ln>
        </p:spPr>
      </p:sp>
      <p:sp>
        <p:nvSpPr>
          <p:cNvPr id="172" name="Google Shape;172;p59"/>
          <p:cNvSpPr/>
          <p:nvPr/>
        </p:nvSpPr>
        <p:spPr>
          <a:xfrm>
            <a:off x="795070" y="4673599"/>
            <a:ext cx="192759" cy="469899"/>
          </a:xfrm>
          <a:custGeom>
            <a:rect b="b" l="l" r="r" t="t"/>
            <a:pathLst>
              <a:path extrusionOk="0" h="2996" w="1229">
                <a:moveTo>
                  <a:pt x="1080" y="0"/>
                </a:moveTo>
                <a:lnTo>
                  <a:pt x="0" y="2996"/>
                </a:lnTo>
                <a:lnTo>
                  <a:pt x="149" y="2996"/>
                </a:lnTo>
                <a:lnTo>
                  <a:pt x="1229" y="0"/>
                </a:lnTo>
                <a:lnTo>
                  <a:pt x="1080" y="0"/>
                </a:lnTo>
                <a:close/>
              </a:path>
            </a:pathLst>
          </a:custGeom>
          <a:solidFill>
            <a:srgbClr val="82BAE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173" name="Google Shape;173;p59"/>
          <p:cNvSpPr txBox="1"/>
          <p:nvPr/>
        </p:nvSpPr>
        <p:spPr>
          <a:xfrm>
            <a:off x="638175" y="4758089"/>
            <a:ext cx="227444" cy="123111"/>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fld id="{00000000-1234-1234-1234-123412341234}" type="slidenum">
              <a:rPr lang="en-US" sz="800">
                <a:solidFill>
                  <a:schemeClr val="accent4"/>
                </a:solidFill>
                <a:latin typeface="Lato"/>
                <a:ea typeface="Lato"/>
                <a:cs typeface="Lato"/>
                <a:sym typeface="Lato"/>
              </a:rPr>
              <a:t>‹#›</a:t>
            </a:fld>
            <a:endParaRPr sz="800">
              <a:solidFill>
                <a:schemeClr val="accent4"/>
              </a:solidFill>
              <a:latin typeface="Lato"/>
              <a:ea typeface="Lato"/>
              <a:cs typeface="Lato"/>
              <a:sym typeface="Lato"/>
            </a:endParaRPr>
          </a:p>
        </p:txBody>
      </p:sp>
      <p:sp>
        <p:nvSpPr>
          <p:cNvPr id="174" name="Google Shape;174;p59"/>
          <p:cNvSpPr txBox="1"/>
          <p:nvPr/>
        </p:nvSpPr>
        <p:spPr>
          <a:xfrm>
            <a:off x="1143672" y="4758089"/>
            <a:ext cx="1741169" cy="123111"/>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800">
                <a:solidFill>
                  <a:schemeClr val="accent5"/>
                </a:solidFill>
                <a:latin typeface="Lato"/>
                <a:ea typeface="Lato"/>
                <a:cs typeface="Lato"/>
                <a:sym typeface="Lato"/>
              </a:rPr>
              <a:t>Presented By: </a:t>
            </a:r>
            <a:r>
              <a:rPr b="1" lang="en-US" sz="800">
                <a:solidFill>
                  <a:schemeClr val="accent1"/>
                </a:solidFill>
                <a:latin typeface="Lato"/>
                <a:ea typeface="Lato"/>
                <a:cs typeface="Lato"/>
                <a:sym typeface="Lato"/>
              </a:rPr>
              <a:t>JAFAR DESIGNS</a:t>
            </a:r>
            <a:endParaRPr/>
          </a:p>
        </p:txBody>
      </p:sp>
    </p:spTree>
  </p:cSld>
  <p:clrMapOvr>
    <a:masterClrMapping/>
  </p:clrMapOvr>
  <p:transition spd="slow">
    <p:push dir="r"/>
  </p:transition>
  <p:extLst>
    <p:ext uri="{DCECCB84-F9BA-43D5-87BE-67443E8EF086}">
      <p15:sldGuideLst>
        <p15:guide id="1" orient="horz" pos="324">
          <p15:clr>
            <a:srgbClr val="FBAE40"/>
          </p15:clr>
        </p15:guide>
        <p15:guide id="2" pos="402">
          <p15:clr>
            <a:srgbClr val="FBAE40"/>
          </p15:clr>
        </p15:guide>
        <p15:guide id="3" pos="5355">
          <p15:clr>
            <a:srgbClr val="FBAE40"/>
          </p15:clr>
        </p15:guide>
        <p15:guide id="4" orient="horz" pos="2916">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 Picture at Left Side 2">
  <p:cSld name="Half Picture at Left Side 2">
    <p:spTree>
      <p:nvGrpSpPr>
        <p:cNvPr id="175" name="Shape 175"/>
        <p:cNvGrpSpPr/>
        <p:nvPr/>
      </p:nvGrpSpPr>
      <p:grpSpPr>
        <a:xfrm>
          <a:off x="0" y="0"/>
          <a:ext cx="0" cy="0"/>
          <a:chOff x="0" y="0"/>
          <a:chExt cx="0" cy="0"/>
        </a:xfrm>
      </p:grpSpPr>
      <p:sp>
        <p:nvSpPr>
          <p:cNvPr id="176" name="Google Shape;176;p60"/>
          <p:cNvSpPr/>
          <p:nvPr>
            <p:ph idx="2" type="pic"/>
          </p:nvPr>
        </p:nvSpPr>
        <p:spPr>
          <a:xfrm>
            <a:off x="0" y="-1543"/>
            <a:ext cx="4832712" cy="5147615"/>
          </a:xfrm>
          <a:prstGeom prst="rect">
            <a:avLst/>
          </a:prstGeom>
          <a:noFill/>
          <a:ln>
            <a:noFill/>
          </a:ln>
        </p:spPr>
      </p:sp>
      <p:sp>
        <p:nvSpPr>
          <p:cNvPr id="177" name="Google Shape;177;p60"/>
          <p:cNvSpPr/>
          <p:nvPr/>
        </p:nvSpPr>
        <p:spPr>
          <a:xfrm>
            <a:off x="8071116" y="4673599"/>
            <a:ext cx="192759" cy="469899"/>
          </a:xfrm>
          <a:custGeom>
            <a:rect b="b" l="l" r="r" t="t"/>
            <a:pathLst>
              <a:path extrusionOk="0" h="2996" w="1229">
                <a:moveTo>
                  <a:pt x="1080" y="0"/>
                </a:moveTo>
                <a:lnTo>
                  <a:pt x="0" y="2996"/>
                </a:lnTo>
                <a:lnTo>
                  <a:pt x="149" y="2996"/>
                </a:lnTo>
                <a:lnTo>
                  <a:pt x="1229" y="0"/>
                </a:lnTo>
                <a:lnTo>
                  <a:pt x="1080" y="0"/>
                </a:lnTo>
                <a:close/>
              </a:path>
            </a:pathLst>
          </a:custGeom>
          <a:solidFill>
            <a:srgbClr val="82BAE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178" name="Google Shape;178;p60"/>
          <p:cNvSpPr txBox="1"/>
          <p:nvPr/>
        </p:nvSpPr>
        <p:spPr>
          <a:xfrm>
            <a:off x="8273619" y="4758089"/>
            <a:ext cx="227444" cy="123111"/>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fld id="{00000000-1234-1234-1234-123412341234}" type="slidenum">
              <a:rPr lang="en-US" sz="800">
                <a:solidFill>
                  <a:schemeClr val="accent4"/>
                </a:solidFill>
                <a:latin typeface="Lato"/>
                <a:ea typeface="Lato"/>
                <a:cs typeface="Lato"/>
                <a:sym typeface="Lato"/>
              </a:rPr>
              <a:t>‹#›</a:t>
            </a:fld>
            <a:endParaRPr sz="800">
              <a:solidFill>
                <a:schemeClr val="accent4"/>
              </a:solidFill>
              <a:latin typeface="Lato"/>
              <a:ea typeface="Lato"/>
              <a:cs typeface="Lato"/>
              <a:sym typeface="Lato"/>
            </a:endParaRPr>
          </a:p>
        </p:txBody>
      </p:sp>
      <p:sp>
        <p:nvSpPr>
          <p:cNvPr id="179" name="Google Shape;179;p60"/>
          <p:cNvSpPr txBox="1"/>
          <p:nvPr/>
        </p:nvSpPr>
        <p:spPr>
          <a:xfrm>
            <a:off x="6226542" y="4758089"/>
            <a:ext cx="1741169" cy="123111"/>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lang="en-US" sz="800">
                <a:solidFill>
                  <a:schemeClr val="accent5"/>
                </a:solidFill>
                <a:latin typeface="Lato"/>
                <a:ea typeface="Lato"/>
                <a:cs typeface="Lato"/>
                <a:sym typeface="Lato"/>
              </a:rPr>
              <a:t>Presented By: </a:t>
            </a:r>
            <a:r>
              <a:rPr b="1" lang="en-US" sz="800">
                <a:solidFill>
                  <a:schemeClr val="accent1"/>
                </a:solidFill>
                <a:latin typeface="Lato"/>
                <a:ea typeface="Lato"/>
                <a:cs typeface="Lato"/>
                <a:sym typeface="Lato"/>
              </a:rPr>
              <a:t>JAFAR DESIGNS</a:t>
            </a:r>
            <a:endParaRPr/>
          </a:p>
        </p:txBody>
      </p:sp>
    </p:spTree>
  </p:cSld>
  <p:clrMapOvr>
    <a:masterClrMapping/>
  </p:clrMapOvr>
  <p:transition spd="slow">
    <p:push dir="r"/>
  </p:transition>
  <p:extLst>
    <p:ext uri="{DCECCB84-F9BA-43D5-87BE-67443E8EF086}">
      <p15:sldGuideLst>
        <p15:guide id="1" orient="horz" pos="324">
          <p15:clr>
            <a:srgbClr val="FBAE40"/>
          </p15:clr>
        </p15:guide>
        <p15:guide id="2" pos="402">
          <p15:clr>
            <a:srgbClr val="FBAE40"/>
          </p15:clr>
        </p15:guide>
        <p15:guide id="3" pos="5355">
          <p15:clr>
            <a:srgbClr val="FBAE40"/>
          </p15:clr>
        </p15:guide>
        <p15:guide id="4" orient="horz" pos="2916">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ur Services Slide Section">
  <p:cSld name="Our Services Slide Section">
    <p:spTree>
      <p:nvGrpSpPr>
        <p:cNvPr id="180" name="Shape 180"/>
        <p:cNvGrpSpPr/>
        <p:nvPr/>
      </p:nvGrpSpPr>
      <p:grpSpPr>
        <a:xfrm>
          <a:off x="0" y="0"/>
          <a:ext cx="0" cy="0"/>
          <a:chOff x="0" y="0"/>
          <a:chExt cx="0" cy="0"/>
        </a:xfrm>
      </p:grpSpPr>
      <p:sp>
        <p:nvSpPr>
          <p:cNvPr id="181" name="Google Shape;181;p61"/>
          <p:cNvSpPr/>
          <p:nvPr>
            <p:ph idx="2" type="pic"/>
          </p:nvPr>
        </p:nvSpPr>
        <p:spPr>
          <a:xfrm>
            <a:off x="1201110" y="1120258"/>
            <a:ext cx="2205192" cy="1800870"/>
          </a:xfrm>
          <a:prstGeom prst="rect">
            <a:avLst/>
          </a:prstGeom>
          <a:noFill/>
          <a:ln>
            <a:noFill/>
          </a:ln>
        </p:spPr>
      </p:sp>
      <p:sp>
        <p:nvSpPr>
          <p:cNvPr id="182" name="Google Shape;182;p61"/>
          <p:cNvSpPr/>
          <p:nvPr>
            <p:ph idx="3" type="pic"/>
          </p:nvPr>
        </p:nvSpPr>
        <p:spPr>
          <a:xfrm>
            <a:off x="2901499" y="1120258"/>
            <a:ext cx="2205192" cy="1800870"/>
          </a:xfrm>
          <a:prstGeom prst="rect">
            <a:avLst/>
          </a:prstGeom>
          <a:noFill/>
          <a:ln>
            <a:noFill/>
          </a:ln>
        </p:spPr>
      </p:sp>
      <p:sp>
        <p:nvSpPr>
          <p:cNvPr id="183" name="Google Shape;183;p61"/>
          <p:cNvSpPr/>
          <p:nvPr>
            <p:ph idx="4" type="pic"/>
          </p:nvPr>
        </p:nvSpPr>
        <p:spPr>
          <a:xfrm>
            <a:off x="4601888" y="1120258"/>
            <a:ext cx="2205192" cy="1800870"/>
          </a:xfrm>
          <a:prstGeom prst="rect">
            <a:avLst/>
          </a:prstGeom>
          <a:noFill/>
          <a:ln>
            <a:noFill/>
          </a:ln>
        </p:spPr>
      </p:sp>
      <p:sp>
        <p:nvSpPr>
          <p:cNvPr id="184" name="Google Shape;184;p61"/>
          <p:cNvSpPr/>
          <p:nvPr>
            <p:ph idx="5" type="pic"/>
          </p:nvPr>
        </p:nvSpPr>
        <p:spPr>
          <a:xfrm>
            <a:off x="6302277" y="1120258"/>
            <a:ext cx="2205192" cy="1800870"/>
          </a:xfrm>
          <a:prstGeom prst="rect">
            <a:avLst/>
          </a:prstGeom>
          <a:noFill/>
          <a:ln>
            <a:noFill/>
          </a:ln>
        </p:spPr>
      </p:sp>
    </p:spTree>
  </p:cSld>
  <p:clrMapOvr>
    <a:masterClrMapping/>
  </p:clrMapOvr>
  <p:transition spd="slow">
    <p:push dir="r"/>
  </p:transition>
  <p:extLst>
    <p:ext uri="{DCECCB84-F9BA-43D5-87BE-67443E8EF086}">
      <p15:sldGuideLst>
        <p15:guide id="1" orient="horz" pos="324">
          <p15:clr>
            <a:srgbClr val="FBAE40"/>
          </p15:clr>
        </p15:guide>
        <p15:guide id="2" pos="402">
          <p15:clr>
            <a:srgbClr val="FBAE40"/>
          </p15:clr>
        </p15:guide>
        <p15:guide id="3" pos="5355">
          <p15:clr>
            <a:srgbClr val="FBAE40"/>
          </p15:clr>
        </p15:guide>
        <p15:guide id="4" orient="horz" pos="2916">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ur Services Slide">
  <p:cSld name="Our Services Slide">
    <p:spTree>
      <p:nvGrpSpPr>
        <p:cNvPr id="185" name="Shape 185"/>
        <p:cNvGrpSpPr/>
        <p:nvPr/>
      </p:nvGrpSpPr>
      <p:grpSpPr>
        <a:xfrm>
          <a:off x="0" y="0"/>
          <a:ext cx="0" cy="0"/>
          <a:chOff x="0" y="0"/>
          <a:chExt cx="0" cy="0"/>
        </a:xfrm>
      </p:grpSpPr>
      <p:sp>
        <p:nvSpPr>
          <p:cNvPr id="186" name="Google Shape;186;p62"/>
          <p:cNvSpPr txBox="1"/>
          <p:nvPr>
            <p:ph idx="1" type="body"/>
          </p:nvPr>
        </p:nvSpPr>
        <p:spPr>
          <a:xfrm>
            <a:off x="638175" y="514350"/>
            <a:ext cx="7862888" cy="283633"/>
          </a:xfrm>
          <a:prstGeom prst="rect">
            <a:avLst/>
          </a:prstGeom>
          <a:noFill/>
          <a:ln>
            <a:noFill/>
          </a:ln>
        </p:spPr>
        <p:txBody>
          <a:bodyPr anchorCtr="0" anchor="t" bIns="0" lIns="0" spcFirstLastPara="1" rIns="0" wrap="square" tIns="0">
            <a:noAutofit/>
          </a:bodyPr>
          <a:lstStyle>
            <a:lvl1pPr indent="-228600" lvl="0" marL="457200" marR="0" rtl="0" algn="l">
              <a:lnSpc>
                <a:spcPct val="90000"/>
              </a:lnSpc>
              <a:spcBef>
                <a:spcPts val="0"/>
              </a:spcBef>
              <a:spcAft>
                <a:spcPts val="0"/>
              </a:spcAft>
              <a:buClr>
                <a:schemeClr val="accent1"/>
              </a:buClr>
              <a:buSzPts val="2400"/>
              <a:buFont typeface="Arial"/>
              <a:buNone/>
              <a:defRPr b="0" i="0" sz="2400" u="none" cap="none" strike="noStrike">
                <a:solidFill>
                  <a:schemeClr val="accent1"/>
                </a:solidFill>
                <a:latin typeface="Lato Black"/>
                <a:ea typeface="Lato Black"/>
                <a:cs typeface="Lato Black"/>
                <a:sym typeface="Lato Black"/>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cxnSp>
        <p:nvCxnSpPr>
          <p:cNvPr id="187" name="Google Shape;187;p62"/>
          <p:cNvCxnSpPr/>
          <p:nvPr/>
        </p:nvCxnSpPr>
        <p:spPr>
          <a:xfrm>
            <a:off x="639798" y="1058463"/>
            <a:ext cx="457200" cy="0"/>
          </a:xfrm>
          <a:prstGeom prst="straightConnector1">
            <a:avLst/>
          </a:prstGeom>
          <a:noFill/>
          <a:ln cap="flat" cmpd="sng" w="28575">
            <a:solidFill>
              <a:schemeClr val="accent1"/>
            </a:solidFill>
            <a:prstDash val="solid"/>
            <a:miter lim="800000"/>
            <a:headEnd len="sm" w="sm" type="none"/>
            <a:tailEnd len="sm" w="sm" type="none"/>
          </a:ln>
        </p:spPr>
      </p:cxnSp>
      <p:sp>
        <p:nvSpPr>
          <p:cNvPr id="188" name="Google Shape;188;p62"/>
          <p:cNvSpPr txBox="1"/>
          <p:nvPr>
            <p:ph idx="2" type="body"/>
          </p:nvPr>
        </p:nvSpPr>
        <p:spPr>
          <a:xfrm>
            <a:off x="638175" y="857739"/>
            <a:ext cx="7862888" cy="124650"/>
          </a:xfrm>
          <a:prstGeom prst="rect">
            <a:avLst/>
          </a:prstGeom>
          <a:noFill/>
          <a:ln>
            <a:noFill/>
          </a:ln>
        </p:spPr>
        <p:txBody>
          <a:bodyPr anchorCtr="0" anchor="t" bIns="0" lIns="0" spcFirstLastPara="1" rIns="0" wrap="square" tIns="0">
            <a:noAutofit/>
          </a:bodyPr>
          <a:lstStyle>
            <a:lvl1pPr indent="-228600" lvl="0" marL="457200" marR="0" rtl="0" algn="l">
              <a:lnSpc>
                <a:spcPct val="90000"/>
              </a:lnSpc>
              <a:spcBef>
                <a:spcPts val="0"/>
              </a:spcBef>
              <a:spcAft>
                <a:spcPts val="0"/>
              </a:spcAft>
              <a:buClr>
                <a:schemeClr val="accent4"/>
              </a:buClr>
              <a:buSzPts val="900"/>
              <a:buFont typeface="Arial"/>
              <a:buNone/>
              <a:defRPr b="0" i="0" sz="900" u="none" cap="none" strike="noStrike">
                <a:solidFill>
                  <a:schemeClr val="accent4"/>
                </a:solidFill>
                <a:latin typeface="Lato"/>
                <a:ea typeface="Lato"/>
                <a:cs typeface="Lato"/>
                <a:sym typeface="Lato"/>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189" name="Google Shape;189;p62"/>
          <p:cNvSpPr/>
          <p:nvPr/>
        </p:nvSpPr>
        <p:spPr>
          <a:xfrm>
            <a:off x="8071116" y="4673599"/>
            <a:ext cx="192759" cy="469899"/>
          </a:xfrm>
          <a:custGeom>
            <a:rect b="b" l="l" r="r" t="t"/>
            <a:pathLst>
              <a:path extrusionOk="0" h="2996" w="1229">
                <a:moveTo>
                  <a:pt x="1080" y="0"/>
                </a:moveTo>
                <a:lnTo>
                  <a:pt x="0" y="2996"/>
                </a:lnTo>
                <a:lnTo>
                  <a:pt x="149" y="2996"/>
                </a:lnTo>
                <a:lnTo>
                  <a:pt x="1229" y="0"/>
                </a:lnTo>
                <a:lnTo>
                  <a:pt x="1080" y="0"/>
                </a:lnTo>
                <a:close/>
              </a:path>
            </a:pathLst>
          </a:custGeom>
          <a:solidFill>
            <a:srgbClr val="82BAE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190" name="Google Shape;190;p62"/>
          <p:cNvSpPr txBox="1"/>
          <p:nvPr/>
        </p:nvSpPr>
        <p:spPr>
          <a:xfrm>
            <a:off x="8273619" y="4758089"/>
            <a:ext cx="227444" cy="123111"/>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fld id="{00000000-1234-1234-1234-123412341234}" type="slidenum">
              <a:rPr lang="en-US" sz="800">
                <a:solidFill>
                  <a:schemeClr val="accent4"/>
                </a:solidFill>
                <a:latin typeface="Lato"/>
                <a:ea typeface="Lato"/>
                <a:cs typeface="Lato"/>
                <a:sym typeface="Lato"/>
              </a:rPr>
              <a:t>‹#›</a:t>
            </a:fld>
            <a:endParaRPr sz="800">
              <a:solidFill>
                <a:schemeClr val="accent4"/>
              </a:solidFill>
              <a:latin typeface="Lato"/>
              <a:ea typeface="Lato"/>
              <a:cs typeface="Lato"/>
              <a:sym typeface="Lato"/>
            </a:endParaRPr>
          </a:p>
        </p:txBody>
      </p:sp>
      <p:sp>
        <p:nvSpPr>
          <p:cNvPr id="191" name="Google Shape;191;p62"/>
          <p:cNvSpPr txBox="1"/>
          <p:nvPr/>
        </p:nvSpPr>
        <p:spPr>
          <a:xfrm>
            <a:off x="6226542" y="4758089"/>
            <a:ext cx="1741169" cy="123111"/>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lang="en-US" sz="800">
                <a:solidFill>
                  <a:schemeClr val="accent5"/>
                </a:solidFill>
                <a:latin typeface="Lato"/>
                <a:ea typeface="Lato"/>
                <a:cs typeface="Lato"/>
                <a:sym typeface="Lato"/>
              </a:rPr>
              <a:t>Presented By: </a:t>
            </a:r>
            <a:r>
              <a:rPr b="1" lang="en-US" sz="800">
                <a:solidFill>
                  <a:schemeClr val="accent1"/>
                </a:solidFill>
                <a:latin typeface="Lato"/>
                <a:ea typeface="Lato"/>
                <a:cs typeface="Lato"/>
                <a:sym typeface="Lato"/>
              </a:rPr>
              <a:t>JAFAR DESIGNS</a:t>
            </a:r>
            <a:endParaRPr/>
          </a:p>
        </p:txBody>
      </p:sp>
      <p:sp>
        <p:nvSpPr>
          <p:cNvPr id="192" name="Google Shape;192;p62"/>
          <p:cNvSpPr/>
          <p:nvPr>
            <p:ph idx="3" type="pic"/>
          </p:nvPr>
        </p:nvSpPr>
        <p:spPr>
          <a:xfrm>
            <a:off x="965678" y="1502430"/>
            <a:ext cx="2157334" cy="1508125"/>
          </a:xfrm>
          <a:prstGeom prst="rect">
            <a:avLst/>
          </a:prstGeom>
          <a:noFill/>
          <a:ln>
            <a:noFill/>
          </a:ln>
        </p:spPr>
      </p:sp>
      <p:sp>
        <p:nvSpPr>
          <p:cNvPr id="193" name="Google Shape;193;p62"/>
          <p:cNvSpPr/>
          <p:nvPr>
            <p:ph idx="4" type="pic"/>
          </p:nvPr>
        </p:nvSpPr>
        <p:spPr>
          <a:xfrm>
            <a:off x="2759949" y="1502430"/>
            <a:ext cx="2157334" cy="1508125"/>
          </a:xfrm>
          <a:prstGeom prst="rect">
            <a:avLst/>
          </a:prstGeom>
          <a:noFill/>
          <a:ln>
            <a:noFill/>
          </a:ln>
        </p:spPr>
      </p:sp>
      <p:sp>
        <p:nvSpPr>
          <p:cNvPr id="194" name="Google Shape;194;p62"/>
          <p:cNvSpPr/>
          <p:nvPr>
            <p:ph idx="5" type="pic"/>
          </p:nvPr>
        </p:nvSpPr>
        <p:spPr>
          <a:xfrm>
            <a:off x="4554220" y="1502430"/>
            <a:ext cx="2157334" cy="1508125"/>
          </a:xfrm>
          <a:prstGeom prst="rect">
            <a:avLst/>
          </a:prstGeom>
          <a:noFill/>
          <a:ln>
            <a:noFill/>
          </a:ln>
        </p:spPr>
      </p:sp>
      <p:sp>
        <p:nvSpPr>
          <p:cNvPr id="195" name="Google Shape;195;p62"/>
          <p:cNvSpPr/>
          <p:nvPr>
            <p:ph idx="6" type="pic"/>
          </p:nvPr>
        </p:nvSpPr>
        <p:spPr>
          <a:xfrm>
            <a:off x="6343729" y="1502430"/>
            <a:ext cx="2157334" cy="1508125"/>
          </a:xfrm>
          <a:prstGeom prst="rect">
            <a:avLst/>
          </a:prstGeom>
          <a:noFill/>
          <a:ln>
            <a:noFill/>
          </a:ln>
        </p:spPr>
      </p:sp>
    </p:spTree>
  </p:cSld>
  <p:clrMapOvr>
    <a:masterClrMapping/>
  </p:clrMapOvr>
  <p:transition spd="slow">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86">
                                            <p:txEl>
                                              <p:pRg end="0" st="0"/>
                                            </p:txEl>
                                          </p:spTgt>
                                        </p:tgtEl>
                                        <p:attrNameLst>
                                          <p:attrName>style.visibility</p:attrName>
                                        </p:attrNameLst>
                                      </p:cBhvr>
                                      <p:to>
                                        <p:strVal val="visible"/>
                                      </p:to>
                                    </p:set>
                                    <p:animEffect filter="fade" transition="in">
                                      <p:cBhvr>
                                        <p:cTn dur="750"/>
                                        <p:tgtEl>
                                          <p:spTgt spid="186">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186">
                                            <p:txEl>
                                              <p:pRg end="1" st="1"/>
                                            </p:txEl>
                                          </p:spTgt>
                                        </p:tgtEl>
                                        <p:attrNameLst>
                                          <p:attrName>style.visibility</p:attrName>
                                        </p:attrNameLst>
                                      </p:cBhvr>
                                      <p:to>
                                        <p:strVal val="visible"/>
                                      </p:to>
                                    </p:set>
                                    <p:animEffect filter="fade" transition="in">
                                      <p:cBhvr>
                                        <p:cTn dur="750"/>
                                        <p:tgtEl>
                                          <p:spTgt spid="186">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186">
                                            <p:txEl>
                                              <p:pRg end="2" st="2"/>
                                            </p:txEl>
                                          </p:spTgt>
                                        </p:tgtEl>
                                        <p:attrNameLst>
                                          <p:attrName>style.visibility</p:attrName>
                                        </p:attrNameLst>
                                      </p:cBhvr>
                                      <p:to>
                                        <p:strVal val="visible"/>
                                      </p:to>
                                    </p:set>
                                    <p:animEffect filter="fade" transition="in">
                                      <p:cBhvr>
                                        <p:cTn dur="750"/>
                                        <p:tgtEl>
                                          <p:spTgt spid="186">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186">
                                            <p:txEl>
                                              <p:pRg end="3" st="3"/>
                                            </p:txEl>
                                          </p:spTgt>
                                        </p:tgtEl>
                                        <p:attrNameLst>
                                          <p:attrName>style.visibility</p:attrName>
                                        </p:attrNameLst>
                                      </p:cBhvr>
                                      <p:to>
                                        <p:strVal val="visible"/>
                                      </p:to>
                                    </p:set>
                                    <p:animEffect filter="fade" transition="in">
                                      <p:cBhvr>
                                        <p:cTn dur="750"/>
                                        <p:tgtEl>
                                          <p:spTgt spid="186">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186">
                                            <p:txEl>
                                              <p:pRg end="4" st="4"/>
                                            </p:txEl>
                                          </p:spTgt>
                                        </p:tgtEl>
                                        <p:attrNameLst>
                                          <p:attrName>style.visibility</p:attrName>
                                        </p:attrNameLst>
                                      </p:cBhvr>
                                      <p:to>
                                        <p:strVal val="visible"/>
                                      </p:to>
                                    </p:set>
                                    <p:animEffect filter="fade" transition="in">
                                      <p:cBhvr>
                                        <p:cTn dur="750"/>
                                        <p:tgtEl>
                                          <p:spTgt spid="186">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186">
                                            <p:txEl>
                                              <p:pRg end="5" st="5"/>
                                            </p:txEl>
                                          </p:spTgt>
                                        </p:tgtEl>
                                        <p:attrNameLst>
                                          <p:attrName>style.visibility</p:attrName>
                                        </p:attrNameLst>
                                      </p:cBhvr>
                                      <p:to>
                                        <p:strVal val="visible"/>
                                      </p:to>
                                    </p:set>
                                    <p:animEffect filter="fade" transition="in">
                                      <p:cBhvr>
                                        <p:cTn dur="750"/>
                                        <p:tgtEl>
                                          <p:spTgt spid="186">
                                            <p:txEl>
                                              <p:pRg end="5" st="5"/>
                                            </p:txEl>
                                          </p:spTgt>
                                        </p:tgtEl>
                                      </p:cBhvr>
                                    </p:animEffect>
                                  </p:childTnLst>
                                </p:cTn>
                              </p:par>
                              <p:par>
                                <p:cTn fill="hold" nodeType="withEffect" presetClass="entr" presetID="10" presetSubtype="0">
                                  <p:stCondLst>
                                    <p:cond delay="0"/>
                                  </p:stCondLst>
                                  <p:childTnLst>
                                    <p:set>
                                      <p:cBhvr>
                                        <p:cTn dur="1" fill="hold">
                                          <p:stCondLst>
                                            <p:cond delay="0"/>
                                          </p:stCondLst>
                                        </p:cTn>
                                        <p:tgtEl>
                                          <p:spTgt spid="186">
                                            <p:txEl>
                                              <p:pRg end="6" st="6"/>
                                            </p:txEl>
                                          </p:spTgt>
                                        </p:tgtEl>
                                        <p:attrNameLst>
                                          <p:attrName>style.visibility</p:attrName>
                                        </p:attrNameLst>
                                      </p:cBhvr>
                                      <p:to>
                                        <p:strVal val="visible"/>
                                      </p:to>
                                    </p:set>
                                    <p:animEffect filter="fade" transition="in">
                                      <p:cBhvr>
                                        <p:cTn dur="750"/>
                                        <p:tgtEl>
                                          <p:spTgt spid="186">
                                            <p:txEl>
                                              <p:pRg end="6" st="6"/>
                                            </p:txEl>
                                          </p:spTgt>
                                        </p:tgtEl>
                                      </p:cBhvr>
                                    </p:animEffect>
                                  </p:childTnLst>
                                </p:cTn>
                              </p:par>
                              <p:par>
                                <p:cTn fill="hold" nodeType="withEffect" presetClass="entr" presetID="10" presetSubtype="0">
                                  <p:stCondLst>
                                    <p:cond delay="0"/>
                                  </p:stCondLst>
                                  <p:childTnLst>
                                    <p:set>
                                      <p:cBhvr>
                                        <p:cTn dur="1" fill="hold">
                                          <p:stCondLst>
                                            <p:cond delay="0"/>
                                          </p:stCondLst>
                                        </p:cTn>
                                        <p:tgtEl>
                                          <p:spTgt spid="186">
                                            <p:txEl>
                                              <p:pRg end="7" st="7"/>
                                            </p:txEl>
                                          </p:spTgt>
                                        </p:tgtEl>
                                        <p:attrNameLst>
                                          <p:attrName>style.visibility</p:attrName>
                                        </p:attrNameLst>
                                      </p:cBhvr>
                                      <p:to>
                                        <p:strVal val="visible"/>
                                      </p:to>
                                    </p:set>
                                    <p:animEffect filter="fade" transition="in">
                                      <p:cBhvr>
                                        <p:cTn dur="750"/>
                                        <p:tgtEl>
                                          <p:spTgt spid="186">
                                            <p:txEl>
                                              <p:pRg end="7" st="7"/>
                                            </p:txEl>
                                          </p:spTgt>
                                        </p:tgtEl>
                                      </p:cBhvr>
                                    </p:animEffect>
                                  </p:childTnLst>
                                </p:cTn>
                              </p:par>
                              <p:par>
                                <p:cTn fill="hold" nodeType="withEffect" presetClass="entr" presetID="10" presetSubtype="0">
                                  <p:stCondLst>
                                    <p:cond delay="0"/>
                                  </p:stCondLst>
                                  <p:childTnLst>
                                    <p:set>
                                      <p:cBhvr>
                                        <p:cTn dur="1" fill="hold">
                                          <p:stCondLst>
                                            <p:cond delay="0"/>
                                          </p:stCondLst>
                                        </p:cTn>
                                        <p:tgtEl>
                                          <p:spTgt spid="186">
                                            <p:txEl>
                                              <p:pRg end="8" st="8"/>
                                            </p:txEl>
                                          </p:spTgt>
                                        </p:tgtEl>
                                        <p:attrNameLst>
                                          <p:attrName>style.visibility</p:attrName>
                                        </p:attrNameLst>
                                      </p:cBhvr>
                                      <p:to>
                                        <p:strVal val="visible"/>
                                      </p:to>
                                    </p:set>
                                    <p:animEffect filter="fade" transition="in">
                                      <p:cBhvr>
                                        <p:cTn dur="750"/>
                                        <p:tgtEl>
                                          <p:spTgt spid="186">
                                            <p:txEl>
                                              <p:pRg end="8" st="8"/>
                                            </p:txEl>
                                          </p:spTgt>
                                        </p:tgtEl>
                                      </p:cBhvr>
                                    </p:animEffect>
                                  </p:childTnLst>
                                </p:cTn>
                              </p:par>
                            </p:childTnLst>
                          </p:cTn>
                        </p:par>
                        <p:par>
                          <p:cTn fill="hold">
                            <p:stCondLst>
                              <p:cond delay="750"/>
                            </p:stCondLst>
                            <p:childTnLst>
                              <p:par>
                                <p:cTn fill="hold" nodeType="afterEffect" presetClass="entr" presetID="10" presetSubtype="0">
                                  <p:stCondLst>
                                    <p:cond delay="0"/>
                                  </p:stCondLst>
                                  <p:childTnLst>
                                    <p:set>
                                      <p:cBhvr>
                                        <p:cTn dur="1" fill="hold">
                                          <p:stCondLst>
                                            <p:cond delay="0"/>
                                          </p:stCondLst>
                                        </p:cTn>
                                        <p:tgtEl>
                                          <p:spTgt spid="188">
                                            <p:txEl>
                                              <p:pRg end="0" st="0"/>
                                            </p:txEl>
                                          </p:spTgt>
                                        </p:tgtEl>
                                        <p:attrNameLst>
                                          <p:attrName>style.visibility</p:attrName>
                                        </p:attrNameLst>
                                      </p:cBhvr>
                                      <p:to>
                                        <p:strVal val="visible"/>
                                      </p:to>
                                    </p:set>
                                    <p:animEffect filter="fade" transition="in">
                                      <p:cBhvr>
                                        <p:cTn dur="500"/>
                                        <p:tgtEl>
                                          <p:spTgt spid="188">
                                            <p:txEl>
                                              <p:pRg end="0" st="0"/>
                                            </p:txEl>
                                          </p:spTgt>
                                        </p:tgtEl>
                                      </p:cBhvr>
                                    </p:animEffect>
                                  </p:childTnLst>
                                </p:cTn>
                              </p:par>
                            </p:childTnLst>
                          </p:cTn>
                        </p:par>
                        <p:par>
                          <p:cTn fill="hold">
                            <p:stCondLst>
                              <p:cond delay="1250"/>
                            </p:stCondLst>
                            <p:childTnLst>
                              <p:par>
                                <p:cTn fill="hold" nodeType="afterEffect" presetClass="entr" presetID="10" presetSubtype="0">
                                  <p:stCondLst>
                                    <p:cond delay="0"/>
                                  </p:stCondLst>
                                  <p:childTnLst>
                                    <p:set>
                                      <p:cBhvr>
                                        <p:cTn dur="1" fill="hold">
                                          <p:stCondLst>
                                            <p:cond delay="0"/>
                                          </p:stCondLst>
                                        </p:cTn>
                                        <p:tgtEl>
                                          <p:spTgt spid="188">
                                            <p:txEl>
                                              <p:pRg end="1" st="1"/>
                                            </p:txEl>
                                          </p:spTgt>
                                        </p:tgtEl>
                                        <p:attrNameLst>
                                          <p:attrName>style.visibility</p:attrName>
                                        </p:attrNameLst>
                                      </p:cBhvr>
                                      <p:to>
                                        <p:strVal val="visible"/>
                                      </p:to>
                                    </p:set>
                                    <p:animEffect filter="fade" transition="in">
                                      <p:cBhvr>
                                        <p:cTn dur="500"/>
                                        <p:tgtEl>
                                          <p:spTgt spid="188">
                                            <p:txEl>
                                              <p:pRg end="1" st="1"/>
                                            </p:txEl>
                                          </p:spTgt>
                                        </p:tgtEl>
                                      </p:cBhvr>
                                    </p:animEffect>
                                  </p:childTnLst>
                                </p:cTn>
                              </p:par>
                            </p:childTnLst>
                          </p:cTn>
                        </p:par>
                        <p:par>
                          <p:cTn fill="hold">
                            <p:stCondLst>
                              <p:cond delay="1750"/>
                            </p:stCondLst>
                            <p:childTnLst>
                              <p:par>
                                <p:cTn fill="hold" nodeType="afterEffect" presetClass="entr" presetID="10" presetSubtype="0">
                                  <p:stCondLst>
                                    <p:cond delay="0"/>
                                  </p:stCondLst>
                                  <p:childTnLst>
                                    <p:set>
                                      <p:cBhvr>
                                        <p:cTn dur="1" fill="hold">
                                          <p:stCondLst>
                                            <p:cond delay="0"/>
                                          </p:stCondLst>
                                        </p:cTn>
                                        <p:tgtEl>
                                          <p:spTgt spid="188">
                                            <p:txEl>
                                              <p:pRg end="2" st="2"/>
                                            </p:txEl>
                                          </p:spTgt>
                                        </p:tgtEl>
                                        <p:attrNameLst>
                                          <p:attrName>style.visibility</p:attrName>
                                        </p:attrNameLst>
                                      </p:cBhvr>
                                      <p:to>
                                        <p:strVal val="visible"/>
                                      </p:to>
                                    </p:set>
                                    <p:animEffect filter="fade" transition="in">
                                      <p:cBhvr>
                                        <p:cTn dur="500"/>
                                        <p:tgtEl>
                                          <p:spTgt spid="188">
                                            <p:txEl>
                                              <p:pRg end="2" st="2"/>
                                            </p:txEl>
                                          </p:spTgt>
                                        </p:tgtEl>
                                      </p:cBhvr>
                                    </p:animEffect>
                                  </p:childTnLst>
                                </p:cTn>
                              </p:par>
                            </p:childTnLst>
                          </p:cTn>
                        </p:par>
                        <p:par>
                          <p:cTn fill="hold">
                            <p:stCondLst>
                              <p:cond delay="2250"/>
                            </p:stCondLst>
                            <p:childTnLst>
                              <p:par>
                                <p:cTn fill="hold" nodeType="afterEffect" presetClass="entr" presetID="10" presetSubtype="0">
                                  <p:stCondLst>
                                    <p:cond delay="0"/>
                                  </p:stCondLst>
                                  <p:childTnLst>
                                    <p:set>
                                      <p:cBhvr>
                                        <p:cTn dur="1" fill="hold">
                                          <p:stCondLst>
                                            <p:cond delay="0"/>
                                          </p:stCondLst>
                                        </p:cTn>
                                        <p:tgtEl>
                                          <p:spTgt spid="188">
                                            <p:txEl>
                                              <p:pRg end="3" st="3"/>
                                            </p:txEl>
                                          </p:spTgt>
                                        </p:tgtEl>
                                        <p:attrNameLst>
                                          <p:attrName>style.visibility</p:attrName>
                                        </p:attrNameLst>
                                      </p:cBhvr>
                                      <p:to>
                                        <p:strVal val="visible"/>
                                      </p:to>
                                    </p:set>
                                    <p:animEffect filter="fade" transition="in">
                                      <p:cBhvr>
                                        <p:cTn dur="500"/>
                                        <p:tgtEl>
                                          <p:spTgt spid="188">
                                            <p:txEl>
                                              <p:pRg end="3" st="3"/>
                                            </p:txEl>
                                          </p:spTgt>
                                        </p:tgtEl>
                                      </p:cBhvr>
                                    </p:animEffect>
                                  </p:childTnLst>
                                </p:cTn>
                              </p:par>
                            </p:childTnLst>
                          </p:cTn>
                        </p:par>
                        <p:par>
                          <p:cTn fill="hold">
                            <p:stCondLst>
                              <p:cond delay="2750"/>
                            </p:stCondLst>
                            <p:childTnLst>
                              <p:par>
                                <p:cTn fill="hold" nodeType="afterEffect" presetClass="entr" presetID="10" presetSubtype="0">
                                  <p:stCondLst>
                                    <p:cond delay="0"/>
                                  </p:stCondLst>
                                  <p:childTnLst>
                                    <p:set>
                                      <p:cBhvr>
                                        <p:cTn dur="1" fill="hold">
                                          <p:stCondLst>
                                            <p:cond delay="0"/>
                                          </p:stCondLst>
                                        </p:cTn>
                                        <p:tgtEl>
                                          <p:spTgt spid="188">
                                            <p:txEl>
                                              <p:pRg end="4" st="4"/>
                                            </p:txEl>
                                          </p:spTgt>
                                        </p:tgtEl>
                                        <p:attrNameLst>
                                          <p:attrName>style.visibility</p:attrName>
                                        </p:attrNameLst>
                                      </p:cBhvr>
                                      <p:to>
                                        <p:strVal val="visible"/>
                                      </p:to>
                                    </p:set>
                                    <p:animEffect filter="fade" transition="in">
                                      <p:cBhvr>
                                        <p:cTn dur="500"/>
                                        <p:tgtEl>
                                          <p:spTgt spid="188">
                                            <p:txEl>
                                              <p:pRg end="4" st="4"/>
                                            </p:txEl>
                                          </p:spTgt>
                                        </p:tgtEl>
                                      </p:cBhvr>
                                    </p:animEffect>
                                  </p:childTnLst>
                                </p:cTn>
                              </p:par>
                            </p:childTnLst>
                          </p:cTn>
                        </p:par>
                        <p:par>
                          <p:cTn fill="hold">
                            <p:stCondLst>
                              <p:cond delay="3250"/>
                            </p:stCondLst>
                            <p:childTnLst>
                              <p:par>
                                <p:cTn fill="hold" nodeType="afterEffect" presetClass="entr" presetID="10" presetSubtype="0">
                                  <p:stCondLst>
                                    <p:cond delay="0"/>
                                  </p:stCondLst>
                                  <p:childTnLst>
                                    <p:set>
                                      <p:cBhvr>
                                        <p:cTn dur="1" fill="hold">
                                          <p:stCondLst>
                                            <p:cond delay="0"/>
                                          </p:stCondLst>
                                        </p:cTn>
                                        <p:tgtEl>
                                          <p:spTgt spid="188">
                                            <p:txEl>
                                              <p:pRg end="5" st="5"/>
                                            </p:txEl>
                                          </p:spTgt>
                                        </p:tgtEl>
                                        <p:attrNameLst>
                                          <p:attrName>style.visibility</p:attrName>
                                        </p:attrNameLst>
                                      </p:cBhvr>
                                      <p:to>
                                        <p:strVal val="visible"/>
                                      </p:to>
                                    </p:set>
                                    <p:animEffect filter="fade" transition="in">
                                      <p:cBhvr>
                                        <p:cTn dur="500"/>
                                        <p:tgtEl>
                                          <p:spTgt spid="188">
                                            <p:txEl>
                                              <p:pRg end="5" st="5"/>
                                            </p:txEl>
                                          </p:spTgt>
                                        </p:tgtEl>
                                      </p:cBhvr>
                                    </p:animEffect>
                                  </p:childTnLst>
                                </p:cTn>
                              </p:par>
                            </p:childTnLst>
                          </p:cTn>
                        </p:par>
                        <p:par>
                          <p:cTn fill="hold">
                            <p:stCondLst>
                              <p:cond delay="3750"/>
                            </p:stCondLst>
                            <p:childTnLst>
                              <p:par>
                                <p:cTn fill="hold" nodeType="afterEffect" presetClass="entr" presetID="10" presetSubtype="0">
                                  <p:stCondLst>
                                    <p:cond delay="0"/>
                                  </p:stCondLst>
                                  <p:childTnLst>
                                    <p:set>
                                      <p:cBhvr>
                                        <p:cTn dur="1" fill="hold">
                                          <p:stCondLst>
                                            <p:cond delay="0"/>
                                          </p:stCondLst>
                                        </p:cTn>
                                        <p:tgtEl>
                                          <p:spTgt spid="188">
                                            <p:txEl>
                                              <p:pRg end="6" st="6"/>
                                            </p:txEl>
                                          </p:spTgt>
                                        </p:tgtEl>
                                        <p:attrNameLst>
                                          <p:attrName>style.visibility</p:attrName>
                                        </p:attrNameLst>
                                      </p:cBhvr>
                                      <p:to>
                                        <p:strVal val="visible"/>
                                      </p:to>
                                    </p:set>
                                    <p:animEffect filter="fade" transition="in">
                                      <p:cBhvr>
                                        <p:cTn dur="500"/>
                                        <p:tgtEl>
                                          <p:spTgt spid="188">
                                            <p:txEl>
                                              <p:pRg end="6" st="6"/>
                                            </p:txEl>
                                          </p:spTgt>
                                        </p:tgtEl>
                                      </p:cBhvr>
                                    </p:animEffect>
                                  </p:childTnLst>
                                </p:cTn>
                              </p:par>
                            </p:childTnLst>
                          </p:cTn>
                        </p:par>
                        <p:par>
                          <p:cTn fill="hold">
                            <p:stCondLst>
                              <p:cond delay="4250"/>
                            </p:stCondLst>
                            <p:childTnLst>
                              <p:par>
                                <p:cTn fill="hold" nodeType="afterEffect" presetClass="entr" presetID="10" presetSubtype="0">
                                  <p:stCondLst>
                                    <p:cond delay="0"/>
                                  </p:stCondLst>
                                  <p:childTnLst>
                                    <p:set>
                                      <p:cBhvr>
                                        <p:cTn dur="1" fill="hold">
                                          <p:stCondLst>
                                            <p:cond delay="0"/>
                                          </p:stCondLst>
                                        </p:cTn>
                                        <p:tgtEl>
                                          <p:spTgt spid="188">
                                            <p:txEl>
                                              <p:pRg end="7" st="7"/>
                                            </p:txEl>
                                          </p:spTgt>
                                        </p:tgtEl>
                                        <p:attrNameLst>
                                          <p:attrName>style.visibility</p:attrName>
                                        </p:attrNameLst>
                                      </p:cBhvr>
                                      <p:to>
                                        <p:strVal val="visible"/>
                                      </p:to>
                                    </p:set>
                                    <p:animEffect filter="fade" transition="in">
                                      <p:cBhvr>
                                        <p:cTn dur="500"/>
                                        <p:tgtEl>
                                          <p:spTgt spid="188">
                                            <p:txEl>
                                              <p:pRg end="7" st="7"/>
                                            </p:txEl>
                                          </p:spTgt>
                                        </p:tgtEl>
                                      </p:cBhvr>
                                    </p:animEffect>
                                  </p:childTnLst>
                                </p:cTn>
                              </p:par>
                            </p:childTnLst>
                          </p:cTn>
                        </p:par>
                        <p:par>
                          <p:cTn fill="hold">
                            <p:stCondLst>
                              <p:cond delay="4750"/>
                            </p:stCondLst>
                            <p:childTnLst>
                              <p:par>
                                <p:cTn fill="hold" nodeType="afterEffect" presetClass="entr" presetID="10" presetSubtype="0">
                                  <p:stCondLst>
                                    <p:cond delay="0"/>
                                  </p:stCondLst>
                                  <p:childTnLst>
                                    <p:set>
                                      <p:cBhvr>
                                        <p:cTn dur="1" fill="hold">
                                          <p:stCondLst>
                                            <p:cond delay="0"/>
                                          </p:stCondLst>
                                        </p:cTn>
                                        <p:tgtEl>
                                          <p:spTgt spid="188">
                                            <p:txEl>
                                              <p:pRg end="8" st="8"/>
                                            </p:txEl>
                                          </p:spTgt>
                                        </p:tgtEl>
                                        <p:attrNameLst>
                                          <p:attrName>style.visibility</p:attrName>
                                        </p:attrNameLst>
                                      </p:cBhvr>
                                      <p:to>
                                        <p:strVal val="visible"/>
                                      </p:to>
                                    </p:set>
                                    <p:animEffect filter="fade" transition="in">
                                      <p:cBhvr>
                                        <p:cTn dur="500"/>
                                        <p:tgtEl>
                                          <p:spTgt spid="188">
                                            <p:txEl>
                                              <p:pRg end="8" st="8"/>
                                            </p:txEl>
                                          </p:spTgt>
                                        </p:tgtEl>
                                      </p:cBhvr>
                                    </p:animEffect>
                                  </p:childTnLst>
                                </p:cTn>
                              </p:par>
                            </p:childTnLst>
                          </p:cTn>
                        </p:par>
                        <p:par>
                          <p:cTn fill="hold">
                            <p:stCondLst>
                              <p:cond delay="5250"/>
                            </p:stCondLst>
                            <p:childTnLst>
                              <p:par>
                                <p:cTn fill="hold" nodeType="after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500"/>
                                        <p:tgtEl>
                                          <p:spTgt spid="1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extLst>
    <p:ext uri="{DCECCB84-F9BA-43D5-87BE-67443E8EF086}">
      <p15:sldGuideLst>
        <p15:guide id="1" orient="horz" pos="324">
          <p15:clr>
            <a:srgbClr val="FBAE40"/>
          </p15:clr>
        </p15:guide>
        <p15:guide id="2" pos="402">
          <p15:clr>
            <a:srgbClr val="FBAE40"/>
          </p15:clr>
        </p15:guide>
        <p15:guide id="3" pos="5355">
          <p15:clr>
            <a:srgbClr val="FBAE40"/>
          </p15:clr>
        </p15:guide>
        <p15:guide id="4" orient="horz" pos="2916">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 Pictures at Bottom Slide">
  <p:cSld name="Multi Pictures at Bottom Slide">
    <p:spTree>
      <p:nvGrpSpPr>
        <p:cNvPr id="196" name="Shape 196"/>
        <p:cNvGrpSpPr/>
        <p:nvPr/>
      </p:nvGrpSpPr>
      <p:grpSpPr>
        <a:xfrm>
          <a:off x="0" y="0"/>
          <a:ext cx="0" cy="0"/>
          <a:chOff x="0" y="0"/>
          <a:chExt cx="0" cy="0"/>
        </a:xfrm>
      </p:grpSpPr>
      <p:sp>
        <p:nvSpPr>
          <p:cNvPr id="197" name="Google Shape;197;p63"/>
          <p:cNvSpPr/>
          <p:nvPr>
            <p:ph idx="2" type="pic"/>
          </p:nvPr>
        </p:nvSpPr>
        <p:spPr>
          <a:xfrm>
            <a:off x="887484" y="3048000"/>
            <a:ext cx="2361625" cy="2098072"/>
          </a:xfrm>
          <a:prstGeom prst="rect">
            <a:avLst/>
          </a:prstGeom>
          <a:noFill/>
          <a:ln>
            <a:noFill/>
          </a:ln>
        </p:spPr>
      </p:sp>
      <p:sp>
        <p:nvSpPr>
          <p:cNvPr id="198" name="Google Shape;198;p63"/>
          <p:cNvSpPr/>
          <p:nvPr>
            <p:ph idx="3" type="pic"/>
          </p:nvPr>
        </p:nvSpPr>
        <p:spPr>
          <a:xfrm>
            <a:off x="2638135" y="3048000"/>
            <a:ext cx="2361625" cy="2098072"/>
          </a:xfrm>
          <a:prstGeom prst="rect">
            <a:avLst/>
          </a:prstGeom>
          <a:noFill/>
          <a:ln>
            <a:noFill/>
          </a:ln>
        </p:spPr>
      </p:sp>
      <p:sp>
        <p:nvSpPr>
          <p:cNvPr id="199" name="Google Shape;199;p63"/>
          <p:cNvSpPr/>
          <p:nvPr>
            <p:ph idx="4" type="pic"/>
          </p:nvPr>
        </p:nvSpPr>
        <p:spPr>
          <a:xfrm>
            <a:off x="4388786" y="3048000"/>
            <a:ext cx="2361625" cy="2098072"/>
          </a:xfrm>
          <a:prstGeom prst="rect">
            <a:avLst/>
          </a:prstGeom>
          <a:noFill/>
          <a:ln>
            <a:noFill/>
          </a:ln>
        </p:spPr>
      </p:sp>
      <p:sp>
        <p:nvSpPr>
          <p:cNvPr id="200" name="Google Shape;200;p63"/>
          <p:cNvSpPr/>
          <p:nvPr>
            <p:ph idx="5" type="pic"/>
          </p:nvPr>
        </p:nvSpPr>
        <p:spPr>
          <a:xfrm>
            <a:off x="6139438" y="3048000"/>
            <a:ext cx="2361625" cy="2098072"/>
          </a:xfrm>
          <a:prstGeom prst="rect">
            <a:avLst/>
          </a:prstGeom>
          <a:noFill/>
          <a:ln>
            <a:noFill/>
          </a:ln>
        </p:spPr>
      </p:sp>
      <p:sp>
        <p:nvSpPr>
          <p:cNvPr id="201" name="Google Shape;201;p63"/>
          <p:cNvSpPr/>
          <p:nvPr/>
        </p:nvSpPr>
        <p:spPr>
          <a:xfrm>
            <a:off x="8071116" y="4673599"/>
            <a:ext cx="192759" cy="469899"/>
          </a:xfrm>
          <a:custGeom>
            <a:rect b="b" l="l" r="r" t="t"/>
            <a:pathLst>
              <a:path extrusionOk="0" h="2996" w="1229">
                <a:moveTo>
                  <a:pt x="1080" y="0"/>
                </a:moveTo>
                <a:lnTo>
                  <a:pt x="0" y="2996"/>
                </a:lnTo>
                <a:lnTo>
                  <a:pt x="149" y="2996"/>
                </a:lnTo>
                <a:lnTo>
                  <a:pt x="1229" y="0"/>
                </a:lnTo>
                <a:lnTo>
                  <a:pt x="1080" y="0"/>
                </a:lnTo>
                <a:close/>
              </a:path>
            </a:pathLst>
          </a:custGeom>
          <a:solidFill>
            <a:srgbClr val="82BAE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202" name="Google Shape;202;p63"/>
          <p:cNvSpPr txBox="1"/>
          <p:nvPr/>
        </p:nvSpPr>
        <p:spPr>
          <a:xfrm>
            <a:off x="8273619" y="4758089"/>
            <a:ext cx="227444" cy="123111"/>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fld id="{00000000-1234-1234-1234-123412341234}" type="slidenum">
              <a:rPr lang="en-US" sz="800">
                <a:solidFill>
                  <a:schemeClr val="accent4"/>
                </a:solidFill>
                <a:latin typeface="Lato"/>
                <a:ea typeface="Lato"/>
                <a:cs typeface="Lato"/>
                <a:sym typeface="Lato"/>
              </a:rPr>
              <a:t>‹#›</a:t>
            </a:fld>
            <a:endParaRPr sz="800">
              <a:solidFill>
                <a:schemeClr val="accent4"/>
              </a:solidFill>
              <a:latin typeface="Lato"/>
              <a:ea typeface="Lato"/>
              <a:cs typeface="Lato"/>
              <a:sym typeface="Lato"/>
            </a:endParaRPr>
          </a:p>
        </p:txBody>
      </p:sp>
    </p:spTree>
  </p:cSld>
  <p:clrMapOvr>
    <a:masterClrMapping/>
  </p:clrMapOvr>
  <p:transition spd="slow">
    <p:push dir="r"/>
  </p:transition>
  <p:extLst>
    <p:ext uri="{DCECCB84-F9BA-43D5-87BE-67443E8EF086}">
      <p15:sldGuideLst>
        <p15:guide id="1" orient="horz" pos="324">
          <p15:clr>
            <a:srgbClr val="FBAE40"/>
          </p15:clr>
        </p15:guide>
        <p15:guide id="2" pos="402">
          <p15:clr>
            <a:srgbClr val="FBAE40"/>
          </p15:clr>
        </p15:guide>
        <p15:guide id="3" pos="5355">
          <p15:clr>
            <a:srgbClr val="FBAE40"/>
          </p15:clr>
        </p15:guide>
        <p15:guide id="4" orient="horz" pos="291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p:cSld name="Blank Slide">
    <p:spTree>
      <p:nvGrpSpPr>
        <p:cNvPr id="20" name="Shape 20"/>
        <p:cNvGrpSpPr/>
        <p:nvPr/>
      </p:nvGrpSpPr>
      <p:grpSpPr>
        <a:xfrm>
          <a:off x="0" y="0"/>
          <a:ext cx="0" cy="0"/>
          <a:chOff x="0" y="0"/>
          <a:chExt cx="0" cy="0"/>
        </a:xfrm>
      </p:grpSpPr>
    </p:spTree>
  </p:cSld>
  <p:clrMapOvr>
    <a:masterClrMapping/>
  </p:clrMapOvr>
  <p:transition spd="slow">
    <p:push dir="r"/>
  </p:transition>
  <p:extLst>
    <p:ext uri="{DCECCB84-F9BA-43D5-87BE-67443E8EF086}">
      <p15:sldGuideLst>
        <p15:guide id="1" orient="horz" pos="324">
          <p15:clr>
            <a:srgbClr val="FBAE40"/>
          </p15:clr>
        </p15:guide>
        <p15:guide id="2" pos="402">
          <p15:clr>
            <a:srgbClr val="FBAE40"/>
          </p15:clr>
        </p15:guide>
        <p15:guide id="3" pos="5355">
          <p15:clr>
            <a:srgbClr val="FBAE40"/>
          </p15:clr>
        </p15:guide>
        <p15:guide id="4" orient="horz" pos="2916">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rtfolio Section Slide 1">
  <p:cSld name="Portfolio Section Slide 1">
    <p:spTree>
      <p:nvGrpSpPr>
        <p:cNvPr id="203" name="Shape 203"/>
        <p:cNvGrpSpPr/>
        <p:nvPr/>
      </p:nvGrpSpPr>
      <p:grpSpPr>
        <a:xfrm>
          <a:off x="0" y="0"/>
          <a:ext cx="0" cy="0"/>
          <a:chOff x="0" y="0"/>
          <a:chExt cx="0" cy="0"/>
        </a:xfrm>
      </p:grpSpPr>
      <p:sp>
        <p:nvSpPr>
          <p:cNvPr id="204" name="Google Shape;204;p64"/>
          <p:cNvSpPr/>
          <p:nvPr>
            <p:ph idx="2" type="pic"/>
          </p:nvPr>
        </p:nvSpPr>
        <p:spPr>
          <a:xfrm>
            <a:off x="5712067" y="2576797"/>
            <a:ext cx="1793550" cy="1910418"/>
          </a:xfrm>
          <a:prstGeom prst="rect">
            <a:avLst/>
          </a:prstGeom>
          <a:noFill/>
          <a:ln>
            <a:noFill/>
          </a:ln>
        </p:spPr>
      </p:sp>
      <p:sp>
        <p:nvSpPr>
          <p:cNvPr id="205" name="Google Shape;205;p64"/>
          <p:cNvSpPr/>
          <p:nvPr>
            <p:ph idx="3" type="pic"/>
          </p:nvPr>
        </p:nvSpPr>
        <p:spPr>
          <a:xfrm>
            <a:off x="6404451" y="624279"/>
            <a:ext cx="1793550" cy="1910418"/>
          </a:xfrm>
          <a:prstGeom prst="rect">
            <a:avLst/>
          </a:prstGeom>
          <a:noFill/>
          <a:ln>
            <a:noFill/>
          </a:ln>
        </p:spPr>
      </p:sp>
      <p:sp>
        <p:nvSpPr>
          <p:cNvPr id="206" name="Google Shape;206;p64"/>
          <p:cNvSpPr/>
          <p:nvPr>
            <p:ph idx="4" type="pic"/>
          </p:nvPr>
        </p:nvSpPr>
        <p:spPr>
          <a:xfrm>
            <a:off x="7230567" y="1545029"/>
            <a:ext cx="1793550" cy="1910418"/>
          </a:xfrm>
          <a:prstGeom prst="rect">
            <a:avLst/>
          </a:prstGeom>
          <a:noFill/>
          <a:ln>
            <a:noFill/>
          </a:ln>
        </p:spPr>
      </p:sp>
      <p:sp>
        <p:nvSpPr>
          <p:cNvPr id="207" name="Google Shape;207;p64"/>
          <p:cNvSpPr/>
          <p:nvPr>
            <p:ph idx="5" type="pic"/>
          </p:nvPr>
        </p:nvSpPr>
        <p:spPr>
          <a:xfrm>
            <a:off x="4644446" y="1851357"/>
            <a:ext cx="1965042" cy="2396312"/>
          </a:xfrm>
          <a:prstGeom prst="rect">
            <a:avLst/>
          </a:prstGeom>
          <a:noFill/>
          <a:ln>
            <a:noFill/>
          </a:ln>
        </p:spPr>
      </p:sp>
    </p:spTree>
  </p:cSld>
  <p:clrMapOvr>
    <a:masterClrMapping/>
  </p:clrMapOvr>
  <p:transition spd="slow">
    <p:push dir="r"/>
  </p:transition>
  <p:extLst>
    <p:ext uri="{DCECCB84-F9BA-43D5-87BE-67443E8EF086}">
      <p15:sldGuideLst>
        <p15:guide id="1" orient="horz" pos="324">
          <p15:clr>
            <a:srgbClr val="FBAE40"/>
          </p15:clr>
        </p15:guide>
        <p15:guide id="2" pos="402">
          <p15:clr>
            <a:srgbClr val="FBAE40"/>
          </p15:clr>
        </p15:guide>
        <p15:guide id="3" pos="5355">
          <p15:clr>
            <a:srgbClr val="FBAE40"/>
          </p15:clr>
        </p15:guide>
        <p15:guide id="4" orient="horz" pos="2916">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rtfolio Section Slide 2">
  <p:cSld name="Portfolio Section Slide 2">
    <p:spTree>
      <p:nvGrpSpPr>
        <p:cNvPr id="208" name="Shape 208"/>
        <p:cNvGrpSpPr/>
        <p:nvPr/>
      </p:nvGrpSpPr>
      <p:grpSpPr>
        <a:xfrm>
          <a:off x="0" y="0"/>
          <a:ext cx="0" cy="0"/>
          <a:chOff x="0" y="0"/>
          <a:chExt cx="0" cy="0"/>
        </a:xfrm>
      </p:grpSpPr>
      <p:sp>
        <p:nvSpPr>
          <p:cNvPr id="209" name="Google Shape;209;p65"/>
          <p:cNvSpPr/>
          <p:nvPr>
            <p:ph idx="2" type="pic"/>
          </p:nvPr>
        </p:nvSpPr>
        <p:spPr>
          <a:xfrm>
            <a:off x="4509371" y="2599476"/>
            <a:ext cx="2390810" cy="2546596"/>
          </a:xfrm>
          <a:prstGeom prst="rect">
            <a:avLst/>
          </a:prstGeom>
          <a:noFill/>
          <a:ln>
            <a:noFill/>
          </a:ln>
        </p:spPr>
      </p:sp>
      <p:sp>
        <p:nvSpPr>
          <p:cNvPr id="210" name="Google Shape;210;p65"/>
          <p:cNvSpPr/>
          <p:nvPr>
            <p:ph idx="3" type="pic"/>
          </p:nvPr>
        </p:nvSpPr>
        <p:spPr>
          <a:xfrm>
            <a:off x="5449498" y="0"/>
            <a:ext cx="2390810" cy="2546596"/>
          </a:xfrm>
          <a:prstGeom prst="rect">
            <a:avLst/>
          </a:prstGeom>
          <a:noFill/>
          <a:ln>
            <a:noFill/>
          </a:ln>
        </p:spPr>
      </p:sp>
      <p:sp>
        <p:nvSpPr>
          <p:cNvPr id="211" name="Google Shape;211;p65"/>
          <p:cNvSpPr/>
          <p:nvPr>
            <p:ph idx="4" type="pic"/>
          </p:nvPr>
        </p:nvSpPr>
        <p:spPr>
          <a:xfrm>
            <a:off x="6653408" y="920750"/>
            <a:ext cx="2390810" cy="2546596"/>
          </a:xfrm>
          <a:prstGeom prst="rect">
            <a:avLst/>
          </a:prstGeom>
          <a:noFill/>
          <a:ln>
            <a:noFill/>
          </a:ln>
        </p:spPr>
      </p:sp>
      <p:sp>
        <p:nvSpPr>
          <p:cNvPr id="212" name="Google Shape;212;p65"/>
          <p:cNvSpPr/>
          <p:nvPr/>
        </p:nvSpPr>
        <p:spPr>
          <a:xfrm>
            <a:off x="8071116" y="4673599"/>
            <a:ext cx="192759" cy="469899"/>
          </a:xfrm>
          <a:custGeom>
            <a:rect b="b" l="l" r="r" t="t"/>
            <a:pathLst>
              <a:path extrusionOk="0" h="2996" w="1229">
                <a:moveTo>
                  <a:pt x="1080" y="0"/>
                </a:moveTo>
                <a:lnTo>
                  <a:pt x="0" y="2996"/>
                </a:lnTo>
                <a:lnTo>
                  <a:pt x="149" y="2996"/>
                </a:lnTo>
                <a:lnTo>
                  <a:pt x="1229" y="0"/>
                </a:lnTo>
                <a:lnTo>
                  <a:pt x="1080" y="0"/>
                </a:lnTo>
                <a:close/>
              </a:path>
            </a:pathLst>
          </a:custGeom>
          <a:solidFill>
            <a:srgbClr val="82BAE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213" name="Google Shape;213;p65"/>
          <p:cNvSpPr txBox="1"/>
          <p:nvPr/>
        </p:nvSpPr>
        <p:spPr>
          <a:xfrm>
            <a:off x="8273619" y="4758089"/>
            <a:ext cx="227444" cy="123111"/>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fld id="{00000000-1234-1234-1234-123412341234}" type="slidenum">
              <a:rPr lang="en-US" sz="800">
                <a:solidFill>
                  <a:schemeClr val="accent4"/>
                </a:solidFill>
                <a:latin typeface="Lato"/>
                <a:ea typeface="Lato"/>
                <a:cs typeface="Lato"/>
                <a:sym typeface="Lato"/>
              </a:rPr>
              <a:t>‹#›</a:t>
            </a:fld>
            <a:endParaRPr sz="800">
              <a:solidFill>
                <a:schemeClr val="accent4"/>
              </a:solidFill>
              <a:latin typeface="Lato"/>
              <a:ea typeface="Lato"/>
              <a:cs typeface="Lato"/>
              <a:sym typeface="Lato"/>
            </a:endParaRPr>
          </a:p>
        </p:txBody>
      </p:sp>
      <p:sp>
        <p:nvSpPr>
          <p:cNvPr id="214" name="Google Shape;214;p65"/>
          <p:cNvSpPr txBox="1"/>
          <p:nvPr/>
        </p:nvSpPr>
        <p:spPr>
          <a:xfrm>
            <a:off x="6226542" y="4758089"/>
            <a:ext cx="1741169" cy="123111"/>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lang="en-US" sz="800">
                <a:solidFill>
                  <a:schemeClr val="accent5"/>
                </a:solidFill>
                <a:latin typeface="Lato"/>
                <a:ea typeface="Lato"/>
                <a:cs typeface="Lato"/>
                <a:sym typeface="Lato"/>
              </a:rPr>
              <a:t>Presented By: </a:t>
            </a:r>
            <a:r>
              <a:rPr b="1" lang="en-US" sz="800">
                <a:solidFill>
                  <a:schemeClr val="accent1"/>
                </a:solidFill>
                <a:latin typeface="Lato"/>
                <a:ea typeface="Lato"/>
                <a:cs typeface="Lato"/>
                <a:sym typeface="Lato"/>
              </a:rPr>
              <a:t>JAFAR DESIGNS</a:t>
            </a:r>
            <a:endParaRPr/>
          </a:p>
        </p:txBody>
      </p:sp>
      <p:sp>
        <p:nvSpPr>
          <p:cNvPr id="215" name="Google Shape;215;p65"/>
          <p:cNvSpPr/>
          <p:nvPr>
            <p:ph idx="5" type="pic"/>
          </p:nvPr>
        </p:nvSpPr>
        <p:spPr>
          <a:xfrm>
            <a:off x="3269915" y="1146175"/>
            <a:ext cx="2619410" cy="3194296"/>
          </a:xfrm>
          <a:prstGeom prst="rect">
            <a:avLst/>
          </a:prstGeom>
          <a:noFill/>
          <a:ln>
            <a:noFill/>
          </a:ln>
        </p:spPr>
      </p:sp>
    </p:spTree>
  </p:cSld>
  <p:clrMapOvr>
    <a:masterClrMapping/>
  </p:clrMapOvr>
  <p:transition spd="slow">
    <p:push dir="r"/>
  </p:transition>
  <p:extLst>
    <p:ext uri="{DCECCB84-F9BA-43D5-87BE-67443E8EF086}">
      <p15:sldGuideLst>
        <p15:guide id="1" orient="horz" pos="324">
          <p15:clr>
            <a:srgbClr val="FBAE40"/>
          </p15:clr>
        </p15:guide>
        <p15:guide id="2" pos="402">
          <p15:clr>
            <a:srgbClr val="FBAE40"/>
          </p15:clr>
        </p15:guide>
        <p15:guide id="3" pos="5355">
          <p15:clr>
            <a:srgbClr val="FBAE40"/>
          </p15:clr>
        </p15:guide>
        <p15:guide id="4" orient="horz" pos="2916">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rtfolio at Right">
  <p:cSld name="Portfolio at Right">
    <p:spTree>
      <p:nvGrpSpPr>
        <p:cNvPr id="216" name="Shape 216"/>
        <p:cNvGrpSpPr/>
        <p:nvPr/>
      </p:nvGrpSpPr>
      <p:grpSpPr>
        <a:xfrm>
          <a:off x="0" y="0"/>
          <a:ext cx="0" cy="0"/>
          <a:chOff x="0" y="0"/>
          <a:chExt cx="0" cy="0"/>
        </a:xfrm>
      </p:grpSpPr>
      <p:sp>
        <p:nvSpPr>
          <p:cNvPr id="217" name="Google Shape;217;p66"/>
          <p:cNvSpPr/>
          <p:nvPr>
            <p:ph idx="2" type="pic"/>
          </p:nvPr>
        </p:nvSpPr>
        <p:spPr>
          <a:xfrm>
            <a:off x="4780280" y="0"/>
            <a:ext cx="4363720" cy="5143500"/>
          </a:xfrm>
          <a:prstGeom prst="rect">
            <a:avLst/>
          </a:prstGeom>
          <a:noFill/>
          <a:ln>
            <a:noFill/>
          </a:ln>
        </p:spPr>
      </p:sp>
      <p:sp>
        <p:nvSpPr>
          <p:cNvPr id="218" name="Google Shape;218;p66"/>
          <p:cNvSpPr/>
          <p:nvPr/>
        </p:nvSpPr>
        <p:spPr>
          <a:xfrm>
            <a:off x="795070" y="4673599"/>
            <a:ext cx="192759" cy="469899"/>
          </a:xfrm>
          <a:custGeom>
            <a:rect b="b" l="l" r="r" t="t"/>
            <a:pathLst>
              <a:path extrusionOk="0" h="2996" w="1229">
                <a:moveTo>
                  <a:pt x="1080" y="0"/>
                </a:moveTo>
                <a:lnTo>
                  <a:pt x="0" y="2996"/>
                </a:lnTo>
                <a:lnTo>
                  <a:pt x="149" y="2996"/>
                </a:lnTo>
                <a:lnTo>
                  <a:pt x="1229" y="0"/>
                </a:lnTo>
                <a:lnTo>
                  <a:pt x="1080" y="0"/>
                </a:lnTo>
                <a:close/>
              </a:path>
            </a:pathLst>
          </a:custGeom>
          <a:solidFill>
            <a:srgbClr val="82BAE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219" name="Google Shape;219;p66"/>
          <p:cNvSpPr txBox="1"/>
          <p:nvPr/>
        </p:nvSpPr>
        <p:spPr>
          <a:xfrm>
            <a:off x="638175" y="4758089"/>
            <a:ext cx="227444" cy="123111"/>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fld id="{00000000-1234-1234-1234-123412341234}" type="slidenum">
              <a:rPr lang="en-US" sz="800">
                <a:solidFill>
                  <a:schemeClr val="accent4"/>
                </a:solidFill>
                <a:latin typeface="Lato"/>
                <a:ea typeface="Lato"/>
                <a:cs typeface="Lato"/>
                <a:sym typeface="Lato"/>
              </a:rPr>
              <a:t>‹#›</a:t>
            </a:fld>
            <a:endParaRPr sz="800">
              <a:solidFill>
                <a:schemeClr val="accent4"/>
              </a:solidFill>
              <a:latin typeface="Lato"/>
              <a:ea typeface="Lato"/>
              <a:cs typeface="Lato"/>
              <a:sym typeface="Lato"/>
            </a:endParaRPr>
          </a:p>
        </p:txBody>
      </p:sp>
      <p:sp>
        <p:nvSpPr>
          <p:cNvPr id="220" name="Google Shape;220;p66"/>
          <p:cNvSpPr txBox="1"/>
          <p:nvPr/>
        </p:nvSpPr>
        <p:spPr>
          <a:xfrm>
            <a:off x="1143672" y="4758089"/>
            <a:ext cx="1741169" cy="123111"/>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800">
                <a:solidFill>
                  <a:schemeClr val="accent5"/>
                </a:solidFill>
                <a:latin typeface="Lato"/>
                <a:ea typeface="Lato"/>
                <a:cs typeface="Lato"/>
                <a:sym typeface="Lato"/>
              </a:rPr>
              <a:t>Presented By: </a:t>
            </a:r>
            <a:r>
              <a:rPr b="1" lang="en-US" sz="800">
                <a:solidFill>
                  <a:schemeClr val="accent1"/>
                </a:solidFill>
                <a:latin typeface="Lato"/>
                <a:ea typeface="Lato"/>
                <a:cs typeface="Lato"/>
                <a:sym typeface="Lato"/>
              </a:rPr>
              <a:t>JAFAR DESIGNS</a:t>
            </a:r>
            <a:endParaRPr/>
          </a:p>
        </p:txBody>
      </p:sp>
    </p:spTree>
  </p:cSld>
  <p:clrMapOvr>
    <a:masterClrMapping/>
  </p:clrMapOvr>
  <p:transition spd="slow">
    <p:push dir="r"/>
  </p:transition>
  <p:extLst>
    <p:ext uri="{DCECCB84-F9BA-43D5-87BE-67443E8EF086}">
      <p15:sldGuideLst>
        <p15:guide id="1" orient="horz" pos="324">
          <p15:clr>
            <a:srgbClr val="FBAE40"/>
          </p15:clr>
        </p15:guide>
        <p15:guide id="2" pos="402">
          <p15:clr>
            <a:srgbClr val="FBAE40"/>
          </p15:clr>
        </p15:guide>
        <p15:guide id="3" pos="5355">
          <p15:clr>
            <a:srgbClr val="FBAE40"/>
          </p15:clr>
        </p15:guide>
        <p15:guide id="4" orient="horz" pos="2916">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bile App Showcase">
  <p:cSld name="Mobile App Showcase">
    <p:spTree>
      <p:nvGrpSpPr>
        <p:cNvPr id="221" name="Shape 221"/>
        <p:cNvGrpSpPr/>
        <p:nvPr/>
      </p:nvGrpSpPr>
      <p:grpSpPr>
        <a:xfrm>
          <a:off x="0" y="0"/>
          <a:ext cx="0" cy="0"/>
          <a:chOff x="0" y="0"/>
          <a:chExt cx="0" cy="0"/>
        </a:xfrm>
      </p:grpSpPr>
      <p:sp>
        <p:nvSpPr>
          <p:cNvPr id="222" name="Google Shape;222;p67"/>
          <p:cNvSpPr txBox="1"/>
          <p:nvPr>
            <p:ph idx="1" type="body"/>
          </p:nvPr>
        </p:nvSpPr>
        <p:spPr>
          <a:xfrm>
            <a:off x="638175" y="514350"/>
            <a:ext cx="7862888" cy="283633"/>
          </a:xfrm>
          <a:prstGeom prst="rect">
            <a:avLst/>
          </a:prstGeom>
          <a:noFill/>
          <a:ln>
            <a:noFill/>
          </a:ln>
        </p:spPr>
        <p:txBody>
          <a:bodyPr anchorCtr="0" anchor="t" bIns="0" lIns="0" spcFirstLastPara="1" rIns="0" wrap="square" tIns="0">
            <a:noAutofit/>
          </a:bodyPr>
          <a:lstStyle>
            <a:lvl1pPr indent="-228600" lvl="0" marL="457200" marR="0" rtl="0" algn="l">
              <a:lnSpc>
                <a:spcPct val="90000"/>
              </a:lnSpc>
              <a:spcBef>
                <a:spcPts val="0"/>
              </a:spcBef>
              <a:spcAft>
                <a:spcPts val="0"/>
              </a:spcAft>
              <a:buClr>
                <a:schemeClr val="accent1"/>
              </a:buClr>
              <a:buSzPts val="2400"/>
              <a:buFont typeface="Arial"/>
              <a:buNone/>
              <a:defRPr b="0" i="0" sz="2400" u="none" cap="none" strike="noStrike">
                <a:solidFill>
                  <a:schemeClr val="accent1"/>
                </a:solidFill>
                <a:latin typeface="Lato Black"/>
                <a:ea typeface="Lato Black"/>
                <a:cs typeface="Lato Black"/>
                <a:sym typeface="Lato Black"/>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cxnSp>
        <p:nvCxnSpPr>
          <p:cNvPr id="223" name="Google Shape;223;p67"/>
          <p:cNvCxnSpPr/>
          <p:nvPr/>
        </p:nvCxnSpPr>
        <p:spPr>
          <a:xfrm>
            <a:off x="639798" y="1058463"/>
            <a:ext cx="457200" cy="0"/>
          </a:xfrm>
          <a:prstGeom prst="straightConnector1">
            <a:avLst/>
          </a:prstGeom>
          <a:noFill/>
          <a:ln cap="flat" cmpd="sng" w="28575">
            <a:solidFill>
              <a:schemeClr val="accent1"/>
            </a:solidFill>
            <a:prstDash val="solid"/>
            <a:miter lim="800000"/>
            <a:headEnd len="sm" w="sm" type="none"/>
            <a:tailEnd len="sm" w="sm" type="none"/>
          </a:ln>
        </p:spPr>
      </p:cxnSp>
      <p:sp>
        <p:nvSpPr>
          <p:cNvPr id="224" name="Google Shape;224;p67"/>
          <p:cNvSpPr txBox="1"/>
          <p:nvPr>
            <p:ph idx="2" type="body"/>
          </p:nvPr>
        </p:nvSpPr>
        <p:spPr>
          <a:xfrm>
            <a:off x="638175" y="857739"/>
            <a:ext cx="7862888" cy="124650"/>
          </a:xfrm>
          <a:prstGeom prst="rect">
            <a:avLst/>
          </a:prstGeom>
          <a:noFill/>
          <a:ln>
            <a:noFill/>
          </a:ln>
        </p:spPr>
        <p:txBody>
          <a:bodyPr anchorCtr="0" anchor="t" bIns="0" lIns="0" spcFirstLastPara="1" rIns="0" wrap="square" tIns="0">
            <a:noAutofit/>
          </a:bodyPr>
          <a:lstStyle>
            <a:lvl1pPr indent="-228600" lvl="0" marL="457200" marR="0" rtl="0" algn="l">
              <a:lnSpc>
                <a:spcPct val="90000"/>
              </a:lnSpc>
              <a:spcBef>
                <a:spcPts val="0"/>
              </a:spcBef>
              <a:spcAft>
                <a:spcPts val="0"/>
              </a:spcAft>
              <a:buClr>
                <a:schemeClr val="accent4"/>
              </a:buClr>
              <a:buSzPts val="900"/>
              <a:buFont typeface="Arial"/>
              <a:buNone/>
              <a:defRPr b="0" i="0" sz="900" u="none" cap="none" strike="noStrike">
                <a:solidFill>
                  <a:schemeClr val="accent4"/>
                </a:solidFill>
                <a:latin typeface="Lato"/>
                <a:ea typeface="Lato"/>
                <a:cs typeface="Lato"/>
                <a:sym typeface="Lato"/>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225" name="Google Shape;225;p67"/>
          <p:cNvSpPr/>
          <p:nvPr/>
        </p:nvSpPr>
        <p:spPr>
          <a:xfrm>
            <a:off x="8071116" y="4673599"/>
            <a:ext cx="192759" cy="469899"/>
          </a:xfrm>
          <a:custGeom>
            <a:rect b="b" l="l" r="r" t="t"/>
            <a:pathLst>
              <a:path extrusionOk="0" h="2996" w="1229">
                <a:moveTo>
                  <a:pt x="1080" y="0"/>
                </a:moveTo>
                <a:lnTo>
                  <a:pt x="0" y="2996"/>
                </a:lnTo>
                <a:lnTo>
                  <a:pt x="149" y="2996"/>
                </a:lnTo>
                <a:lnTo>
                  <a:pt x="1229" y="0"/>
                </a:lnTo>
                <a:lnTo>
                  <a:pt x="1080" y="0"/>
                </a:lnTo>
                <a:close/>
              </a:path>
            </a:pathLst>
          </a:custGeom>
          <a:solidFill>
            <a:srgbClr val="82BAE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226" name="Google Shape;226;p67"/>
          <p:cNvSpPr txBox="1"/>
          <p:nvPr/>
        </p:nvSpPr>
        <p:spPr>
          <a:xfrm>
            <a:off x="8273619" y="4758089"/>
            <a:ext cx="227444" cy="123111"/>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fld id="{00000000-1234-1234-1234-123412341234}" type="slidenum">
              <a:rPr lang="en-US" sz="800">
                <a:solidFill>
                  <a:schemeClr val="accent4"/>
                </a:solidFill>
                <a:latin typeface="Lato"/>
                <a:ea typeface="Lato"/>
                <a:cs typeface="Lato"/>
                <a:sym typeface="Lato"/>
              </a:rPr>
              <a:t>‹#›</a:t>
            </a:fld>
            <a:endParaRPr sz="800">
              <a:solidFill>
                <a:schemeClr val="accent4"/>
              </a:solidFill>
              <a:latin typeface="Lato"/>
              <a:ea typeface="Lato"/>
              <a:cs typeface="Lato"/>
              <a:sym typeface="Lato"/>
            </a:endParaRPr>
          </a:p>
        </p:txBody>
      </p:sp>
      <p:sp>
        <p:nvSpPr>
          <p:cNvPr id="227" name="Google Shape;227;p67"/>
          <p:cNvSpPr txBox="1"/>
          <p:nvPr/>
        </p:nvSpPr>
        <p:spPr>
          <a:xfrm>
            <a:off x="6226542" y="4758089"/>
            <a:ext cx="1741169" cy="123111"/>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lang="en-US" sz="800">
                <a:solidFill>
                  <a:schemeClr val="accent5"/>
                </a:solidFill>
                <a:latin typeface="Lato"/>
                <a:ea typeface="Lato"/>
                <a:cs typeface="Lato"/>
                <a:sym typeface="Lato"/>
              </a:rPr>
              <a:t>Presented By: </a:t>
            </a:r>
            <a:r>
              <a:rPr b="1" lang="en-US" sz="800">
                <a:solidFill>
                  <a:schemeClr val="accent1"/>
                </a:solidFill>
                <a:latin typeface="Lato"/>
                <a:ea typeface="Lato"/>
                <a:cs typeface="Lato"/>
                <a:sym typeface="Lato"/>
              </a:rPr>
              <a:t>JAFAR DESIGNS</a:t>
            </a:r>
            <a:endParaRPr/>
          </a:p>
        </p:txBody>
      </p:sp>
      <p:sp>
        <p:nvSpPr>
          <p:cNvPr id="228" name="Google Shape;228;p67"/>
          <p:cNvSpPr/>
          <p:nvPr>
            <p:ph idx="3" type="pic"/>
          </p:nvPr>
        </p:nvSpPr>
        <p:spPr>
          <a:xfrm>
            <a:off x="3922337" y="1835150"/>
            <a:ext cx="1313238" cy="2359025"/>
          </a:xfrm>
          <a:prstGeom prst="rect">
            <a:avLst/>
          </a:prstGeom>
          <a:noFill/>
          <a:ln>
            <a:noFill/>
          </a:ln>
        </p:spPr>
      </p:sp>
    </p:spTree>
  </p:cSld>
  <p:clrMapOvr>
    <a:masterClrMapping/>
  </p:clrMapOvr>
  <p:transition spd="slow">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22">
                                            <p:txEl>
                                              <p:pRg end="0" st="0"/>
                                            </p:txEl>
                                          </p:spTgt>
                                        </p:tgtEl>
                                        <p:attrNameLst>
                                          <p:attrName>style.visibility</p:attrName>
                                        </p:attrNameLst>
                                      </p:cBhvr>
                                      <p:to>
                                        <p:strVal val="visible"/>
                                      </p:to>
                                    </p:set>
                                    <p:animEffect filter="fade" transition="in">
                                      <p:cBhvr>
                                        <p:cTn dur="750"/>
                                        <p:tgtEl>
                                          <p:spTgt spid="222">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222">
                                            <p:txEl>
                                              <p:pRg end="1" st="1"/>
                                            </p:txEl>
                                          </p:spTgt>
                                        </p:tgtEl>
                                        <p:attrNameLst>
                                          <p:attrName>style.visibility</p:attrName>
                                        </p:attrNameLst>
                                      </p:cBhvr>
                                      <p:to>
                                        <p:strVal val="visible"/>
                                      </p:to>
                                    </p:set>
                                    <p:animEffect filter="fade" transition="in">
                                      <p:cBhvr>
                                        <p:cTn dur="750"/>
                                        <p:tgtEl>
                                          <p:spTgt spid="222">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222">
                                            <p:txEl>
                                              <p:pRg end="2" st="2"/>
                                            </p:txEl>
                                          </p:spTgt>
                                        </p:tgtEl>
                                        <p:attrNameLst>
                                          <p:attrName>style.visibility</p:attrName>
                                        </p:attrNameLst>
                                      </p:cBhvr>
                                      <p:to>
                                        <p:strVal val="visible"/>
                                      </p:to>
                                    </p:set>
                                    <p:animEffect filter="fade" transition="in">
                                      <p:cBhvr>
                                        <p:cTn dur="750"/>
                                        <p:tgtEl>
                                          <p:spTgt spid="222">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222">
                                            <p:txEl>
                                              <p:pRg end="3" st="3"/>
                                            </p:txEl>
                                          </p:spTgt>
                                        </p:tgtEl>
                                        <p:attrNameLst>
                                          <p:attrName>style.visibility</p:attrName>
                                        </p:attrNameLst>
                                      </p:cBhvr>
                                      <p:to>
                                        <p:strVal val="visible"/>
                                      </p:to>
                                    </p:set>
                                    <p:animEffect filter="fade" transition="in">
                                      <p:cBhvr>
                                        <p:cTn dur="750"/>
                                        <p:tgtEl>
                                          <p:spTgt spid="222">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222">
                                            <p:txEl>
                                              <p:pRg end="4" st="4"/>
                                            </p:txEl>
                                          </p:spTgt>
                                        </p:tgtEl>
                                        <p:attrNameLst>
                                          <p:attrName>style.visibility</p:attrName>
                                        </p:attrNameLst>
                                      </p:cBhvr>
                                      <p:to>
                                        <p:strVal val="visible"/>
                                      </p:to>
                                    </p:set>
                                    <p:animEffect filter="fade" transition="in">
                                      <p:cBhvr>
                                        <p:cTn dur="750"/>
                                        <p:tgtEl>
                                          <p:spTgt spid="222">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222">
                                            <p:txEl>
                                              <p:pRg end="5" st="5"/>
                                            </p:txEl>
                                          </p:spTgt>
                                        </p:tgtEl>
                                        <p:attrNameLst>
                                          <p:attrName>style.visibility</p:attrName>
                                        </p:attrNameLst>
                                      </p:cBhvr>
                                      <p:to>
                                        <p:strVal val="visible"/>
                                      </p:to>
                                    </p:set>
                                    <p:animEffect filter="fade" transition="in">
                                      <p:cBhvr>
                                        <p:cTn dur="750"/>
                                        <p:tgtEl>
                                          <p:spTgt spid="222">
                                            <p:txEl>
                                              <p:pRg end="5" st="5"/>
                                            </p:txEl>
                                          </p:spTgt>
                                        </p:tgtEl>
                                      </p:cBhvr>
                                    </p:animEffect>
                                  </p:childTnLst>
                                </p:cTn>
                              </p:par>
                              <p:par>
                                <p:cTn fill="hold" nodeType="withEffect" presetClass="entr" presetID="10" presetSubtype="0">
                                  <p:stCondLst>
                                    <p:cond delay="0"/>
                                  </p:stCondLst>
                                  <p:childTnLst>
                                    <p:set>
                                      <p:cBhvr>
                                        <p:cTn dur="1" fill="hold">
                                          <p:stCondLst>
                                            <p:cond delay="0"/>
                                          </p:stCondLst>
                                        </p:cTn>
                                        <p:tgtEl>
                                          <p:spTgt spid="222">
                                            <p:txEl>
                                              <p:pRg end="6" st="6"/>
                                            </p:txEl>
                                          </p:spTgt>
                                        </p:tgtEl>
                                        <p:attrNameLst>
                                          <p:attrName>style.visibility</p:attrName>
                                        </p:attrNameLst>
                                      </p:cBhvr>
                                      <p:to>
                                        <p:strVal val="visible"/>
                                      </p:to>
                                    </p:set>
                                    <p:animEffect filter="fade" transition="in">
                                      <p:cBhvr>
                                        <p:cTn dur="750"/>
                                        <p:tgtEl>
                                          <p:spTgt spid="222">
                                            <p:txEl>
                                              <p:pRg end="6" st="6"/>
                                            </p:txEl>
                                          </p:spTgt>
                                        </p:tgtEl>
                                      </p:cBhvr>
                                    </p:animEffect>
                                  </p:childTnLst>
                                </p:cTn>
                              </p:par>
                              <p:par>
                                <p:cTn fill="hold" nodeType="withEffect" presetClass="entr" presetID="10" presetSubtype="0">
                                  <p:stCondLst>
                                    <p:cond delay="0"/>
                                  </p:stCondLst>
                                  <p:childTnLst>
                                    <p:set>
                                      <p:cBhvr>
                                        <p:cTn dur="1" fill="hold">
                                          <p:stCondLst>
                                            <p:cond delay="0"/>
                                          </p:stCondLst>
                                        </p:cTn>
                                        <p:tgtEl>
                                          <p:spTgt spid="222">
                                            <p:txEl>
                                              <p:pRg end="7" st="7"/>
                                            </p:txEl>
                                          </p:spTgt>
                                        </p:tgtEl>
                                        <p:attrNameLst>
                                          <p:attrName>style.visibility</p:attrName>
                                        </p:attrNameLst>
                                      </p:cBhvr>
                                      <p:to>
                                        <p:strVal val="visible"/>
                                      </p:to>
                                    </p:set>
                                    <p:animEffect filter="fade" transition="in">
                                      <p:cBhvr>
                                        <p:cTn dur="750"/>
                                        <p:tgtEl>
                                          <p:spTgt spid="222">
                                            <p:txEl>
                                              <p:pRg end="7" st="7"/>
                                            </p:txEl>
                                          </p:spTgt>
                                        </p:tgtEl>
                                      </p:cBhvr>
                                    </p:animEffect>
                                  </p:childTnLst>
                                </p:cTn>
                              </p:par>
                              <p:par>
                                <p:cTn fill="hold" nodeType="withEffect" presetClass="entr" presetID="10" presetSubtype="0">
                                  <p:stCondLst>
                                    <p:cond delay="0"/>
                                  </p:stCondLst>
                                  <p:childTnLst>
                                    <p:set>
                                      <p:cBhvr>
                                        <p:cTn dur="1" fill="hold">
                                          <p:stCondLst>
                                            <p:cond delay="0"/>
                                          </p:stCondLst>
                                        </p:cTn>
                                        <p:tgtEl>
                                          <p:spTgt spid="222">
                                            <p:txEl>
                                              <p:pRg end="8" st="8"/>
                                            </p:txEl>
                                          </p:spTgt>
                                        </p:tgtEl>
                                        <p:attrNameLst>
                                          <p:attrName>style.visibility</p:attrName>
                                        </p:attrNameLst>
                                      </p:cBhvr>
                                      <p:to>
                                        <p:strVal val="visible"/>
                                      </p:to>
                                    </p:set>
                                    <p:animEffect filter="fade" transition="in">
                                      <p:cBhvr>
                                        <p:cTn dur="750"/>
                                        <p:tgtEl>
                                          <p:spTgt spid="222">
                                            <p:txEl>
                                              <p:pRg end="8" st="8"/>
                                            </p:txEl>
                                          </p:spTgt>
                                        </p:tgtEl>
                                      </p:cBhvr>
                                    </p:animEffect>
                                  </p:childTnLst>
                                </p:cTn>
                              </p:par>
                            </p:childTnLst>
                          </p:cTn>
                        </p:par>
                        <p:par>
                          <p:cTn fill="hold">
                            <p:stCondLst>
                              <p:cond delay="750"/>
                            </p:stCondLst>
                            <p:childTnLst>
                              <p:par>
                                <p:cTn fill="hold" nodeType="afterEffect" presetClass="entr" presetID="10" presetSubtype="0">
                                  <p:stCondLst>
                                    <p:cond delay="0"/>
                                  </p:stCondLst>
                                  <p:childTnLst>
                                    <p:set>
                                      <p:cBhvr>
                                        <p:cTn dur="1" fill="hold">
                                          <p:stCondLst>
                                            <p:cond delay="0"/>
                                          </p:stCondLst>
                                        </p:cTn>
                                        <p:tgtEl>
                                          <p:spTgt spid="224">
                                            <p:txEl>
                                              <p:pRg end="0" st="0"/>
                                            </p:txEl>
                                          </p:spTgt>
                                        </p:tgtEl>
                                        <p:attrNameLst>
                                          <p:attrName>style.visibility</p:attrName>
                                        </p:attrNameLst>
                                      </p:cBhvr>
                                      <p:to>
                                        <p:strVal val="visible"/>
                                      </p:to>
                                    </p:set>
                                    <p:animEffect filter="fade" transition="in">
                                      <p:cBhvr>
                                        <p:cTn dur="500"/>
                                        <p:tgtEl>
                                          <p:spTgt spid="224">
                                            <p:txEl>
                                              <p:pRg end="0" st="0"/>
                                            </p:txEl>
                                          </p:spTgt>
                                        </p:tgtEl>
                                      </p:cBhvr>
                                    </p:animEffect>
                                  </p:childTnLst>
                                </p:cTn>
                              </p:par>
                            </p:childTnLst>
                          </p:cTn>
                        </p:par>
                        <p:par>
                          <p:cTn fill="hold">
                            <p:stCondLst>
                              <p:cond delay="1250"/>
                            </p:stCondLst>
                            <p:childTnLst>
                              <p:par>
                                <p:cTn fill="hold" nodeType="afterEffect" presetClass="entr" presetID="10" presetSubtype="0">
                                  <p:stCondLst>
                                    <p:cond delay="0"/>
                                  </p:stCondLst>
                                  <p:childTnLst>
                                    <p:set>
                                      <p:cBhvr>
                                        <p:cTn dur="1" fill="hold">
                                          <p:stCondLst>
                                            <p:cond delay="0"/>
                                          </p:stCondLst>
                                        </p:cTn>
                                        <p:tgtEl>
                                          <p:spTgt spid="224">
                                            <p:txEl>
                                              <p:pRg end="1" st="1"/>
                                            </p:txEl>
                                          </p:spTgt>
                                        </p:tgtEl>
                                        <p:attrNameLst>
                                          <p:attrName>style.visibility</p:attrName>
                                        </p:attrNameLst>
                                      </p:cBhvr>
                                      <p:to>
                                        <p:strVal val="visible"/>
                                      </p:to>
                                    </p:set>
                                    <p:animEffect filter="fade" transition="in">
                                      <p:cBhvr>
                                        <p:cTn dur="500"/>
                                        <p:tgtEl>
                                          <p:spTgt spid="224">
                                            <p:txEl>
                                              <p:pRg end="1" st="1"/>
                                            </p:txEl>
                                          </p:spTgt>
                                        </p:tgtEl>
                                      </p:cBhvr>
                                    </p:animEffect>
                                  </p:childTnLst>
                                </p:cTn>
                              </p:par>
                            </p:childTnLst>
                          </p:cTn>
                        </p:par>
                        <p:par>
                          <p:cTn fill="hold">
                            <p:stCondLst>
                              <p:cond delay="1750"/>
                            </p:stCondLst>
                            <p:childTnLst>
                              <p:par>
                                <p:cTn fill="hold" nodeType="afterEffect" presetClass="entr" presetID="10" presetSubtype="0">
                                  <p:stCondLst>
                                    <p:cond delay="0"/>
                                  </p:stCondLst>
                                  <p:childTnLst>
                                    <p:set>
                                      <p:cBhvr>
                                        <p:cTn dur="1" fill="hold">
                                          <p:stCondLst>
                                            <p:cond delay="0"/>
                                          </p:stCondLst>
                                        </p:cTn>
                                        <p:tgtEl>
                                          <p:spTgt spid="224">
                                            <p:txEl>
                                              <p:pRg end="2" st="2"/>
                                            </p:txEl>
                                          </p:spTgt>
                                        </p:tgtEl>
                                        <p:attrNameLst>
                                          <p:attrName>style.visibility</p:attrName>
                                        </p:attrNameLst>
                                      </p:cBhvr>
                                      <p:to>
                                        <p:strVal val="visible"/>
                                      </p:to>
                                    </p:set>
                                    <p:animEffect filter="fade" transition="in">
                                      <p:cBhvr>
                                        <p:cTn dur="500"/>
                                        <p:tgtEl>
                                          <p:spTgt spid="224">
                                            <p:txEl>
                                              <p:pRg end="2" st="2"/>
                                            </p:txEl>
                                          </p:spTgt>
                                        </p:tgtEl>
                                      </p:cBhvr>
                                    </p:animEffect>
                                  </p:childTnLst>
                                </p:cTn>
                              </p:par>
                            </p:childTnLst>
                          </p:cTn>
                        </p:par>
                        <p:par>
                          <p:cTn fill="hold">
                            <p:stCondLst>
                              <p:cond delay="2250"/>
                            </p:stCondLst>
                            <p:childTnLst>
                              <p:par>
                                <p:cTn fill="hold" nodeType="afterEffect" presetClass="entr" presetID="10" presetSubtype="0">
                                  <p:stCondLst>
                                    <p:cond delay="0"/>
                                  </p:stCondLst>
                                  <p:childTnLst>
                                    <p:set>
                                      <p:cBhvr>
                                        <p:cTn dur="1" fill="hold">
                                          <p:stCondLst>
                                            <p:cond delay="0"/>
                                          </p:stCondLst>
                                        </p:cTn>
                                        <p:tgtEl>
                                          <p:spTgt spid="224">
                                            <p:txEl>
                                              <p:pRg end="3" st="3"/>
                                            </p:txEl>
                                          </p:spTgt>
                                        </p:tgtEl>
                                        <p:attrNameLst>
                                          <p:attrName>style.visibility</p:attrName>
                                        </p:attrNameLst>
                                      </p:cBhvr>
                                      <p:to>
                                        <p:strVal val="visible"/>
                                      </p:to>
                                    </p:set>
                                    <p:animEffect filter="fade" transition="in">
                                      <p:cBhvr>
                                        <p:cTn dur="500"/>
                                        <p:tgtEl>
                                          <p:spTgt spid="224">
                                            <p:txEl>
                                              <p:pRg end="3" st="3"/>
                                            </p:txEl>
                                          </p:spTgt>
                                        </p:tgtEl>
                                      </p:cBhvr>
                                    </p:animEffect>
                                  </p:childTnLst>
                                </p:cTn>
                              </p:par>
                            </p:childTnLst>
                          </p:cTn>
                        </p:par>
                        <p:par>
                          <p:cTn fill="hold">
                            <p:stCondLst>
                              <p:cond delay="2750"/>
                            </p:stCondLst>
                            <p:childTnLst>
                              <p:par>
                                <p:cTn fill="hold" nodeType="afterEffect" presetClass="entr" presetID="10" presetSubtype="0">
                                  <p:stCondLst>
                                    <p:cond delay="0"/>
                                  </p:stCondLst>
                                  <p:childTnLst>
                                    <p:set>
                                      <p:cBhvr>
                                        <p:cTn dur="1" fill="hold">
                                          <p:stCondLst>
                                            <p:cond delay="0"/>
                                          </p:stCondLst>
                                        </p:cTn>
                                        <p:tgtEl>
                                          <p:spTgt spid="224">
                                            <p:txEl>
                                              <p:pRg end="4" st="4"/>
                                            </p:txEl>
                                          </p:spTgt>
                                        </p:tgtEl>
                                        <p:attrNameLst>
                                          <p:attrName>style.visibility</p:attrName>
                                        </p:attrNameLst>
                                      </p:cBhvr>
                                      <p:to>
                                        <p:strVal val="visible"/>
                                      </p:to>
                                    </p:set>
                                    <p:animEffect filter="fade" transition="in">
                                      <p:cBhvr>
                                        <p:cTn dur="500"/>
                                        <p:tgtEl>
                                          <p:spTgt spid="224">
                                            <p:txEl>
                                              <p:pRg end="4" st="4"/>
                                            </p:txEl>
                                          </p:spTgt>
                                        </p:tgtEl>
                                      </p:cBhvr>
                                    </p:animEffect>
                                  </p:childTnLst>
                                </p:cTn>
                              </p:par>
                            </p:childTnLst>
                          </p:cTn>
                        </p:par>
                        <p:par>
                          <p:cTn fill="hold">
                            <p:stCondLst>
                              <p:cond delay="3250"/>
                            </p:stCondLst>
                            <p:childTnLst>
                              <p:par>
                                <p:cTn fill="hold" nodeType="afterEffect" presetClass="entr" presetID="10" presetSubtype="0">
                                  <p:stCondLst>
                                    <p:cond delay="0"/>
                                  </p:stCondLst>
                                  <p:childTnLst>
                                    <p:set>
                                      <p:cBhvr>
                                        <p:cTn dur="1" fill="hold">
                                          <p:stCondLst>
                                            <p:cond delay="0"/>
                                          </p:stCondLst>
                                        </p:cTn>
                                        <p:tgtEl>
                                          <p:spTgt spid="224">
                                            <p:txEl>
                                              <p:pRg end="5" st="5"/>
                                            </p:txEl>
                                          </p:spTgt>
                                        </p:tgtEl>
                                        <p:attrNameLst>
                                          <p:attrName>style.visibility</p:attrName>
                                        </p:attrNameLst>
                                      </p:cBhvr>
                                      <p:to>
                                        <p:strVal val="visible"/>
                                      </p:to>
                                    </p:set>
                                    <p:animEffect filter="fade" transition="in">
                                      <p:cBhvr>
                                        <p:cTn dur="500"/>
                                        <p:tgtEl>
                                          <p:spTgt spid="224">
                                            <p:txEl>
                                              <p:pRg end="5" st="5"/>
                                            </p:txEl>
                                          </p:spTgt>
                                        </p:tgtEl>
                                      </p:cBhvr>
                                    </p:animEffect>
                                  </p:childTnLst>
                                </p:cTn>
                              </p:par>
                            </p:childTnLst>
                          </p:cTn>
                        </p:par>
                        <p:par>
                          <p:cTn fill="hold">
                            <p:stCondLst>
                              <p:cond delay="3750"/>
                            </p:stCondLst>
                            <p:childTnLst>
                              <p:par>
                                <p:cTn fill="hold" nodeType="afterEffect" presetClass="entr" presetID="10" presetSubtype="0">
                                  <p:stCondLst>
                                    <p:cond delay="0"/>
                                  </p:stCondLst>
                                  <p:childTnLst>
                                    <p:set>
                                      <p:cBhvr>
                                        <p:cTn dur="1" fill="hold">
                                          <p:stCondLst>
                                            <p:cond delay="0"/>
                                          </p:stCondLst>
                                        </p:cTn>
                                        <p:tgtEl>
                                          <p:spTgt spid="224">
                                            <p:txEl>
                                              <p:pRg end="6" st="6"/>
                                            </p:txEl>
                                          </p:spTgt>
                                        </p:tgtEl>
                                        <p:attrNameLst>
                                          <p:attrName>style.visibility</p:attrName>
                                        </p:attrNameLst>
                                      </p:cBhvr>
                                      <p:to>
                                        <p:strVal val="visible"/>
                                      </p:to>
                                    </p:set>
                                    <p:animEffect filter="fade" transition="in">
                                      <p:cBhvr>
                                        <p:cTn dur="500"/>
                                        <p:tgtEl>
                                          <p:spTgt spid="224">
                                            <p:txEl>
                                              <p:pRg end="6" st="6"/>
                                            </p:txEl>
                                          </p:spTgt>
                                        </p:tgtEl>
                                      </p:cBhvr>
                                    </p:animEffect>
                                  </p:childTnLst>
                                </p:cTn>
                              </p:par>
                            </p:childTnLst>
                          </p:cTn>
                        </p:par>
                        <p:par>
                          <p:cTn fill="hold">
                            <p:stCondLst>
                              <p:cond delay="4250"/>
                            </p:stCondLst>
                            <p:childTnLst>
                              <p:par>
                                <p:cTn fill="hold" nodeType="afterEffect" presetClass="entr" presetID="10" presetSubtype="0">
                                  <p:stCondLst>
                                    <p:cond delay="0"/>
                                  </p:stCondLst>
                                  <p:childTnLst>
                                    <p:set>
                                      <p:cBhvr>
                                        <p:cTn dur="1" fill="hold">
                                          <p:stCondLst>
                                            <p:cond delay="0"/>
                                          </p:stCondLst>
                                        </p:cTn>
                                        <p:tgtEl>
                                          <p:spTgt spid="224">
                                            <p:txEl>
                                              <p:pRg end="7" st="7"/>
                                            </p:txEl>
                                          </p:spTgt>
                                        </p:tgtEl>
                                        <p:attrNameLst>
                                          <p:attrName>style.visibility</p:attrName>
                                        </p:attrNameLst>
                                      </p:cBhvr>
                                      <p:to>
                                        <p:strVal val="visible"/>
                                      </p:to>
                                    </p:set>
                                    <p:animEffect filter="fade" transition="in">
                                      <p:cBhvr>
                                        <p:cTn dur="500"/>
                                        <p:tgtEl>
                                          <p:spTgt spid="224">
                                            <p:txEl>
                                              <p:pRg end="7" st="7"/>
                                            </p:txEl>
                                          </p:spTgt>
                                        </p:tgtEl>
                                      </p:cBhvr>
                                    </p:animEffect>
                                  </p:childTnLst>
                                </p:cTn>
                              </p:par>
                            </p:childTnLst>
                          </p:cTn>
                        </p:par>
                        <p:par>
                          <p:cTn fill="hold">
                            <p:stCondLst>
                              <p:cond delay="4750"/>
                            </p:stCondLst>
                            <p:childTnLst>
                              <p:par>
                                <p:cTn fill="hold" nodeType="afterEffect" presetClass="entr" presetID="10" presetSubtype="0">
                                  <p:stCondLst>
                                    <p:cond delay="0"/>
                                  </p:stCondLst>
                                  <p:childTnLst>
                                    <p:set>
                                      <p:cBhvr>
                                        <p:cTn dur="1" fill="hold">
                                          <p:stCondLst>
                                            <p:cond delay="0"/>
                                          </p:stCondLst>
                                        </p:cTn>
                                        <p:tgtEl>
                                          <p:spTgt spid="224">
                                            <p:txEl>
                                              <p:pRg end="8" st="8"/>
                                            </p:txEl>
                                          </p:spTgt>
                                        </p:tgtEl>
                                        <p:attrNameLst>
                                          <p:attrName>style.visibility</p:attrName>
                                        </p:attrNameLst>
                                      </p:cBhvr>
                                      <p:to>
                                        <p:strVal val="visible"/>
                                      </p:to>
                                    </p:set>
                                    <p:animEffect filter="fade" transition="in">
                                      <p:cBhvr>
                                        <p:cTn dur="500"/>
                                        <p:tgtEl>
                                          <p:spTgt spid="224">
                                            <p:txEl>
                                              <p:pRg end="8" st="8"/>
                                            </p:txEl>
                                          </p:spTgt>
                                        </p:tgtEl>
                                      </p:cBhvr>
                                    </p:animEffect>
                                  </p:childTnLst>
                                </p:cTn>
                              </p:par>
                            </p:childTnLst>
                          </p:cTn>
                        </p:par>
                        <p:par>
                          <p:cTn fill="hold">
                            <p:stCondLst>
                              <p:cond delay="5250"/>
                            </p:stCondLst>
                            <p:childTnLst>
                              <p:par>
                                <p:cTn fill="hold" nodeType="after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500"/>
                                        <p:tgtEl>
                                          <p:spTgt spid="2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extLst>
    <p:ext uri="{DCECCB84-F9BA-43D5-87BE-67443E8EF086}">
      <p15:sldGuideLst>
        <p15:guide id="1" orient="horz" pos="324">
          <p15:clr>
            <a:srgbClr val="FBAE40"/>
          </p15:clr>
        </p15:guide>
        <p15:guide id="2" pos="402">
          <p15:clr>
            <a:srgbClr val="FBAE40"/>
          </p15:clr>
        </p15:guide>
        <p15:guide id="3" pos="5355">
          <p15:clr>
            <a:srgbClr val="FBAE40"/>
          </p15:clr>
        </p15:guide>
        <p15:guide id="4" orient="horz" pos="2916">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b Showcase in iMac">
  <p:cSld name="Web Showcase in iMac">
    <p:spTree>
      <p:nvGrpSpPr>
        <p:cNvPr id="229" name="Shape 229"/>
        <p:cNvGrpSpPr/>
        <p:nvPr/>
      </p:nvGrpSpPr>
      <p:grpSpPr>
        <a:xfrm>
          <a:off x="0" y="0"/>
          <a:ext cx="0" cy="0"/>
          <a:chOff x="0" y="0"/>
          <a:chExt cx="0" cy="0"/>
        </a:xfrm>
      </p:grpSpPr>
      <p:sp>
        <p:nvSpPr>
          <p:cNvPr id="230" name="Google Shape;230;p68"/>
          <p:cNvSpPr txBox="1"/>
          <p:nvPr>
            <p:ph idx="1" type="body"/>
          </p:nvPr>
        </p:nvSpPr>
        <p:spPr>
          <a:xfrm>
            <a:off x="638175" y="514350"/>
            <a:ext cx="7862888" cy="283633"/>
          </a:xfrm>
          <a:prstGeom prst="rect">
            <a:avLst/>
          </a:prstGeom>
          <a:noFill/>
          <a:ln>
            <a:noFill/>
          </a:ln>
        </p:spPr>
        <p:txBody>
          <a:bodyPr anchorCtr="0" anchor="t" bIns="0" lIns="0" spcFirstLastPara="1" rIns="0" wrap="square" tIns="0">
            <a:noAutofit/>
          </a:bodyPr>
          <a:lstStyle>
            <a:lvl1pPr indent="-228600" lvl="0" marL="457200" marR="0" rtl="0" algn="l">
              <a:lnSpc>
                <a:spcPct val="90000"/>
              </a:lnSpc>
              <a:spcBef>
                <a:spcPts val="0"/>
              </a:spcBef>
              <a:spcAft>
                <a:spcPts val="0"/>
              </a:spcAft>
              <a:buClr>
                <a:schemeClr val="accent1"/>
              </a:buClr>
              <a:buSzPts val="2400"/>
              <a:buFont typeface="Arial"/>
              <a:buNone/>
              <a:defRPr b="0" i="0" sz="2400" u="none" cap="none" strike="noStrike">
                <a:solidFill>
                  <a:schemeClr val="accent1"/>
                </a:solidFill>
                <a:latin typeface="Lato Black"/>
                <a:ea typeface="Lato Black"/>
                <a:cs typeface="Lato Black"/>
                <a:sym typeface="Lato Black"/>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cxnSp>
        <p:nvCxnSpPr>
          <p:cNvPr id="231" name="Google Shape;231;p68"/>
          <p:cNvCxnSpPr/>
          <p:nvPr/>
        </p:nvCxnSpPr>
        <p:spPr>
          <a:xfrm>
            <a:off x="639798" y="1058463"/>
            <a:ext cx="457200" cy="0"/>
          </a:xfrm>
          <a:prstGeom prst="straightConnector1">
            <a:avLst/>
          </a:prstGeom>
          <a:noFill/>
          <a:ln cap="flat" cmpd="sng" w="28575">
            <a:solidFill>
              <a:schemeClr val="accent1"/>
            </a:solidFill>
            <a:prstDash val="solid"/>
            <a:miter lim="800000"/>
            <a:headEnd len="sm" w="sm" type="none"/>
            <a:tailEnd len="sm" w="sm" type="none"/>
          </a:ln>
        </p:spPr>
      </p:cxnSp>
      <p:sp>
        <p:nvSpPr>
          <p:cNvPr id="232" name="Google Shape;232;p68"/>
          <p:cNvSpPr txBox="1"/>
          <p:nvPr>
            <p:ph idx="2" type="body"/>
          </p:nvPr>
        </p:nvSpPr>
        <p:spPr>
          <a:xfrm>
            <a:off x="638175" y="857739"/>
            <a:ext cx="7862888" cy="124650"/>
          </a:xfrm>
          <a:prstGeom prst="rect">
            <a:avLst/>
          </a:prstGeom>
          <a:noFill/>
          <a:ln>
            <a:noFill/>
          </a:ln>
        </p:spPr>
        <p:txBody>
          <a:bodyPr anchorCtr="0" anchor="t" bIns="0" lIns="0" spcFirstLastPara="1" rIns="0" wrap="square" tIns="0">
            <a:noAutofit/>
          </a:bodyPr>
          <a:lstStyle>
            <a:lvl1pPr indent="-228600" lvl="0" marL="457200" marR="0" rtl="0" algn="l">
              <a:lnSpc>
                <a:spcPct val="90000"/>
              </a:lnSpc>
              <a:spcBef>
                <a:spcPts val="0"/>
              </a:spcBef>
              <a:spcAft>
                <a:spcPts val="0"/>
              </a:spcAft>
              <a:buClr>
                <a:schemeClr val="accent4"/>
              </a:buClr>
              <a:buSzPts val="900"/>
              <a:buFont typeface="Arial"/>
              <a:buNone/>
              <a:defRPr b="0" i="0" sz="900" u="none" cap="none" strike="noStrike">
                <a:solidFill>
                  <a:schemeClr val="accent4"/>
                </a:solidFill>
                <a:latin typeface="Lato"/>
                <a:ea typeface="Lato"/>
                <a:cs typeface="Lato"/>
                <a:sym typeface="Lato"/>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233" name="Google Shape;233;p68"/>
          <p:cNvSpPr/>
          <p:nvPr/>
        </p:nvSpPr>
        <p:spPr>
          <a:xfrm>
            <a:off x="8071116" y="4673599"/>
            <a:ext cx="192759" cy="469899"/>
          </a:xfrm>
          <a:custGeom>
            <a:rect b="b" l="l" r="r" t="t"/>
            <a:pathLst>
              <a:path extrusionOk="0" h="2996" w="1229">
                <a:moveTo>
                  <a:pt x="1080" y="0"/>
                </a:moveTo>
                <a:lnTo>
                  <a:pt x="0" y="2996"/>
                </a:lnTo>
                <a:lnTo>
                  <a:pt x="149" y="2996"/>
                </a:lnTo>
                <a:lnTo>
                  <a:pt x="1229" y="0"/>
                </a:lnTo>
                <a:lnTo>
                  <a:pt x="1080" y="0"/>
                </a:lnTo>
                <a:close/>
              </a:path>
            </a:pathLst>
          </a:custGeom>
          <a:solidFill>
            <a:srgbClr val="82BAE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234" name="Google Shape;234;p68"/>
          <p:cNvSpPr txBox="1"/>
          <p:nvPr/>
        </p:nvSpPr>
        <p:spPr>
          <a:xfrm>
            <a:off x="8273619" y="4758089"/>
            <a:ext cx="227444" cy="123111"/>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fld id="{00000000-1234-1234-1234-123412341234}" type="slidenum">
              <a:rPr lang="en-US" sz="800">
                <a:solidFill>
                  <a:schemeClr val="accent4"/>
                </a:solidFill>
                <a:latin typeface="Lato"/>
                <a:ea typeface="Lato"/>
                <a:cs typeface="Lato"/>
                <a:sym typeface="Lato"/>
              </a:rPr>
              <a:t>‹#›</a:t>
            </a:fld>
            <a:endParaRPr sz="800">
              <a:solidFill>
                <a:schemeClr val="accent4"/>
              </a:solidFill>
              <a:latin typeface="Lato"/>
              <a:ea typeface="Lato"/>
              <a:cs typeface="Lato"/>
              <a:sym typeface="Lato"/>
            </a:endParaRPr>
          </a:p>
        </p:txBody>
      </p:sp>
      <p:sp>
        <p:nvSpPr>
          <p:cNvPr id="235" name="Google Shape;235;p68"/>
          <p:cNvSpPr txBox="1"/>
          <p:nvPr/>
        </p:nvSpPr>
        <p:spPr>
          <a:xfrm>
            <a:off x="6226542" y="4758089"/>
            <a:ext cx="1741169" cy="123111"/>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lang="en-US" sz="800">
                <a:solidFill>
                  <a:schemeClr val="accent5"/>
                </a:solidFill>
                <a:latin typeface="Lato"/>
                <a:ea typeface="Lato"/>
                <a:cs typeface="Lato"/>
                <a:sym typeface="Lato"/>
              </a:rPr>
              <a:t>Presented By: </a:t>
            </a:r>
            <a:r>
              <a:rPr b="1" lang="en-US" sz="800">
                <a:solidFill>
                  <a:schemeClr val="accent1"/>
                </a:solidFill>
                <a:latin typeface="Lato"/>
                <a:ea typeface="Lato"/>
                <a:cs typeface="Lato"/>
                <a:sym typeface="Lato"/>
              </a:rPr>
              <a:t>JAFAR DESIGNS</a:t>
            </a:r>
            <a:endParaRPr/>
          </a:p>
        </p:txBody>
      </p:sp>
      <p:sp>
        <p:nvSpPr>
          <p:cNvPr id="236" name="Google Shape;236;p68"/>
          <p:cNvSpPr/>
          <p:nvPr>
            <p:ph idx="3" type="pic"/>
          </p:nvPr>
        </p:nvSpPr>
        <p:spPr>
          <a:xfrm>
            <a:off x="836083" y="1724025"/>
            <a:ext cx="2937934" cy="1768475"/>
          </a:xfrm>
          <a:prstGeom prst="rect">
            <a:avLst/>
          </a:prstGeom>
          <a:noFill/>
          <a:ln>
            <a:noFill/>
          </a:ln>
        </p:spPr>
      </p:sp>
    </p:spTree>
  </p:cSld>
  <p:clrMapOvr>
    <a:masterClrMapping/>
  </p:clrMapOvr>
  <p:transition spd="slow">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30">
                                            <p:txEl>
                                              <p:pRg end="0" st="0"/>
                                            </p:txEl>
                                          </p:spTgt>
                                        </p:tgtEl>
                                        <p:attrNameLst>
                                          <p:attrName>style.visibility</p:attrName>
                                        </p:attrNameLst>
                                      </p:cBhvr>
                                      <p:to>
                                        <p:strVal val="visible"/>
                                      </p:to>
                                    </p:set>
                                    <p:animEffect filter="fade" transition="in">
                                      <p:cBhvr>
                                        <p:cTn dur="750"/>
                                        <p:tgtEl>
                                          <p:spTgt spid="230">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230">
                                            <p:txEl>
                                              <p:pRg end="1" st="1"/>
                                            </p:txEl>
                                          </p:spTgt>
                                        </p:tgtEl>
                                        <p:attrNameLst>
                                          <p:attrName>style.visibility</p:attrName>
                                        </p:attrNameLst>
                                      </p:cBhvr>
                                      <p:to>
                                        <p:strVal val="visible"/>
                                      </p:to>
                                    </p:set>
                                    <p:animEffect filter="fade" transition="in">
                                      <p:cBhvr>
                                        <p:cTn dur="750"/>
                                        <p:tgtEl>
                                          <p:spTgt spid="230">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230">
                                            <p:txEl>
                                              <p:pRg end="2" st="2"/>
                                            </p:txEl>
                                          </p:spTgt>
                                        </p:tgtEl>
                                        <p:attrNameLst>
                                          <p:attrName>style.visibility</p:attrName>
                                        </p:attrNameLst>
                                      </p:cBhvr>
                                      <p:to>
                                        <p:strVal val="visible"/>
                                      </p:to>
                                    </p:set>
                                    <p:animEffect filter="fade" transition="in">
                                      <p:cBhvr>
                                        <p:cTn dur="750"/>
                                        <p:tgtEl>
                                          <p:spTgt spid="230">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230">
                                            <p:txEl>
                                              <p:pRg end="3" st="3"/>
                                            </p:txEl>
                                          </p:spTgt>
                                        </p:tgtEl>
                                        <p:attrNameLst>
                                          <p:attrName>style.visibility</p:attrName>
                                        </p:attrNameLst>
                                      </p:cBhvr>
                                      <p:to>
                                        <p:strVal val="visible"/>
                                      </p:to>
                                    </p:set>
                                    <p:animEffect filter="fade" transition="in">
                                      <p:cBhvr>
                                        <p:cTn dur="750"/>
                                        <p:tgtEl>
                                          <p:spTgt spid="230">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230">
                                            <p:txEl>
                                              <p:pRg end="4" st="4"/>
                                            </p:txEl>
                                          </p:spTgt>
                                        </p:tgtEl>
                                        <p:attrNameLst>
                                          <p:attrName>style.visibility</p:attrName>
                                        </p:attrNameLst>
                                      </p:cBhvr>
                                      <p:to>
                                        <p:strVal val="visible"/>
                                      </p:to>
                                    </p:set>
                                    <p:animEffect filter="fade" transition="in">
                                      <p:cBhvr>
                                        <p:cTn dur="750"/>
                                        <p:tgtEl>
                                          <p:spTgt spid="230">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230">
                                            <p:txEl>
                                              <p:pRg end="5" st="5"/>
                                            </p:txEl>
                                          </p:spTgt>
                                        </p:tgtEl>
                                        <p:attrNameLst>
                                          <p:attrName>style.visibility</p:attrName>
                                        </p:attrNameLst>
                                      </p:cBhvr>
                                      <p:to>
                                        <p:strVal val="visible"/>
                                      </p:to>
                                    </p:set>
                                    <p:animEffect filter="fade" transition="in">
                                      <p:cBhvr>
                                        <p:cTn dur="750"/>
                                        <p:tgtEl>
                                          <p:spTgt spid="230">
                                            <p:txEl>
                                              <p:pRg end="5" st="5"/>
                                            </p:txEl>
                                          </p:spTgt>
                                        </p:tgtEl>
                                      </p:cBhvr>
                                    </p:animEffect>
                                  </p:childTnLst>
                                </p:cTn>
                              </p:par>
                              <p:par>
                                <p:cTn fill="hold" nodeType="withEffect" presetClass="entr" presetID="10" presetSubtype="0">
                                  <p:stCondLst>
                                    <p:cond delay="0"/>
                                  </p:stCondLst>
                                  <p:childTnLst>
                                    <p:set>
                                      <p:cBhvr>
                                        <p:cTn dur="1" fill="hold">
                                          <p:stCondLst>
                                            <p:cond delay="0"/>
                                          </p:stCondLst>
                                        </p:cTn>
                                        <p:tgtEl>
                                          <p:spTgt spid="230">
                                            <p:txEl>
                                              <p:pRg end="6" st="6"/>
                                            </p:txEl>
                                          </p:spTgt>
                                        </p:tgtEl>
                                        <p:attrNameLst>
                                          <p:attrName>style.visibility</p:attrName>
                                        </p:attrNameLst>
                                      </p:cBhvr>
                                      <p:to>
                                        <p:strVal val="visible"/>
                                      </p:to>
                                    </p:set>
                                    <p:animEffect filter="fade" transition="in">
                                      <p:cBhvr>
                                        <p:cTn dur="750"/>
                                        <p:tgtEl>
                                          <p:spTgt spid="230">
                                            <p:txEl>
                                              <p:pRg end="6" st="6"/>
                                            </p:txEl>
                                          </p:spTgt>
                                        </p:tgtEl>
                                      </p:cBhvr>
                                    </p:animEffect>
                                  </p:childTnLst>
                                </p:cTn>
                              </p:par>
                              <p:par>
                                <p:cTn fill="hold" nodeType="withEffect" presetClass="entr" presetID="10" presetSubtype="0">
                                  <p:stCondLst>
                                    <p:cond delay="0"/>
                                  </p:stCondLst>
                                  <p:childTnLst>
                                    <p:set>
                                      <p:cBhvr>
                                        <p:cTn dur="1" fill="hold">
                                          <p:stCondLst>
                                            <p:cond delay="0"/>
                                          </p:stCondLst>
                                        </p:cTn>
                                        <p:tgtEl>
                                          <p:spTgt spid="230">
                                            <p:txEl>
                                              <p:pRg end="7" st="7"/>
                                            </p:txEl>
                                          </p:spTgt>
                                        </p:tgtEl>
                                        <p:attrNameLst>
                                          <p:attrName>style.visibility</p:attrName>
                                        </p:attrNameLst>
                                      </p:cBhvr>
                                      <p:to>
                                        <p:strVal val="visible"/>
                                      </p:to>
                                    </p:set>
                                    <p:animEffect filter="fade" transition="in">
                                      <p:cBhvr>
                                        <p:cTn dur="750"/>
                                        <p:tgtEl>
                                          <p:spTgt spid="230">
                                            <p:txEl>
                                              <p:pRg end="7" st="7"/>
                                            </p:txEl>
                                          </p:spTgt>
                                        </p:tgtEl>
                                      </p:cBhvr>
                                    </p:animEffect>
                                  </p:childTnLst>
                                </p:cTn>
                              </p:par>
                              <p:par>
                                <p:cTn fill="hold" nodeType="withEffect" presetClass="entr" presetID="10" presetSubtype="0">
                                  <p:stCondLst>
                                    <p:cond delay="0"/>
                                  </p:stCondLst>
                                  <p:childTnLst>
                                    <p:set>
                                      <p:cBhvr>
                                        <p:cTn dur="1" fill="hold">
                                          <p:stCondLst>
                                            <p:cond delay="0"/>
                                          </p:stCondLst>
                                        </p:cTn>
                                        <p:tgtEl>
                                          <p:spTgt spid="230">
                                            <p:txEl>
                                              <p:pRg end="8" st="8"/>
                                            </p:txEl>
                                          </p:spTgt>
                                        </p:tgtEl>
                                        <p:attrNameLst>
                                          <p:attrName>style.visibility</p:attrName>
                                        </p:attrNameLst>
                                      </p:cBhvr>
                                      <p:to>
                                        <p:strVal val="visible"/>
                                      </p:to>
                                    </p:set>
                                    <p:animEffect filter="fade" transition="in">
                                      <p:cBhvr>
                                        <p:cTn dur="750"/>
                                        <p:tgtEl>
                                          <p:spTgt spid="230">
                                            <p:txEl>
                                              <p:pRg end="8" st="8"/>
                                            </p:txEl>
                                          </p:spTgt>
                                        </p:tgtEl>
                                      </p:cBhvr>
                                    </p:animEffect>
                                  </p:childTnLst>
                                </p:cTn>
                              </p:par>
                            </p:childTnLst>
                          </p:cTn>
                        </p:par>
                        <p:par>
                          <p:cTn fill="hold">
                            <p:stCondLst>
                              <p:cond delay="750"/>
                            </p:stCondLst>
                            <p:childTnLst>
                              <p:par>
                                <p:cTn fill="hold" nodeType="afterEffect" presetClass="entr" presetID="10" presetSubtype="0">
                                  <p:stCondLst>
                                    <p:cond delay="0"/>
                                  </p:stCondLst>
                                  <p:childTnLst>
                                    <p:set>
                                      <p:cBhvr>
                                        <p:cTn dur="1" fill="hold">
                                          <p:stCondLst>
                                            <p:cond delay="0"/>
                                          </p:stCondLst>
                                        </p:cTn>
                                        <p:tgtEl>
                                          <p:spTgt spid="232">
                                            <p:txEl>
                                              <p:pRg end="0" st="0"/>
                                            </p:txEl>
                                          </p:spTgt>
                                        </p:tgtEl>
                                        <p:attrNameLst>
                                          <p:attrName>style.visibility</p:attrName>
                                        </p:attrNameLst>
                                      </p:cBhvr>
                                      <p:to>
                                        <p:strVal val="visible"/>
                                      </p:to>
                                    </p:set>
                                    <p:animEffect filter="fade" transition="in">
                                      <p:cBhvr>
                                        <p:cTn dur="500"/>
                                        <p:tgtEl>
                                          <p:spTgt spid="232">
                                            <p:txEl>
                                              <p:pRg end="0" st="0"/>
                                            </p:txEl>
                                          </p:spTgt>
                                        </p:tgtEl>
                                      </p:cBhvr>
                                    </p:animEffect>
                                  </p:childTnLst>
                                </p:cTn>
                              </p:par>
                            </p:childTnLst>
                          </p:cTn>
                        </p:par>
                        <p:par>
                          <p:cTn fill="hold">
                            <p:stCondLst>
                              <p:cond delay="1250"/>
                            </p:stCondLst>
                            <p:childTnLst>
                              <p:par>
                                <p:cTn fill="hold" nodeType="afterEffect" presetClass="entr" presetID="10" presetSubtype="0">
                                  <p:stCondLst>
                                    <p:cond delay="0"/>
                                  </p:stCondLst>
                                  <p:childTnLst>
                                    <p:set>
                                      <p:cBhvr>
                                        <p:cTn dur="1" fill="hold">
                                          <p:stCondLst>
                                            <p:cond delay="0"/>
                                          </p:stCondLst>
                                        </p:cTn>
                                        <p:tgtEl>
                                          <p:spTgt spid="232">
                                            <p:txEl>
                                              <p:pRg end="1" st="1"/>
                                            </p:txEl>
                                          </p:spTgt>
                                        </p:tgtEl>
                                        <p:attrNameLst>
                                          <p:attrName>style.visibility</p:attrName>
                                        </p:attrNameLst>
                                      </p:cBhvr>
                                      <p:to>
                                        <p:strVal val="visible"/>
                                      </p:to>
                                    </p:set>
                                    <p:animEffect filter="fade" transition="in">
                                      <p:cBhvr>
                                        <p:cTn dur="500"/>
                                        <p:tgtEl>
                                          <p:spTgt spid="232">
                                            <p:txEl>
                                              <p:pRg end="1" st="1"/>
                                            </p:txEl>
                                          </p:spTgt>
                                        </p:tgtEl>
                                      </p:cBhvr>
                                    </p:animEffect>
                                  </p:childTnLst>
                                </p:cTn>
                              </p:par>
                            </p:childTnLst>
                          </p:cTn>
                        </p:par>
                        <p:par>
                          <p:cTn fill="hold">
                            <p:stCondLst>
                              <p:cond delay="1750"/>
                            </p:stCondLst>
                            <p:childTnLst>
                              <p:par>
                                <p:cTn fill="hold" nodeType="afterEffect" presetClass="entr" presetID="10" presetSubtype="0">
                                  <p:stCondLst>
                                    <p:cond delay="0"/>
                                  </p:stCondLst>
                                  <p:childTnLst>
                                    <p:set>
                                      <p:cBhvr>
                                        <p:cTn dur="1" fill="hold">
                                          <p:stCondLst>
                                            <p:cond delay="0"/>
                                          </p:stCondLst>
                                        </p:cTn>
                                        <p:tgtEl>
                                          <p:spTgt spid="232">
                                            <p:txEl>
                                              <p:pRg end="2" st="2"/>
                                            </p:txEl>
                                          </p:spTgt>
                                        </p:tgtEl>
                                        <p:attrNameLst>
                                          <p:attrName>style.visibility</p:attrName>
                                        </p:attrNameLst>
                                      </p:cBhvr>
                                      <p:to>
                                        <p:strVal val="visible"/>
                                      </p:to>
                                    </p:set>
                                    <p:animEffect filter="fade" transition="in">
                                      <p:cBhvr>
                                        <p:cTn dur="500"/>
                                        <p:tgtEl>
                                          <p:spTgt spid="232">
                                            <p:txEl>
                                              <p:pRg end="2" st="2"/>
                                            </p:txEl>
                                          </p:spTgt>
                                        </p:tgtEl>
                                      </p:cBhvr>
                                    </p:animEffect>
                                  </p:childTnLst>
                                </p:cTn>
                              </p:par>
                            </p:childTnLst>
                          </p:cTn>
                        </p:par>
                        <p:par>
                          <p:cTn fill="hold">
                            <p:stCondLst>
                              <p:cond delay="2250"/>
                            </p:stCondLst>
                            <p:childTnLst>
                              <p:par>
                                <p:cTn fill="hold" nodeType="afterEffect" presetClass="entr" presetID="10" presetSubtype="0">
                                  <p:stCondLst>
                                    <p:cond delay="0"/>
                                  </p:stCondLst>
                                  <p:childTnLst>
                                    <p:set>
                                      <p:cBhvr>
                                        <p:cTn dur="1" fill="hold">
                                          <p:stCondLst>
                                            <p:cond delay="0"/>
                                          </p:stCondLst>
                                        </p:cTn>
                                        <p:tgtEl>
                                          <p:spTgt spid="232">
                                            <p:txEl>
                                              <p:pRg end="3" st="3"/>
                                            </p:txEl>
                                          </p:spTgt>
                                        </p:tgtEl>
                                        <p:attrNameLst>
                                          <p:attrName>style.visibility</p:attrName>
                                        </p:attrNameLst>
                                      </p:cBhvr>
                                      <p:to>
                                        <p:strVal val="visible"/>
                                      </p:to>
                                    </p:set>
                                    <p:animEffect filter="fade" transition="in">
                                      <p:cBhvr>
                                        <p:cTn dur="500"/>
                                        <p:tgtEl>
                                          <p:spTgt spid="232">
                                            <p:txEl>
                                              <p:pRg end="3" st="3"/>
                                            </p:txEl>
                                          </p:spTgt>
                                        </p:tgtEl>
                                      </p:cBhvr>
                                    </p:animEffect>
                                  </p:childTnLst>
                                </p:cTn>
                              </p:par>
                            </p:childTnLst>
                          </p:cTn>
                        </p:par>
                        <p:par>
                          <p:cTn fill="hold">
                            <p:stCondLst>
                              <p:cond delay="2750"/>
                            </p:stCondLst>
                            <p:childTnLst>
                              <p:par>
                                <p:cTn fill="hold" nodeType="afterEffect" presetClass="entr" presetID="10" presetSubtype="0">
                                  <p:stCondLst>
                                    <p:cond delay="0"/>
                                  </p:stCondLst>
                                  <p:childTnLst>
                                    <p:set>
                                      <p:cBhvr>
                                        <p:cTn dur="1" fill="hold">
                                          <p:stCondLst>
                                            <p:cond delay="0"/>
                                          </p:stCondLst>
                                        </p:cTn>
                                        <p:tgtEl>
                                          <p:spTgt spid="232">
                                            <p:txEl>
                                              <p:pRg end="4" st="4"/>
                                            </p:txEl>
                                          </p:spTgt>
                                        </p:tgtEl>
                                        <p:attrNameLst>
                                          <p:attrName>style.visibility</p:attrName>
                                        </p:attrNameLst>
                                      </p:cBhvr>
                                      <p:to>
                                        <p:strVal val="visible"/>
                                      </p:to>
                                    </p:set>
                                    <p:animEffect filter="fade" transition="in">
                                      <p:cBhvr>
                                        <p:cTn dur="500"/>
                                        <p:tgtEl>
                                          <p:spTgt spid="232">
                                            <p:txEl>
                                              <p:pRg end="4" st="4"/>
                                            </p:txEl>
                                          </p:spTgt>
                                        </p:tgtEl>
                                      </p:cBhvr>
                                    </p:animEffect>
                                  </p:childTnLst>
                                </p:cTn>
                              </p:par>
                            </p:childTnLst>
                          </p:cTn>
                        </p:par>
                        <p:par>
                          <p:cTn fill="hold">
                            <p:stCondLst>
                              <p:cond delay="3250"/>
                            </p:stCondLst>
                            <p:childTnLst>
                              <p:par>
                                <p:cTn fill="hold" nodeType="afterEffect" presetClass="entr" presetID="10" presetSubtype="0">
                                  <p:stCondLst>
                                    <p:cond delay="0"/>
                                  </p:stCondLst>
                                  <p:childTnLst>
                                    <p:set>
                                      <p:cBhvr>
                                        <p:cTn dur="1" fill="hold">
                                          <p:stCondLst>
                                            <p:cond delay="0"/>
                                          </p:stCondLst>
                                        </p:cTn>
                                        <p:tgtEl>
                                          <p:spTgt spid="232">
                                            <p:txEl>
                                              <p:pRg end="5" st="5"/>
                                            </p:txEl>
                                          </p:spTgt>
                                        </p:tgtEl>
                                        <p:attrNameLst>
                                          <p:attrName>style.visibility</p:attrName>
                                        </p:attrNameLst>
                                      </p:cBhvr>
                                      <p:to>
                                        <p:strVal val="visible"/>
                                      </p:to>
                                    </p:set>
                                    <p:animEffect filter="fade" transition="in">
                                      <p:cBhvr>
                                        <p:cTn dur="500"/>
                                        <p:tgtEl>
                                          <p:spTgt spid="232">
                                            <p:txEl>
                                              <p:pRg end="5" st="5"/>
                                            </p:txEl>
                                          </p:spTgt>
                                        </p:tgtEl>
                                      </p:cBhvr>
                                    </p:animEffect>
                                  </p:childTnLst>
                                </p:cTn>
                              </p:par>
                            </p:childTnLst>
                          </p:cTn>
                        </p:par>
                        <p:par>
                          <p:cTn fill="hold">
                            <p:stCondLst>
                              <p:cond delay="3750"/>
                            </p:stCondLst>
                            <p:childTnLst>
                              <p:par>
                                <p:cTn fill="hold" nodeType="afterEffect" presetClass="entr" presetID="10" presetSubtype="0">
                                  <p:stCondLst>
                                    <p:cond delay="0"/>
                                  </p:stCondLst>
                                  <p:childTnLst>
                                    <p:set>
                                      <p:cBhvr>
                                        <p:cTn dur="1" fill="hold">
                                          <p:stCondLst>
                                            <p:cond delay="0"/>
                                          </p:stCondLst>
                                        </p:cTn>
                                        <p:tgtEl>
                                          <p:spTgt spid="232">
                                            <p:txEl>
                                              <p:pRg end="6" st="6"/>
                                            </p:txEl>
                                          </p:spTgt>
                                        </p:tgtEl>
                                        <p:attrNameLst>
                                          <p:attrName>style.visibility</p:attrName>
                                        </p:attrNameLst>
                                      </p:cBhvr>
                                      <p:to>
                                        <p:strVal val="visible"/>
                                      </p:to>
                                    </p:set>
                                    <p:animEffect filter="fade" transition="in">
                                      <p:cBhvr>
                                        <p:cTn dur="500"/>
                                        <p:tgtEl>
                                          <p:spTgt spid="232">
                                            <p:txEl>
                                              <p:pRg end="6" st="6"/>
                                            </p:txEl>
                                          </p:spTgt>
                                        </p:tgtEl>
                                      </p:cBhvr>
                                    </p:animEffect>
                                  </p:childTnLst>
                                </p:cTn>
                              </p:par>
                            </p:childTnLst>
                          </p:cTn>
                        </p:par>
                        <p:par>
                          <p:cTn fill="hold">
                            <p:stCondLst>
                              <p:cond delay="4250"/>
                            </p:stCondLst>
                            <p:childTnLst>
                              <p:par>
                                <p:cTn fill="hold" nodeType="afterEffect" presetClass="entr" presetID="10" presetSubtype="0">
                                  <p:stCondLst>
                                    <p:cond delay="0"/>
                                  </p:stCondLst>
                                  <p:childTnLst>
                                    <p:set>
                                      <p:cBhvr>
                                        <p:cTn dur="1" fill="hold">
                                          <p:stCondLst>
                                            <p:cond delay="0"/>
                                          </p:stCondLst>
                                        </p:cTn>
                                        <p:tgtEl>
                                          <p:spTgt spid="232">
                                            <p:txEl>
                                              <p:pRg end="7" st="7"/>
                                            </p:txEl>
                                          </p:spTgt>
                                        </p:tgtEl>
                                        <p:attrNameLst>
                                          <p:attrName>style.visibility</p:attrName>
                                        </p:attrNameLst>
                                      </p:cBhvr>
                                      <p:to>
                                        <p:strVal val="visible"/>
                                      </p:to>
                                    </p:set>
                                    <p:animEffect filter="fade" transition="in">
                                      <p:cBhvr>
                                        <p:cTn dur="500"/>
                                        <p:tgtEl>
                                          <p:spTgt spid="232">
                                            <p:txEl>
                                              <p:pRg end="7" st="7"/>
                                            </p:txEl>
                                          </p:spTgt>
                                        </p:tgtEl>
                                      </p:cBhvr>
                                    </p:animEffect>
                                  </p:childTnLst>
                                </p:cTn>
                              </p:par>
                            </p:childTnLst>
                          </p:cTn>
                        </p:par>
                        <p:par>
                          <p:cTn fill="hold">
                            <p:stCondLst>
                              <p:cond delay="4750"/>
                            </p:stCondLst>
                            <p:childTnLst>
                              <p:par>
                                <p:cTn fill="hold" nodeType="afterEffect" presetClass="entr" presetID="10" presetSubtype="0">
                                  <p:stCondLst>
                                    <p:cond delay="0"/>
                                  </p:stCondLst>
                                  <p:childTnLst>
                                    <p:set>
                                      <p:cBhvr>
                                        <p:cTn dur="1" fill="hold">
                                          <p:stCondLst>
                                            <p:cond delay="0"/>
                                          </p:stCondLst>
                                        </p:cTn>
                                        <p:tgtEl>
                                          <p:spTgt spid="232">
                                            <p:txEl>
                                              <p:pRg end="8" st="8"/>
                                            </p:txEl>
                                          </p:spTgt>
                                        </p:tgtEl>
                                        <p:attrNameLst>
                                          <p:attrName>style.visibility</p:attrName>
                                        </p:attrNameLst>
                                      </p:cBhvr>
                                      <p:to>
                                        <p:strVal val="visible"/>
                                      </p:to>
                                    </p:set>
                                    <p:animEffect filter="fade" transition="in">
                                      <p:cBhvr>
                                        <p:cTn dur="500"/>
                                        <p:tgtEl>
                                          <p:spTgt spid="232">
                                            <p:txEl>
                                              <p:pRg end="8" st="8"/>
                                            </p:txEl>
                                          </p:spTgt>
                                        </p:tgtEl>
                                      </p:cBhvr>
                                    </p:animEffect>
                                  </p:childTnLst>
                                </p:cTn>
                              </p:par>
                            </p:childTnLst>
                          </p:cTn>
                        </p:par>
                        <p:par>
                          <p:cTn fill="hold">
                            <p:stCondLst>
                              <p:cond delay="5250"/>
                            </p:stCondLst>
                            <p:childTnLst>
                              <p:par>
                                <p:cTn fill="hold" nodeType="afterEffect" presetClass="entr" presetID="10" presetSubtype="0">
                                  <p:stCondLst>
                                    <p:cond delay="0"/>
                                  </p:stCondLst>
                                  <p:childTnLst>
                                    <p:set>
                                      <p:cBhvr>
                                        <p:cTn dur="1" fill="hold">
                                          <p:stCondLst>
                                            <p:cond delay="0"/>
                                          </p:stCondLst>
                                        </p:cTn>
                                        <p:tgtEl>
                                          <p:spTgt spid="231"/>
                                        </p:tgtEl>
                                        <p:attrNameLst>
                                          <p:attrName>style.visibility</p:attrName>
                                        </p:attrNameLst>
                                      </p:cBhvr>
                                      <p:to>
                                        <p:strVal val="visible"/>
                                      </p:to>
                                    </p:set>
                                    <p:animEffect filter="fade" transition="in">
                                      <p:cBhvr>
                                        <p:cTn dur="500"/>
                                        <p:tgtEl>
                                          <p:spTgt spid="2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extLst>
    <p:ext uri="{DCECCB84-F9BA-43D5-87BE-67443E8EF086}">
      <p15:sldGuideLst>
        <p15:guide id="1" orient="horz" pos="324">
          <p15:clr>
            <a:srgbClr val="FBAE40"/>
          </p15:clr>
        </p15:guide>
        <p15:guide id="2" pos="402">
          <p15:clr>
            <a:srgbClr val="FBAE40"/>
          </p15:clr>
        </p15:guide>
        <p15:guide id="3" pos="5355">
          <p15:clr>
            <a:srgbClr val="FBAE40"/>
          </p15:clr>
        </p15:guide>
        <p15:guide id="4" orient="horz" pos="2916">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rtfolio Showcase (2 Pictures)">
  <p:cSld name="Portfolio Showcase (2 Pictures)">
    <p:spTree>
      <p:nvGrpSpPr>
        <p:cNvPr id="237" name="Shape 237"/>
        <p:cNvGrpSpPr/>
        <p:nvPr/>
      </p:nvGrpSpPr>
      <p:grpSpPr>
        <a:xfrm>
          <a:off x="0" y="0"/>
          <a:ext cx="0" cy="0"/>
          <a:chOff x="0" y="0"/>
          <a:chExt cx="0" cy="0"/>
        </a:xfrm>
      </p:grpSpPr>
      <p:sp>
        <p:nvSpPr>
          <p:cNvPr id="238" name="Google Shape;238;p69"/>
          <p:cNvSpPr/>
          <p:nvPr>
            <p:ph idx="2" type="pic"/>
          </p:nvPr>
        </p:nvSpPr>
        <p:spPr>
          <a:xfrm>
            <a:off x="638175" y="1524530"/>
            <a:ext cx="3705225" cy="2857500"/>
          </a:xfrm>
          <a:prstGeom prst="rect">
            <a:avLst/>
          </a:prstGeom>
          <a:noFill/>
          <a:ln>
            <a:noFill/>
          </a:ln>
        </p:spPr>
      </p:sp>
      <p:sp>
        <p:nvSpPr>
          <p:cNvPr id="239" name="Google Shape;239;p69"/>
          <p:cNvSpPr txBox="1"/>
          <p:nvPr>
            <p:ph idx="1" type="body"/>
          </p:nvPr>
        </p:nvSpPr>
        <p:spPr>
          <a:xfrm>
            <a:off x="638175" y="514350"/>
            <a:ext cx="7862888" cy="283633"/>
          </a:xfrm>
          <a:prstGeom prst="rect">
            <a:avLst/>
          </a:prstGeom>
          <a:noFill/>
          <a:ln>
            <a:noFill/>
          </a:ln>
        </p:spPr>
        <p:txBody>
          <a:bodyPr anchorCtr="0" anchor="t" bIns="0" lIns="0" spcFirstLastPara="1" rIns="0" wrap="square" tIns="0">
            <a:noAutofit/>
          </a:bodyPr>
          <a:lstStyle>
            <a:lvl1pPr indent="-228600" lvl="0" marL="457200" marR="0" rtl="0" algn="l">
              <a:lnSpc>
                <a:spcPct val="90000"/>
              </a:lnSpc>
              <a:spcBef>
                <a:spcPts val="0"/>
              </a:spcBef>
              <a:spcAft>
                <a:spcPts val="0"/>
              </a:spcAft>
              <a:buClr>
                <a:schemeClr val="accent1"/>
              </a:buClr>
              <a:buSzPts val="2400"/>
              <a:buFont typeface="Arial"/>
              <a:buNone/>
              <a:defRPr b="0" i="0" sz="2400" u="none" cap="none" strike="noStrike">
                <a:solidFill>
                  <a:schemeClr val="accent1"/>
                </a:solidFill>
                <a:latin typeface="Lato Black"/>
                <a:ea typeface="Lato Black"/>
                <a:cs typeface="Lato Black"/>
                <a:sym typeface="Lato Black"/>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cxnSp>
        <p:nvCxnSpPr>
          <p:cNvPr id="240" name="Google Shape;240;p69"/>
          <p:cNvCxnSpPr/>
          <p:nvPr/>
        </p:nvCxnSpPr>
        <p:spPr>
          <a:xfrm>
            <a:off x="639798" y="1058463"/>
            <a:ext cx="457200" cy="0"/>
          </a:xfrm>
          <a:prstGeom prst="straightConnector1">
            <a:avLst/>
          </a:prstGeom>
          <a:noFill/>
          <a:ln cap="flat" cmpd="sng" w="28575">
            <a:solidFill>
              <a:schemeClr val="accent1"/>
            </a:solidFill>
            <a:prstDash val="solid"/>
            <a:miter lim="800000"/>
            <a:headEnd len="sm" w="sm" type="none"/>
            <a:tailEnd len="sm" w="sm" type="none"/>
          </a:ln>
        </p:spPr>
      </p:cxnSp>
      <p:sp>
        <p:nvSpPr>
          <p:cNvPr id="241" name="Google Shape;241;p69"/>
          <p:cNvSpPr txBox="1"/>
          <p:nvPr>
            <p:ph idx="3" type="body"/>
          </p:nvPr>
        </p:nvSpPr>
        <p:spPr>
          <a:xfrm>
            <a:off x="638175" y="857739"/>
            <a:ext cx="7862888" cy="124650"/>
          </a:xfrm>
          <a:prstGeom prst="rect">
            <a:avLst/>
          </a:prstGeom>
          <a:noFill/>
          <a:ln>
            <a:noFill/>
          </a:ln>
        </p:spPr>
        <p:txBody>
          <a:bodyPr anchorCtr="0" anchor="t" bIns="0" lIns="0" spcFirstLastPara="1" rIns="0" wrap="square" tIns="0">
            <a:noAutofit/>
          </a:bodyPr>
          <a:lstStyle>
            <a:lvl1pPr indent="-228600" lvl="0" marL="457200" marR="0" rtl="0" algn="l">
              <a:lnSpc>
                <a:spcPct val="90000"/>
              </a:lnSpc>
              <a:spcBef>
                <a:spcPts val="0"/>
              </a:spcBef>
              <a:spcAft>
                <a:spcPts val="0"/>
              </a:spcAft>
              <a:buClr>
                <a:schemeClr val="accent4"/>
              </a:buClr>
              <a:buSzPts val="900"/>
              <a:buFont typeface="Arial"/>
              <a:buNone/>
              <a:defRPr b="0" i="0" sz="900" u="none" cap="none" strike="noStrike">
                <a:solidFill>
                  <a:schemeClr val="accent4"/>
                </a:solidFill>
                <a:latin typeface="Lato"/>
                <a:ea typeface="Lato"/>
                <a:cs typeface="Lato"/>
                <a:sym typeface="Lato"/>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242" name="Google Shape;242;p69"/>
          <p:cNvSpPr/>
          <p:nvPr/>
        </p:nvSpPr>
        <p:spPr>
          <a:xfrm>
            <a:off x="8071116" y="4673599"/>
            <a:ext cx="192759" cy="469899"/>
          </a:xfrm>
          <a:custGeom>
            <a:rect b="b" l="l" r="r" t="t"/>
            <a:pathLst>
              <a:path extrusionOk="0" h="2996" w="1229">
                <a:moveTo>
                  <a:pt x="1080" y="0"/>
                </a:moveTo>
                <a:lnTo>
                  <a:pt x="0" y="2996"/>
                </a:lnTo>
                <a:lnTo>
                  <a:pt x="149" y="2996"/>
                </a:lnTo>
                <a:lnTo>
                  <a:pt x="1229" y="0"/>
                </a:lnTo>
                <a:lnTo>
                  <a:pt x="1080" y="0"/>
                </a:lnTo>
                <a:close/>
              </a:path>
            </a:pathLst>
          </a:custGeom>
          <a:solidFill>
            <a:srgbClr val="82BAE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243" name="Google Shape;243;p69"/>
          <p:cNvSpPr txBox="1"/>
          <p:nvPr/>
        </p:nvSpPr>
        <p:spPr>
          <a:xfrm>
            <a:off x="8273619" y="4758089"/>
            <a:ext cx="227444" cy="123111"/>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fld id="{00000000-1234-1234-1234-123412341234}" type="slidenum">
              <a:rPr lang="en-US" sz="800">
                <a:solidFill>
                  <a:schemeClr val="accent4"/>
                </a:solidFill>
                <a:latin typeface="Lato"/>
                <a:ea typeface="Lato"/>
                <a:cs typeface="Lato"/>
                <a:sym typeface="Lato"/>
              </a:rPr>
              <a:t>‹#›</a:t>
            </a:fld>
            <a:endParaRPr sz="800">
              <a:solidFill>
                <a:schemeClr val="accent4"/>
              </a:solidFill>
              <a:latin typeface="Lato"/>
              <a:ea typeface="Lato"/>
              <a:cs typeface="Lato"/>
              <a:sym typeface="Lato"/>
            </a:endParaRPr>
          </a:p>
        </p:txBody>
      </p:sp>
      <p:sp>
        <p:nvSpPr>
          <p:cNvPr id="244" name="Google Shape;244;p69"/>
          <p:cNvSpPr txBox="1"/>
          <p:nvPr/>
        </p:nvSpPr>
        <p:spPr>
          <a:xfrm>
            <a:off x="6226542" y="4758089"/>
            <a:ext cx="1741169" cy="123111"/>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lang="en-US" sz="800">
                <a:solidFill>
                  <a:schemeClr val="accent5"/>
                </a:solidFill>
                <a:latin typeface="Lato"/>
                <a:ea typeface="Lato"/>
                <a:cs typeface="Lato"/>
                <a:sym typeface="Lato"/>
              </a:rPr>
              <a:t>Presented By: </a:t>
            </a:r>
            <a:r>
              <a:rPr b="1" lang="en-US" sz="800">
                <a:solidFill>
                  <a:schemeClr val="accent1"/>
                </a:solidFill>
                <a:latin typeface="Lato"/>
                <a:ea typeface="Lato"/>
                <a:cs typeface="Lato"/>
                <a:sym typeface="Lato"/>
              </a:rPr>
              <a:t>JAFAR DESIGNS</a:t>
            </a:r>
            <a:endParaRPr/>
          </a:p>
        </p:txBody>
      </p:sp>
      <p:sp>
        <p:nvSpPr>
          <p:cNvPr id="245" name="Google Shape;245;p69"/>
          <p:cNvSpPr/>
          <p:nvPr>
            <p:ph idx="4" type="pic"/>
          </p:nvPr>
        </p:nvSpPr>
        <p:spPr>
          <a:xfrm>
            <a:off x="4795838" y="1524530"/>
            <a:ext cx="3705225" cy="2857500"/>
          </a:xfrm>
          <a:prstGeom prst="rect">
            <a:avLst/>
          </a:prstGeom>
          <a:noFill/>
          <a:ln>
            <a:noFill/>
          </a:ln>
        </p:spPr>
      </p:sp>
    </p:spTree>
  </p:cSld>
  <p:clrMapOvr>
    <a:masterClrMapping/>
  </p:clrMapOvr>
  <p:transition spd="slow">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39">
                                            <p:txEl>
                                              <p:pRg end="0" st="0"/>
                                            </p:txEl>
                                          </p:spTgt>
                                        </p:tgtEl>
                                        <p:attrNameLst>
                                          <p:attrName>style.visibility</p:attrName>
                                        </p:attrNameLst>
                                      </p:cBhvr>
                                      <p:to>
                                        <p:strVal val="visible"/>
                                      </p:to>
                                    </p:set>
                                    <p:animEffect filter="fade" transition="in">
                                      <p:cBhvr>
                                        <p:cTn dur="750"/>
                                        <p:tgtEl>
                                          <p:spTgt spid="239">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239">
                                            <p:txEl>
                                              <p:pRg end="1" st="1"/>
                                            </p:txEl>
                                          </p:spTgt>
                                        </p:tgtEl>
                                        <p:attrNameLst>
                                          <p:attrName>style.visibility</p:attrName>
                                        </p:attrNameLst>
                                      </p:cBhvr>
                                      <p:to>
                                        <p:strVal val="visible"/>
                                      </p:to>
                                    </p:set>
                                    <p:animEffect filter="fade" transition="in">
                                      <p:cBhvr>
                                        <p:cTn dur="750"/>
                                        <p:tgtEl>
                                          <p:spTgt spid="239">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239">
                                            <p:txEl>
                                              <p:pRg end="2" st="2"/>
                                            </p:txEl>
                                          </p:spTgt>
                                        </p:tgtEl>
                                        <p:attrNameLst>
                                          <p:attrName>style.visibility</p:attrName>
                                        </p:attrNameLst>
                                      </p:cBhvr>
                                      <p:to>
                                        <p:strVal val="visible"/>
                                      </p:to>
                                    </p:set>
                                    <p:animEffect filter="fade" transition="in">
                                      <p:cBhvr>
                                        <p:cTn dur="750"/>
                                        <p:tgtEl>
                                          <p:spTgt spid="239">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239">
                                            <p:txEl>
                                              <p:pRg end="3" st="3"/>
                                            </p:txEl>
                                          </p:spTgt>
                                        </p:tgtEl>
                                        <p:attrNameLst>
                                          <p:attrName>style.visibility</p:attrName>
                                        </p:attrNameLst>
                                      </p:cBhvr>
                                      <p:to>
                                        <p:strVal val="visible"/>
                                      </p:to>
                                    </p:set>
                                    <p:animEffect filter="fade" transition="in">
                                      <p:cBhvr>
                                        <p:cTn dur="750"/>
                                        <p:tgtEl>
                                          <p:spTgt spid="239">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239">
                                            <p:txEl>
                                              <p:pRg end="4" st="4"/>
                                            </p:txEl>
                                          </p:spTgt>
                                        </p:tgtEl>
                                        <p:attrNameLst>
                                          <p:attrName>style.visibility</p:attrName>
                                        </p:attrNameLst>
                                      </p:cBhvr>
                                      <p:to>
                                        <p:strVal val="visible"/>
                                      </p:to>
                                    </p:set>
                                    <p:animEffect filter="fade" transition="in">
                                      <p:cBhvr>
                                        <p:cTn dur="750"/>
                                        <p:tgtEl>
                                          <p:spTgt spid="239">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239">
                                            <p:txEl>
                                              <p:pRg end="5" st="5"/>
                                            </p:txEl>
                                          </p:spTgt>
                                        </p:tgtEl>
                                        <p:attrNameLst>
                                          <p:attrName>style.visibility</p:attrName>
                                        </p:attrNameLst>
                                      </p:cBhvr>
                                      <p:to>
                                        <p:strVal val="visible"/>
                                      </p:to>
                                    </p:set>
                                    <p:animEffect filter="fade" transition="in">
                                      <p:cBhvr>
                                        <p:cTn dur="750"/>
                                        <p:tgtEl>
                                          <p:spTgt spid="239">
                                            <p:txEl>
                                              <p:pRg end="5" st="5"/>
                                            </p:txEl>
                                          </p:spTgt>
                                        </p:tgtEl>
                                      </p:cBhvr>
                                    </p:animEffect>
                                  </p:childTnLst>
                                </p:cTn>
                              </p:par>
                              <p:par>
                                <p:cTn fill="hold" nodeType="withEffect" presetClass="entr" presetID="10" presetSubtype="0">
                                  <p:stCondLst>
                                    <p:cond delay="0"/>
                                  </p:stCondLst>
                                  <p:childTnLst>
                                    <p:set>
                                      <p:cBhvr>
                                        <p:cTn dur="1" fill="hold">
                                          <p:stCondLst>
                                            <p:cond delay="0"/>
                                          </p:stCondLst>
                                        </p:cTn>
                                        <p:tgtEl>
                                          <p:spTgt spid="239">
                                            <p:txEl>
                                              <p:pRg end="6" st="6"/>
                                            </p:txEl>
                                          </p:spTgt>
                                        </p:tgtEl>
                                        <p:attrNameLst>
                                          <p:attrName>style.visibility</p:attrName>
                                        </p:attrNameLst>
                                      </p:cBhvr>
                                      <p:to>
                                        <p:strVal val="visible"/>
                                      </p:to>
                                    </p:set>
                                    <p:animEffect filter="fade" transition="in">
                                      <p:cBhvr>
                                        <p:cTn dur="750"/>
                                        <p:tgtEl>
                                          <p:spTgt spid="239">
                                            <p:txEl>
                                              <p:pRg end="6" st="6"/>
                                            </p:txEl>
                                          </p:spTgt>
                                        </p:tgtEl>
                                      </p:cBhvr>
                                    </p:animEffect>
                                  </p:childTnLst>
                                </p:cTn>
                              </p:par>
                              <p:par>
                                <p:cTn fill="hold" nodeType="withEffect" presetClass="entr" presetID="10" presetSubtype="0">
                                  <p:stCondLst>
                                    <p:cond delay="0"/>
                                  </p:stCondLst>
                                  <p:childTnLst>
                                    <p:set>
                                      <p:cBhvr>
                                        <p:cTn dur="1" fill="hold">
                                          <p:stCondLst>
                                            <p:cond delay="0"/>
                                          </p:stCondLst>
                                        </p:cTn>
                                        <p:tgtEl>
                                          <p:spTgt spid="239">
                                            <p:txEl>
                                              <p:pRg end="7" st="7"/>
                                            </p:txEl>
                                          </p:spTgt>
                                        </p:tgtEl>
                                        <p:attrNameLst>
                                          <p:attrName>style.visibility</p:attrName>
                                        </p:attrNameLst>
                                      </p:cBhvr>
                                      <p:to>
                                        <p:strVal val="visible"/>
                                      </p:to>
                                    </p:set>
                                    <p:animEffect filter="fade" transition="in">
                                      <p:cBhvr>
                                        <p:cTn dur="750"/>
                                        <p:tgtEl>
                                          <p:spTgt spid="239">
                                            <p:txEl>
                                              <p:pRg end="7" st="7"/>
                                            </p:txEl>
                                          </p:spTgt>
                                        </p:tgtEl>
                                      </p:cBhvr>
                                    </p:animEffect>
                                  </p:childTnLst>
                                </p:cTn>
                              </p:par>
                              <p:par>
                                <p:cTn fill="hold" nodeType="withEffect" presetClass="entr" presetID="10" presetSubtype="0">
                                  <p:stCondLst>
                                    <p:cond delay="0"/>
                                  </p:stCondLst>
                                  <p:childTnLst>
                                    <p:set>
                                      <p:cBhvr>
                                        <p:cTn dur="1" fill="hold">
                                          <p:stCondLst>
                                            <p:cond delay="0"/>
                                          </p:stCondLst>
                                        </p:cTn>
                                        <p:tgtEl>
                                          <p:spTgt spid="239">
                                            <p:txEl>
                                              <p:pRg end="8" st="8"/>
                                            </p:txEl>
                                          </p:spTgt>
                                        </p:tgtEl>
                                        <p:attrNameLst>
                                          <p:attrName>style.visibility</p:attrName>
                                        </p:attrNameLst>
                                      </p:cBhvr>
                                      <p:to>
                                        <p:strVal val="visible"/>
                                      </p:to>
                                    </p:set>
                                    <p:animEffect filter="fade" transition="in">
                                      <p:cBhvr>
                                        <p:cTn dur="750"/>
                                        <p:tgtEl>
                                          <p:spTgt spid="239">
                                            <p:txEl>
                                              <p:pRg end="8" st="8"/>
                                            </p:txEl>
                                          </p:spTgt>
                                        </p:tgtEl>
                                      </p:cBhvr>
                                    </p:animEffect>
                                  </p:childTnLst>
                                </p:cTn>
                              </p:par>
                            </p:childTnLst>
                          </p:cTn>
                        </p:par>
                        <p:par>
                          <p:cTn fill="hold">
                            <p:stCondLst>
                              <p:cond delay="750"/>
                            </p:stCondLst>
                            <p:childTnLst>
                              <p:par>
                                <p:cTn fill="hold" nodeType="afterEffect" presetClass="entr" presetID="10" presetSubtype="0">
                                  <p:stCondLst>
                                    <p:cond delay="0"/>
                                  </p:stCondLst>
                                  <p:childTnLst>
                                    <p:set>
                                      <p:cBhvr>
                                        <p:cTn dur="1" fill="hold">
                                          <p:stCondLst>
                                            <p:cond delay="0"/>
                                          </p:stCondLst>
                                        </p:cTn>
                                        <p:tgtEl>
                                          <p:spTgt spid="241">
                                            <p:txEl>
                                              <p:pRg end="0" st="0"/>
                                            </p:txEl>
                                          </p:spTgt>
                                        </p:tgtEl>
                                        <p:attrNameLst>
                                          <p:attrName>style.visibility</p:attrName>
                                        </p:attrNameLst>
                                      </p:cBhvr>
                                      <p:to>
                                        <p:strVal val="visible"/>
                                      </p:to>
                                    </p:set>
                                    <p:animEffect filter="fade" transition="in">
                                      <p:cBhvr>
                                        <p:cTn dur="500"/>
                                        <p:tgtEl>
                                          <p:spTgt spid="241">
                                            <p:txEl>
                                              <p:pRg end="0" st="0"/>
                                            </p:txEl>
                                          </p:spTgt>
                                        </p:tgtEl>
                                      </p:cBhvr>
                                    </p:animEffect>
                                  </p:childTnLst>
                                </p:cTn>
                              </p:par>
                            </p:childTnLst>
                          </p:cTn>
                        </p:par>
                        <p:par>
                          <p:cTn fill="hold">
                            <p:stCondLst>
                              <p:cond delay="1250"/>
                            </p:stCondLst>
                            <p:childTnLst>
                              <p:par>
                                <p:cTn fill="hold" nodeType="afterEffect" presetClass="entr" presetID="10" presetSubtype="0">
                                  <p:stCondLst>
                                    <p:cond delay="0"/>
                                  </p:stCondLst>
                                  <p:childTnLst>
                                    <p:set>
                                      <p:cBhvr>
                                        <p:cTn dur="1" fill="hold">
                                          <p:stCondLst>
                                            <p:cond delay="0"/>
                                          </p:stCondLst>
                                        </p:cTn>
                                        <p:tgtEl>
                                          <p:spTgt spid="241">
                                            <p:txEl>
                                              <p:pRg end="1" st="1"/>
                                            </p:txEl>
                                          </p:spTgt>
                                        </p:tgtEl>
                                        <p:attrNameLst>
                                          <p:attrName>style.visibility</p:attrName>
                                        </p:attrNameLst>
                                      </p:cBhvr>
                                      <p:to>
                                        <p:strVal val="visible"/>
                                      </p:to>
                                    </p:set>
                                    <p:animEffect filter="fade" transition="in">
                                      <p:cBhvr>
                                        <p:cTn dur="500"/>
                                        <p:tgtEl>
                                          <p:spTgt spid="241">
                                            <p:txEl>
                                              <p:pRg end="1" st="1"/>
                                            </p:txEl>
                                          </p:spTgt>
                                        </p:tgtEl>
                                      </p:cBhvr>
                                    </p:animEffect>
                                  </p:childTnLst>
                                </p:cTn>
                              </p:par>
                            </p:childTnLst>
                          </p:cTn>
                        </p:par>
                        <p:par>
                          <p:cTn fill="hold">
                            <p:stCondLst>
                              <p:cond delay="1750"/>
                            </p:stCondLst>
                            <p:childTnLst>
                              <p:par>
                                <p:cTn fill="hold" nodeType="afterEffect" presetClass="entr" presetID="10" presetSubtype="0">
                                  <p:stCondLst>
                                    <p:cond delay="0"/>
                                  </p:stCondLst>
                                  <p:childTnLst>
                                    <p:set>
                                      <p:cBhvr>
                                        <p:cTn dur="1" fill="hold">
                                          <p:stCondLst>
                                            <p:cond delay="0"/>
                                          </p:stCondLst>
                                        </p:cTn>
                                        <p:tgtEl>
                                          <p:spTgt spid="241">
                                            <p:txEl>
                                              <p:pRg end="2" st="2"/>
                                            </p:txEl>
                                          </p:spTgt>
                                        </p:tgtEl>
                                        <p:attrNameLst>
                                          <p:attrName>style.visibility</p:attrName>
                                        </p:attrNameLst>
                                      </p:cBhvr>
                                      <p:to>
                                        <p:strVal val="visible"/>
                                      </p:to>
                                    </p:set>
                                    <p:animEffect filter="fade" transition="in">
                                      <p:cBhvr>
                                        <p:cTn dur="500"/>
                                        <p:tgtEl>
                                          <p:spTgt spid="241">
                                            <p:txEl>
                                              <p:pRg end="2" st="2"/>
                                            </p:txEl>
                                          </p:spTgt>
                                        </p:tgtEl>
                                      </p:cBhvr>
                                    </p:animEffect>
                                  </p:childTnLst>
                                </p:cTn>
                              </p:par>
                            </p:childTnLst>
                          </p:cTn>
                        </p:par>
                        <p:par>
                          <p:cTn fill="hold">
                            <p:stCondLst>
                              <p:cond delay="2250"/>
                            </p:stCondLst>
                            <p:childTnLst>
                              <p:par>
                                <p:cTn fill="hold" nodeType="afterEffect" presetClass="entr" presetID="10" presetSubtype="0">
                                  <p:stCondLst>
                                    <p:cond delay="0"/>
                                  </p:stCondLst>
                                  <p:childTnLst>
                                    <p:set>
                                      <p:cBhvr>
                                        <p:cTn dur="1" fill="hold">
                                          <p:stCondLst>
                                            <p:cond delay="0"/>
                                          </p:stCondLst>
                                        </p:cTn>
                                        <p:tgtEl>
                                          <p:spTgt spid="241">
                                            <p:txEl>
                                              <p:pRg end="3" st="3"/>
                                            </p:txEl>
                                          </p:spTgt>
                                        </p:tgtEl>
                                        <p:attrNameLst>
                                          <p:attrName>style.visibility</p:attrName>
                                        </p:attrNameLst>
                                      </p:cBhvr>
                                      <p:to>
                                        <p:strVal val="visible"/>
                                      </p:to>
                                    </p:set>
                                    <p:animEffect filter="fade" transition="in">
                                      <p:cBhvr>
                                        <p:cTn dur="500"/>
                                        <p:tgtEl>
                                          <p:spTgt spid="241">
                                            <p:txEl>
                                              <p:pRg end="3" st="3"/>
                                            </p:txEl>
                                          </p:spTgt>
                                        </p:tgtEl>
                                      </p:cBhvr>
                                    </p:animEffect>
                                  </p:childTnLst>
                                </p:cTn>
                              </p:par>
                            </p:childTnLst>
                          </p:cTn>
                        </p:par>
                        <p:par>
                          <p:cTn fill="hold">
                            <p:stCondLst>
                              <p:cond delay="2750"/>
                            </p:stCondLst>
                            <p:childTnLst>
                              <p:par>
                                <p:cTn fill="hold" nodeType="afterEffect" presetClass="entr" presetID="10" presetSubtype="0">
                                  <p:stCondLst>
                                    <p:cond delay="0"/>
                                  </p:stCondLst>
                                  <p:childTnLst>
                                    <p:set>
                                      <p:cBhvr>
                                        <p:cTn dur="1" fill="hold">
                                          <p:stCondLst>
                                            <p:cond delay="0"/>
                                          </p:stCondLst>
                                        </p:cTn>
                                        <p:tgtEl>
                                          <p:spTgt spid="241">
                                            <p:txEl>
                                              <p:pRg end="4" st="4"/>
                                            </p:txEl>
                                          </p:spTgt>
                                        </p:tgtEl>
                                        <p:attrNameLst>
                                          <p:attrName>style.visibility</p:attrName>
                                        </p:attrNameLst>
                                      </p:cBhvr>
                                      <p:to>
                                        <p:strVal val="visible"/>
                                      </p:to>
                                    </p:set>
                                    <p:animEffect filter="fade" transition="in">
                                      <p:cBhvr>
                                        <p:cTn dur="500"/>
                                        <p:tgtEl>
                                          <p:spTgt spid="241">
                                            <p:txEl>
                                              <p:pRg end="4" st="4"/>
                                            </p:txEl>
                                          </p:spTgt>
                                        </p:tgtEl>
                                      </p:cBhvr>
                                    </p:animEffect>
                                  </p:childTnLst>
                                </p:cTn>
                              </p:par>
                            </p:childTnLst>
                          </p:cTn>
                        </p:par>
                        <p:par>
                          <p:cTn fill="hold">
                            <p:stCondLst>
                              <p:cond delay="3250"/>
                            </p:stCondLst>
                            <p:childTnLst>
                              <p:par>
                                <p:cTn fill="hold" nodeType="afterEffect" presetClass="entr" presetID="10" presetSubtype="0">
                                  <p:stCondLst>
                                    <p:cond delay="0"/>
                                  </p:stCondLst>
                                  <p:childTnLst>
                                    <p:set>
                                      <p:cBhvr>
                                        <p:cTn dur="1" fill="hold">
                                          <p:stCondLst>
                                            <p:cond delay="0"/>
                                          </p:stCondLst>
                                        </p:cTn>
                                        <p:tgtEl>
                                          <p:spTgt spid="241">
                                            <p:txEl>
                                              <p:pRg end="5" st="5"/>
                                            </p:txEl>
                                          </p:spTgt>
                                        </p:tgtEl>
                                        <p:attrNameLst>
                                          <p:attrName>style.visibility</p:attrName>
                                        </p:attrNameLst>
                                      </p:cBhvr>
                                      <p:to>
                                        <p:strVal val="visible"/>
                                      </p:to>
                                    </p:set>
                                    <p:animEffect filter="fade" transition="in">
                                      <p:cBhvr>
                                        <p:cTn dur="500"/>
                                        <p:tgtEl>
                                          <p:spTgt spid="241">
                                            <p:txEl>
                                              <p:pRg end="5" st="5"/>
                                            </p:txEl>
                                          </p:spTgt>
                                        </p:tgtEl>
                                      </p:cBhvr>
                                    </p:animEffect>
                                  </p:childTnLst>
                                </p:cTn>
                              </p:par>
                            </p:childTnLst>
                          </p:cTn>
                        </p:par>
                        <p:par>
                          <p:cTn fill="hold">
                            <p:stCondLst>
                              <p:cond delay="3750"/>
                            </p:stCondLst>
                            <p:childTnLst>
                              <p:par>
                                <p:cTn fill="hold" nodeType="afterEffect" presetClass="entr" presetID="10" presetSubtype="0">
                                  <p:stCondLst>
                                    <p:cond delay="0"/>
                                  </p:stCondLst>
                                  <p:childTnLst>
                                    <p:set>
                                      <p:cBhvr>
                                        <p:cTn dur="1" fill="hold">
                                          <p:stCondLst>
                                            <p:cond delay="0"/>
                                          </p:stCondLst>
                                        </p:cTn>
                                        <p:tgtEl>
                                          <p:spTgt spid="241">
                                            <p:txEl>
                                              <p:pRg end="6" st="6"/>
                                            </p:txEl>
                                          </p:spTgt>
                                        </p:tgtEl>
                                        <p:attrNameLst>
                                          <p:attrName>style.visibility</p:attrName>
                                        </p:attrNameLst>
                                      </p:cBhvr>
                                      <p:to>
                                        <p:strVal val="visible"/>
                                      </p:to>
                                    </p:set>
                                    <p:animEffect filter="fade" transition="in">
                                      <p:cBhvr>
                                        <p:cTn dur="500"/>
                                        <p:tgtEl>
                                          <p:spTgt spid="241">
                                            <p:txEl>
                                              <p:pRg end="6" st="6"/>
                                            </p:txEl>
                                          </p:spTgt>
                                        </p:tgtEl>
                                      </p:cBhvr>
                                    </p:animEffect>
                                  </p:childTnLst>
                                </p:cTn>
                              </p:par>
                            </p:childTnLst>
                          </p:cTn>
                        </p:par>
                        <p:par>
                          <p:cTn fill="hold">
                            <p:stCondLst>
                              <p:cond delay="4250"/>
                            </p:stCondLst>
                            <p:childTnLst>
                              <p:par>
                                <p:cTn fill="hold" nodeType="afterEffect" presetClass="entr" presetID="10" presetSubtype="0">
                                  <p:stCondLst>
                                    <p:cond delay="0"/>
                                  </p:stCondLst>
                                  <p:childTnLst>
                                    <p:set>
                                      <p:cBhvr>
                                        <p:cTn dur="1" fill="hold">
                                          <p:stCondLst>
                                            <p:cond delay="0"/>
                                          </p:stCondLst>
                                        </p:cTn>
                                        <p:tgtEl>
                                          <p:spTgt spid="241">
                                            <p:txEl>
                                              <p:pRg end="7" st="7"/>
                                            </p:txEl>
                                          </p:spTgt>
                                        </p:tgtEl>
                                        <p:attrNameLst>
                                          <p:attrName>style.visibility</p:attrName>
                                        </p:attrNameLst>
                                      </p:cBhvr>
                                      <p:to>
                                        <p:strVal val="visible"/>
                                      </p:to>
                                    </p:set>
                                    <p:animEffect filter="fade" transition="in">
                                      <p:cBhvr>
                                        <p:cTn dur="500"/>
                                        <p:tgtEl>
                                          <p:spTgt spid="241">
                                            <p:txEl>
                                              <p:pRg end="7" st="7"/>
                                            </p:txEl>
                                          </p:spTgt>
                                        </p:tgtEl>
                                      </p:cBhvr>
                                    </p:animEffect>
                                  </p:childTnLst>
                                </p:cTn>
                              </p:par>
                            </p:childTnLst>
                          </p:cTn>
                        </p:par>
                        <p:par>
                          <p:cTn fill="hold">
                            <p:stCondLst>
                              <p:cond delay="4750"/>
                            </p:stCondLst>
                            <p:childTnLst>
                              <p:par>
                                <p:cTn fill="hold" nodeType="afterEffect" presetClass="entr" presetID="10" presetSubtype="0">
                                  <p:stCondLst>
                                    <p:cond delay="0"/>
                                  </p:stCondLst>
                                  <p:childTnLst>
                                    <p:set>
                                      <p:cBhvr>
                                        <p:cTn dur="1" fill="hold">
                                          <p:stCondLst>
                                            <p:cond delay="0"/>
                                          </p:stCondLst>
                                        </p:cTn>
                                        <p:tgtEl>
                                          <p:spTgt spid="241">
                                            <p:txEl>
                                              <p:pRg end="8" st="8"/>
                                            </p:txEl>
                                          </p:spTgt>
                                        </p:tgtEl>
                                        <p:attrNameLst>
                                          <p:attrName>style.visibility</p:attrName>
                                        </p:attrNameLst>
                                      </p:cBhvr>
                                      <p:to>
                                        <p:strVal val="visible"/>
                                      </p:to>
                                    </p:set>
                                    <p:animEffect filter="fade" transition="in">
                                      <p:cBhvr>
                                        <p:cTn dur="500"/>
                                        <p:tgtEl>
                                          <p:spTgt spid="241">
                                            <p:txEl>
                                              <p:pRg end="8" st="8"/>
                                            </p:txEl>
                                          </p:spTgt>
                                        </p:tgtEl>
                                      </p:cBhvr>
                                    </p:animEffect>
                                  </p:childTnLst>
                                </p:cTn>
                              </p:par>
                            </p:childTnLst>
                          </p:cTn>
                        </p:par>
                        <p:par>
                          <p:cTn fill="hold">
                            <p:stCondLst>
                              <p:cond delay="5250"/>
                            </p:stCondLst>
                            <p:childTnLst>
                              <p:par>
                                <p:cTn fill="hold" nodeType="afterEffect" presetClass="entr" presetID="10" presetSubtype="0">
                                  <p:stCondLst>
                                    <p:cond delay="0"/>
                                  </p:stCondLst>
                                  <p:childTnLst>
                                    <p:set>
                                      <p:cBhvr>
                                        <p:cTn dur="1" fill="hold">
                                          <p:stCondLst>
                                            <p:cond delay="0"/>
                                          </p:stCondLst>
                                        </p:cTn>
                                        <p:tgtEl>
                                          <p:spTgt spid="240"/>
                                        </p:tgtEl>
                                        <p:attrNameLst>
                                          <p:attrName>style.visibility</p:attrName>
                                        </p:attrNameLst>
                                      </p:cBhvr>
                                      <p:to>
                                        <p:strVal val="visible"/>
                                      </p:to>
                                    </p:set>
                                    <p:animEffect filter="fade" transition="in">
                                      <p:cBhvr>
                                        <p:cTn dur="500"/>
                                        <p:tgtEl>
                                          <p:spTgt spid="2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extLst>
    <p:ext uri="{DCECCB84-F9BA-43D5-87BE-67443E8EF086}">
      <p15:sldGuideLst>
        <p15:guide id="1" orient="horz" pos="324">
          <p15:clr>
            <a:srgbClr val="FBAE40"/>
          </p15:clr>
        </p15:guide>
        <p15:guide id="2" pos="402">
          <p15:clr>
            <a:srgbClr val="FBAE40"/>
          </p15:clr>
        </p15:guide>
        <p15:guide id="3" pos="5355">
          <p15:clr>
            <a:srgbClr val="FBAE40"/>
          </p15:clr>
        </p15:guide>
        <p15:guide id="4" orient="horz" pos="2916">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rtfolio Showcase (3 Pictures)">
  <p:cSld name="Portfolio Showcase (3 Pictures)">
    <p:spTree>
      <p:nvGrpSpPr>
        <p:cNvPr id="246" name="Shape 246"/>
        <p:cNvGrpSpPr/>
        <p:nvPr/>
      </p:nvGrpSpPr>
      <p:grpSpPr>
        <a:xfrm>
          <a:off x="0" y="0"/>
          <a:ext cx="0" cy="0"/>
          <a:chOff x="0" y="0"/>
          <a:chExt cx="0" cy="0"/>
        </a:xfrm>
      </p:grpSpPr>
      <p:sp>
        <p:nvSpPr>
          <p:cNvPr id="247" name="Google Shape;247;p70"/>
          <p:cNvSpPr/>
          <p:nvPr>
            <p:ph idx="2" type="pic"/>
          </p:nvPr>
        </p:nvSpPr>
        <p:spPr>
          <a:xfrm>
            <a:off x="638176" y="1524530"/>
            <a:ext cx="2328738" cy="2857500"/>
          </a:xfrm>
          <a:prstGeom prst="rect">
            <a:avLst/>
          </a:prstGeom>
          <a:noFill/>
          <a:ln>
            <a:noFill/>
          </a:ln>
        </p:spPr>
      </p:sp>
      <p:sp>
        <p:nvSpPr>
          <p:cNvPr id="248" name="Google Shape;248;p70"/>
          <p:cNvSpPr txBox="1"/>
          <p:nvPr>
            <p:ph idx="1" type="body"/>
          </p:nvPr>
        </p:nvSpPr>
        <p:spPr>
          <a:xfrm>
            <a:off x="638175" y="514350"/>
            <a:ext cx="7862888" cy="283633"/>
          </a:xfrm>
          <a:prstGeom prst="rect">
            <a:avLst/>
          </a:prstGeom>
          <a:noFill/>
          <a:ln>
            <a:noFill/>
          </a:ln>
        </p:spPr>
        <p:txBody>
          <a:bodyPr anchorCtr="0" anchor="t" bIns="0" lIns="0" spcFirstLastPara="1" rIns="0" wrap="square" tIns="0">
            <a:noAutofit/>
          </a:bodyPr>
          <a:lstStyle>
            <a:lvl1pPr indent="-228600" lvl="0" marL="457200" marR="0" rtl="0" algn="l">
              <a:lnSpc>
                <a:spcPct val="90000"/>
              </a:lnSpc>
              <a:spcBef>
                <a:spcPts val="0"/>
              </a:spcBef>
              <a:spcAft>
                <a:spcPts val="0"/>
              </a:spcAft>
              <a:buClr>
                <a:schemeClr val="accent1"/>
              </a:buClr>
              <a:buSzPts val="2400"/>
              <a:buFont typeface="Arial"/>
              <a:buNone/>
              <a:defRPr b="0" i="0" sz="2400" u="none" cap="none" strike="noStrike">
                <a:solidFill>
                  <a:schemeClr val="accent1"/>
                </a:solidFill>
                <a:latin typeface="Lato Black"/>
                <a:ea typeface="Lato Black"/>
                <a:cs typeface="Lato Black"/>
                <a:sym typeface="Lato Black"/>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cxnSp>
        <p:nvCxnSpPr>
          <p:cNvPr id="249" name="Google Shape;249;p70"/>
          <p:cNvCxnSpPr/>
          <p:nvPr/>
        </p:nvCxnSpPr>
        <p:spPr>
          <a:xfrm>
            <a:off x="639798" y="1058463"/>
            <a:ext cx="457200" cy="0"/>
          </a:xfrm>
          <a:prstGeom prst="straightConnector1">
            <a:avLst/>
          </a:prstGeom>
          <a:noFill/>
          <a:ln cap="flat" cmpd="sng" w="28575">
            <a:solidFill>
              <a:schemeClr val="accent1"/>
            </a:solidFill>
            <a:prstDash val="solid"/>
            <a:miter lim="800000"/>
            <a:headEnd len="sm" w="sm" type="none"/>
            <a:tailEnd len="sm" w="sm" type="none"/>
          </a:ln>
        </p:spPr>
      </p:cxnSp>
      <p:sp>
        <p:nvSpPr>
          <p:cNvPr id="250" name="Google Shape;250;p70"/>
          <p:cNvSpPr txBox="1"/>
          <p:nvPr>
            <p:ph idx="3" type="body"/>
          </p:nvPr>
        </p:nvSpPr>
        <p:spPr>
          <a:xfrm>
            <a:off x="638175" y="857739"/>
            <a:ext cx="7862888" cy="124650"/>
          </a:xfrm>
          <a:prstGeom prst="rect">
            <a:avLst/>
          </a:prstGeom>
          <a:noFill/>
          <a:ln>
            <a:noFill/>
          </a:ln>
        </p:spPr>
        <p:txBody>
          <a:bodyPr anchorCtr="0" anchor="t" bIns="0" lIns="0" spcFirstLastPara="1" rIns="0" wrap="square" tIns="0">
            <a:noAutofit/>
          </a:bodyPr>
          <a:lstStyle>
            <a:lvl1pPr indent="-228600" lvl="0" marL="457200" marR="0" rtl="0" algn="l">
              <a:lnSpc>
                <a:spcPct val="90000"/>
              </a:lnSpc>
              <a:spcBef>
                <a:spcPts val="0"/>
              </a:spcBef>
              <a:spcAft>
                <a:spcPts val="0"/>
              </a:spcAft>
              <a:buClr>
                <a:schemeClr val="accent4"/>
              </a:buClr>
              <a:buSzPts val="900"/>
              <a:buFont typeface="Arial"/>
              <a:buNone/>
              <a:defRPr b="0" i="0" sz="900" u="none" cap="none" strike="noStrike">
                <a:solidFill>
                  <a:schemeClr val="accent4"/>
                </a:solidFill>
                <a:latin typeface="Lato"/>
                <a:ea typeface="Lato"/>
                <a:cs typeface="Lato"/>
                <a:sym typeface="Lato"/>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251" name="Google Shape;251;p70"/>
          <p:cNvSpPr/>
          <p:nvPr/>
        </p:nvSpPr>
        <p:spPr>
          <a:xfrm>
            <a:off x="8071116" y="4673599"/>
            <a:ext cx="192759" cy="469899"/>
          </a:xfrm>
          <a:custGeom>
            <a:rect b="b" l="l" r="r" t="t"/>
            <a:pathLst>
              <a:path extrusionOk="0" h="2996" w="1229">
                <a:moveTo>
                  <a:pt x="1080" y="0"/>
                </a:moveTo>
                <a:lnTo>
                  <a:pt x="0" y="2996"/>
                </a:lnTo>
                <a:lnTo>
                  <a:pt x="149" y="2996"/>
                </a:lnTo>
                <a:lnTo>
                  <a:pt x="1229" y="0"/>
                </a:lnTo>
                <a:lnTo>
                  <a:pt x="1080" y="0"/>
                </a:lnTo>
                <a:close/>
              </a:path>
            </a:pathLst>
          </a:custGeom>
          <a:solidFill>
            <a:srgbClr val="82BAE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252" name="Google Shape;252;p70"/>
          <p:cNvSpPr txBox="1"/>
          <p:nvPr/>
        </p:nvSpPr>
        <p:spPr>
          <a:xfrm>
            <a:off x="8273619" y="4758089"/>
            <a:ext cx="227444" cy="123111"/>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fld id="{00000000-1234-1234-1234-123412341234}" type="slidenum">
              <a:rPr lang="en-US" sz="800">
                <a:solidFill>
                  <a:schemeClr val="accent4"/>
                </a:solidFill>
                <a:latin typeface="Lato"/>
                <a:ea typeface="Lato"/>
                <a:cs typeface="Lato"/>
                <a:sym typeface="Lato"/>
              </a:rPr>
              <a:t>‹#›</a:t>
            </a:fld>
            <a:endParaRPr sz="800">
              <a:solidFill>
                <a:schemeClr val="accent4"/>
              </a:solidFill>
              <a:latin typeface="Lato"/>
              <a:ea typeface="Lato"/>
              <a:cs typeface="Lato"/>
              <a:sym typeface="Lato"/>
            </a:endParaRPr>
          </a:p>
        </p:txBody>
      </p:sp>
      <p:sp>
        <p:nvSpPr>
          <p:cNvPr id="253" name="Google Shape;253;p70"/>
          <p:cNvSpPr txBox="1"/>
          <p:nvPr/>
        </p:nvSpPr>
        <p:spPr>
          <a:xfrm>
            <a:off x="6226542" y="4758089"/>
            <a:ext cx="1741169" cy="123111"/>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lang="en-US" sz="800">
                <a:solidFill>
                  <a:schemeClr val="accent5"/>
                </a:solidFill>
                <a:latin typeface="Lato"/>
                <a:ea typeface="Lato"/>
                <a:cs typeface="Lato"/>
                <a:sym typeface="Lato"/>
              </a:rPr>
              <a:t>Presented By: </a:t>
            </a:r>
            <a:r>
              <a:rPr b="1" lang="en-US" sz="800">
                <a:solidFill>
                  <a:schemeClr val="accent1"/>
                </a:solidFill>
                <a:latin typeface="Lato"/>
                <a:ea typeface="Lato"/>
                <a:cs typeface="Lato"/>
                <a:sym typeface="Lato"/>
              </a:rPr>
              <a:t>JAFAR DESIGNS</a:t>
            </a:r>
            <a:endParaRPr/>
          </a:p>
        </p:txBody>
      </p:sp>
      <p:sp>
        <p:nvSpPr>
          <p:cNvPr id="254" name="Google Shape;254;p70"/>
          <p:cNvSpPr/>
          <p:nvPr>
            <p:ph idx="4" type="pic"/>
          </p:nvPr>
        </p:nvSpPr>
        <p:spPr>
          <a:xfrm>
            <a:off x="3407631" y="1524530"/>
            <a:ext cx="2328738" cy="2857500"/>
          </a:xfrm>
          <a:prstGeom prst="rect">
            <a:avLst/>
          </a:prstGeom>
          <a:noFill/>
          <a:ln>
            <a:noFill/>
          </a:ln>
        </p:spPr>
      </p:sp>
      <p:sp>
        <p:nvSpPr>
          <p:cNvPr id="255" name="Google Shape;255;p70"/>
          <p:cNvSpPr/>
          <p:nvPr>
            <p:ph idx="5" type="pic"/>
          </p:nvPr>
        </p:nvSpPr>
        <p:spPr>
          <a:xfrm>
            <a:off x="6172325" y="1524530"/>
            <a:ext cx="2328738" cy="2857500"/>
          </a:xfrm>
          <a:prstGeom prst="rect">
            <a:avLst/>
          </a:prstGeom>
          <a:noFill/>
          <a:ln>
            <a:noFill/>
          </a:ln>
        </p:spPr>
      </p:sp>
    </p:spTree>
  </p:cSld>
  <p:clrMapOvr>
    <a:masterClrMapping/>
  </p:clrMapOvr>
  <p:transition spd="slow">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48">
                                            <p:txEl>
                                              <p:pRg end="0" st="0"/>
                                            </p:txEl>
                                          </p:spTgt>
                                        </p:tgtEl>
                                        <p:attrNameLst>
                                          <p:attrName>style.visibility</p:attrName>
                                        </p:attrNameLst>
                                      </p:cBhvr>
                                      <p:to>
                                        <p:strVal val="visible"/>
                                      </p:to>
                                    </p:set>
                                    <p:animEffect filter="fade" transition="in">
                                      <p:cBhvr>
                                        <p:cTn dur="750"/>
                                        <p:tgtEl>
                                          <p:spTgt spid="248">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248">
                                            <p:txEl>
                                              <p:pRg end="1" st="1"/>
                                            </p:txEl>
                                          </p:spTgt>
                                        </p:tgtEl>
                                        <p:attrNameLst>
                                          <p:attrName>style.visibility</p:attrName>
                                        </p:attrNameLst>
                                      </p:cBhvr>
                                      <p:to>
                                        <p:strVal val="visible"/>
                                      </p:to>
                                    </p:set>
                                    <p:animEffect filter="fade" transition="in">
                                      <p:cBhvr>
                                        <p:cTn dur="750"/>
                                        <p:tgtEl>
                                          <p:spTgt spid="248">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248">
                                            <p:txEl>
                                              <p:pRg end="2" st="2"/>
                                            </p:txEl>
                                          </p:spTgt>
                                        </p:tgtEl>
                                        <p:attrNameLst>
                                          <p:attrName>style.visibility</p:attrName>
                                        </p:attrNameLst>
                                      </p:cBhvr>
                                      <p:to>
                                        <p:strVal val="visible"/>
                                      </p:to>
                                    </p:set>
                                    <p:animEffect filter="fade" transition="in">
                                      <p:cBhvr>
                                        <p:cTn dur="750"/>
                                        <p:tgtEl>
                                          <p:spTgt spid="248">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248">
                                            <p:txEl>
                                              <p:pRg end="3" st="3"/>
                                            </p:txEl>
                                          </p:spTgt>
                                        </p:tgtEl>
                                        <p:attrNameLst>
                                          <p:attrName>style.visibility</p:attrName>
                                        </p:attrNameLst>
                                      </p:cBhvr>
                                      <p:to>
                                        <p:strVal val="visible"/>
                                      </p:to>
                                    </p:set>
                                    <p:animEffect filter="fade" transition="in">
                                      <p:cBhvr>
                                        <p:cTn dur="750"/>
                                        <p:tgtEl>
                                          <p:spTgt spid="248">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248">
                                            <p:txEl>
                                              <p:pRg end="4" st="4"/>
                                            </p:txEl>
                                          </p:spTgt>
                                        </p:tgtEl>
                                        <p:attrNameLst>
                                          <p:attrName>style.visibility</p:attrName>
                                        </p:attrNameLst>
                                      </p:cBhvr>
                                      <p:to>
                                        <p:strVal val="visible"/>
                                      </p:to>
                                    </p:set>
                                    <p:animEffect filter="fade" transition="in">
                                      <p:cBhvr>
                                        <p:cTn dur="750"/>
                                        <p:tgtEl>
                                          <p:spTgt spid="248">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248">
                                            <p:txEl>
                                              <p:pRg end="5" st="5"/>
                                            </p:txEl>
                                          </p:spTgt>
                                        </p:tgtEl>
                                        <p:attrNameLst>
                                          <p:attrName>style.visibility</p:attrName>
                                        </p:attrNameLst>
                                      </p:cBhvr>
                                      <p:to>
                                        <p:strVal val="visible"/>
                                      </p:to>
                                    </p:set>
                                    <p:animEffect filter="fade" transition="in">
                                      <p:cBhvr>
                                        <p:cTn dur="750"/>
                                        <p:tgtEl>
                                          <p:spTgt spid="248">
                                            <p:txEl>
                                              <p:pRg end="5" st="5"/>
                                            </p:txEl>
                                          </p:spTgt>
                                        </p:tgtEl>
                                      </p:cBhvr>
                                    </p:animEffect>
                                  </p:childTnLst>
                                </p:cTn>
                              </p:par>
                              <p:par>
                                <p:cTn fill="hold" nodeType="withEffect" presetClass="entr" presetID="10" presetSubtype="0">
                                  <p:stCondLst>
                                    <p:cond delay="0"/>
                                  </p:stCondLst>
                                  <p:childTnLst>
                                    <p:set>
                                      <p:cBhvr>
                                        <p:cTn dur="1" fill="hold">
                                          <p:stCondLst>
                                            <p:cond delay="0"/>
                                          </p:stCondLst>
                                        </p:cTn>
                                        <p:tgtEl>
                                          <p:spTgt spid="248">
                                            <p:txEl>
                                              <p:pRg end="6" st="6"/>
                                            </p:txEl>
                                          </p:spTgt>
                                        </p:tgtEl>
                                        <p:attrNameLst>
                                          <p:attrName>style.visibility</p:attrName>
                                        </p:attrNameLst>
                                      </p:cBhvr>
                                      <p:to>
                                        <p:strVal val="visible"/>
                                      </p:to>
                                    </p:set>
                                    <p:animEffect filter="fade" transition="in">
                                      <p:cBhvr>
                                        <p:cTn dur="750"/>
                                        <p:tgtEl>
                                          <p:spTgt spid="248">
                                            <p:txEl>
                                              <p:pRg end="6" st="6"/>
                                            </p:txEl>
                                          </p:spTgt>
                                        </p:tgtEl>
                                      </p:cBhvr>
                                    </p:animEffect>
                                  </p:childTnLst>
                                </p:cTn>
                              </p:par>
                              <p:par>
                                <p:cTn fill="hold" nodeType="withEffect" presetClass="entr" presetID="10" presetSubtype="0">
                                  <p:stCondLst>
                                    <p:cond delay="0"/>
                                  </p:stCondLst>
                                  <p:childTnLst>
                                    <p:set>
                                      <p:cBhvr>
                                        <p:cTn dur="1" fill="hold">
                                          <p:stCondLst>
                                            <p:cond delay="0"/>
                                          </p:stCondLst>
                                        </p:cTn>
                                        <p:tgtEl>
                                          <p:spTgt spid="248">
                                            <p:txEl>
                                              <p:pRg end="7" st="7"/>
                                            </p:txEl>
                                          </p:spTgt>
                                        </p:tgtEl>
                                        <p:attrNameLst>
                                          <p:attrName>style.visibility</p:attrName>
                                        </p:attrNameLst>
                                      </p:cBhvr>
                                      <p:to>
                                        <p:strVal val="visible"/>
                                      </p:to>
                                    </p:set>
                                    <p:animEffect filter="fade" transition="in">
                                      <p:cBhvr>
                                        <p:cTn dur="750"/>
                                        <p:tgtEl>
                                          <p:spTgt spid="248">
                                            <p:txEl>
                                              <p:pRg end="7" st="7"/>
                                            </p:txEl>
                                          </p:spTgt>
                                        </p:tgtEl>
                                      </p:cBhvr>
                                    </p:animEffect>
                                  </p:childTnLst>
                                </p:cTn>
                              </p:par>
                              <p:par>
                                <p:cTn fill="hold" nodeType="withEffect" presetClass="entr" presetID="10" presetSubtype="0">
                                  <p:stCondLst>
                                    <p:cond delay="0"/>
                                  </p:stCondLst>
                                  <p:childTnLst>
                                    <p:set>
                                      <p:cBhvr>
                                        <p:cTn dur="1" fill="hold">
                                          <p:stCondLst>
                                            <p:cond delay="0"/>
                                          </p:stCondLst>
                                        </p:cTn>
                                        <p:tgtEl>
                                          <p:spTgt spid="248">
                                            <p:txEl>
                                              <p:pRg end="8" st="8"/>
                                            </p:txEl>
                                          </p:spTgt>
                                        </p:tgtEl>
                                        <p:attrNameLst>
                                          <p:attrName>style.visibility</p:attrName>
                                        </p:attrNameLst>
                                      </p:cBhvr>
                                      <p:to>
                                        <p:strVal val="visible"/>
                                      </p:to>
                                    </p:set>
                                    <p:animEffect filter="fade" transition="in">
                                      <p:cBhvr>
                                        <p:cTn dur="750"/>
                                        <p:tgtEl>
                                          <p:spTgt spid="248">
                                            <p:txEl>
                                              <p:pRg end="8" st="8"/>
                                            </p:txEl>
                                          </p:spTgt>
                                        </p:tgtEl>
                                      </p:cBhvr>
                                    </p:animEffect>
                                  </p:childTnLst>
                                </p:cTn>
                              </p:par>
                            </p:childTnLst>
                          </p:cTn>
                        </p:par>
                        <p:par>
                          <p:cTn fill="hold">
                            <p:stCondLst>
                              <p:cond delay="750"/>
                            </p:stCondLst>
                            <p:childTnLst>
                              <p:par>
                                <p:cTn fill="hold" nodeType="afterEffect" presetClass="entr" presetID="10" presetSubtype="0">
                                  <p:stCondLst>
                                    <p:cond delay="0"/>
                                  </p:stCondLst>
                                  <p:childTnLst>
                                    <p:set>
                                      <p:cBhvr>
                                        <p:cTn dur="1" fill="hold">
                                          <p:stCondLst>
                                            <p:cond delay="0"/>
                                          </p:stCondLst>
                                        </p:cTn>
                                        <p:tgtEl>
                                          <p:spTgt spid="250">
                                            <p:txEl>
                                              <p:pRg end="0" st="0"/>
                                            </p:txEl>
                                          </p:spTgt>
                                        </p:tgtEl>
                                        <p:attrNameLst>
                                          <p:attrName>style.visibility</p:attrName>
                                        </p:attrNameLst>
                                      </p:cBhvr>
                                      <p:to>
                                        <p:strVal val="visible"/>
                                      </p:to>
                                    </p:set>
                                    <p:animEffect filter="fade" transition="in">
                                      <p:cBhvr>
                                        <p:cTn dur="500"/>
                                        <p:tgtEl>
                                          <p:spTgt spid="250">
                                            <p:txEl>
                                              <p:pRg end="0" st="0"/>
                                            </p:txEl>
                                          </p:spTgt>
                                        </p:tgtEl>
                                      </p:cBhvr>
                                    </p:animEffect>
                                  </p:childTnLst>
                                </p:cTn>
                              </p:par>
                            </p:childTnLst>
                          </p:cTn>
                        </p:par>
                        <p:par>
                          <p:cTn fill="hold">
                            <p:stCondLst>
                              <p:cond delay="1250"/>
                            </p:stCondLst>
                            <p:childTnLst>
                              <p:par>
                                <p:cTn fill="hold" nodeType="afterEffect" presetClass="entr" presetID="10" presetSubtype="0">
                                  <p:stCondLst>
                                    <p:cond delay="0"/>
                                  </p:stCondLst>
                                  <p:childTnLst>
                                    <p:set>
                                      <p:cBhvr>
                                        <p:cTn dur="1" fill="hold">
                                          <p:stCondLst>
                                            <p:cond delay="0"/>
                                          </p:stCondLst>
                                        </p:cTn>
                                        <p:tgtEl>
                                          <p:spTgt spid="250">
                                            <p:txEl>
                                              <p:pRg end="1" st="1"/>
                                            </p:txEl>
                                          </p:spTgt>
                                        </p:tgtEl>
                                        <p:attrNameLst>
                                          <p:attrName>style.visibility</p:attrName>
                                        </p:attrNameLst>
                                      </p:cBhvr>
                                      <p:to>
                                        <p:strVal val="visible"/>
                                      </p:to>
                                    </p:set>
                                    <p:animEffect filter="fade" transition="in">
                                      <p:cBhvr>
                                        <p:cTn dur="500"/>
                                        <p:tgtEl>
                                          <p:spTgt spid="250">
                                            <p:txEl>
                                              <p:pRg end="1" st="1"/>
                                            </p:txEl>
                                          </p:spTgt>
                                        </p:tgtEl>
                                      </p:cBhvr>
                                    </p:animEffect>
                                  </p:childTnLst>
                                </p:cTn>
                              </p:par>
                            </p:childTnLst>
                          </p:cTn>
                        </p:par>
                        <p:par>
                          <p:cTn fill="hold">
                            <p:stCondLst>
                              <p:cond delay="1750"/>
                            </p:stCondLst>
                            <p:childTnLst>
                              <p:par>
                                <p:cTn fill="hold" nodeType="afterEffect" presetClass="entr" presetID="10" presetSubtype="0">
                                  <p:stCondLst>
                                    <p:cond delay="0"/>
                                  </p:stCondLst>
                                  <p:childTnLst>
                                    <p:set>
                                      <p:cBhvr>
                                        <p:cTn dur="1" fill="hold">
                                          <p:stCondLst>
                                            <p:cond delay="0"/>
                                          </p:stCondLst>
                                        </p:cTn>
                                        <p:tgtEl>
                                          <p:spTgt spid="250">
                                            <p:txEl>
                                              <p:pRg end="2" st="2"/>
                                            </p:txEl>
                                          </p:spTgt>
                                        </p:tgtEl>
                                        <p:attrNameLst>
                                          <p:attrName>style.visibility</p:attrName>
                                        </p:attrNameLst>
                                      </p:cBhvr>
                                      <p:to>
                                        <p:strVal val="visible"/>
                                      </p:to>
                                    </p:set>
                                    <p:animEffect filter="fade" transition="in">
                                      <p:cBhvr>
                                        <p:cTn dur="500"/>
                                        <p:tgtEl>
                                          <p:spTgt spid="250">
                                            <p:txEl>
                                              <p:pRg end="2" st="2"/>
                                            </p:txEl>
                                          </p:spTgt>
                                        </p:tgtEl>
                                      </p:cBhvr>
                                    </p:animEffect>
                                  </p:childTnLst>
                                </p:cTn>
                              </p:par>
                            </p:childTnLst>
                          </p:cTn>
                        </p:par>
                        <p:par>
                          <p:cTn fill="hold">
                            <p:stCondLst>
                              <p:cond delay="2250"/>
                            </p:stCondLst>
                            <p:childTnLst>
                              <p:par>
                                <p:cTn fill="hold" nodeType="afterEffect" presetClass="entr" presetID="10" presetSubtype="0">
                                  <p:stCondLst>
                                    <p:cond delay="0"/>
                                  </p:stCondLst>
                                  <p:childTnLst>
                                    <p:set>
                                      <p:cBhvr>
                                        <p:cTn dur="1" fill="hold">
                                          <p:stCondLst>
                                            <p:cond delay="0"/>
                                          </p:stCondLst>
                                        </p:cTn>
                                        <p:tgtEl>
                                          <p:spTgt spid="250">
                                            <p:txEl>
                                              <p:pRg end="3" st="3"/>
                                            </p:txEl>
                                          </p:spTgt>
                                        </p:tgtEl>
                                        <p:attrNameLst>
                                          <p:attrName>style.visibility</p:attrName>
                                        </p:attrNameLst>
                                      </p:cBhvr>
                                      <p:to>
                                        <p:strVal val="visible"/>
                                      </p:to>
                                    </p:set>
                                    <p:animEffect filter="fade" transition="in">
                                      <p:cBhvr>
                                        <p:cTn dur="500"/>
                                        <p:tgtEl>
                                          <p:spTgt spid="250">
                                            <p:txEl>
                                              <p:pRg end="3" st="3"/>
                                            </p:txEl>
                                          </p:spTgt>
                                        </p:tgtEl>
                                      </p:cBhvr>
                                    </p:animEffect>
                                  </p:childTnLst>
                                </p:cTn>
                              </p:par>
                            </p:childTnLst>
                          </p:cTn>
                        </p:par>
                        <p:par>
                          <p:cTn fill="hold">
                            <p:stCondLst>
                              <p:cond delay="2750"/>
                            </p:stCondLst>
                            <p:childTnLst>
                              <p:par>
                                <p:cTn fill="hold" nodeType="afterEffect" presetClass="entr" presetID="10" presetSubtype="0">
                                  <p:stCondLst>
                                    <p:cond delay="0"/>
                                  </p:stCondLst>
                                  <p:childTnLst>
                                    <p:set>
                                      <p:cBhvr>
                                        <p:cTn dur="1" fill="hold">
                                          <p:stCondLst>
                                            <p:cond delay="0"/>
                                          </p:stCondLst>
                                        </p:cTn>
                                        <p:tgtEl>
                                          <p:spTgt spid="250">
                                            <p:txEl>
                                              <p:pRg end="4" st="4"/>
                                            </p:txEl>
                                          </p:spTgt>
                                        </p:tgtEl>
                                        <p:attrNameLst>
                                          <p:attrName>style.visibility</p:attrName>
                                        </p:attrNameLst>
                                      </p:cBhvr>
                                      <p:to>
                                        <p:strVal val="visible"/>
                                      </p:to>
                                    </p:set>
                                    <p:animEffect filter="fade" transition="in">
                                      <p:cBhvr>
                                        <p:cTn dur="500"/>
                                        <p:tgtEl>
                                          <p:spTgt spid="250">
                                            <p:txEl>
                                              <p:pRg end="4" st="4"/>
                                            </p:txEl>
                                          </p:spTgt>
                                        </p:tgtEl>
                                      </p:cBhvr>
                                    </p:animEffect>
                                  </p:childTnLst>
                                </p:cTn>
                              </p:par>
                            </p:childTnLst>
                          </p:cTn>
                        </p:par>
                        <p:par>
                          <p:cTn fill="hold">
                            <p:stCondLst>
                              <p:cond delay="3250"/>
                            </p:stCondLst>
                            <p:childTnLst>
                              <p:par>
                                <p:cTn fill="hold" nodeType="afterEffect" presetClass="entr" presetID="10" presetSubtype="0">
                                  <p:stCondLst>
                                    <p:cond delay="0"/>
                                  </p:stCondLst>
                                  <p:childTnLst>
                                    <p:set>
                                      <p:cBhvr>
                                        <p:cTn dur="1" fill="hold">
                                          <p:stCondLst>
                                            <p:cond delay="0"/>
                                          </p:stCondLst>
                                        </p:cTn>
                                        <p:tgtEl>
                                          <p:spTgt spid="250">
                                            <p:txEl>
                                              <p:pRg end="5" st="5"/>
                                            </p:txEl>
                                          </p:spTgt>
                                        </p:tgtEl>
                                        <p:attrNameLst>
                                          <p:attrName>style.visibility</p:attrName>
                                        </p:attrNameLst>
                                      </p:cBhvr>
                                      <p:to>
                                        <p:strVal val="visible"/>
                                      </p:to>
                                    </p:set>
                                    <p:animEffect filter="fade" transition="in">
                                      <p:cBhvr>
                                        <p:cTn dur="500"/>
                                        <p:tgtEl>
                                          <p:spTgt spid="250">
                                            <p:txEl>
                                              <p:pRg end="5" st="5"/>
                                            </p:txEl>
                                          </p:spTgt>
                                        </p:tgtEl>
                                      </p:cBhvr>
                                    </p:animEffect>
                                  </p:childTnLst>
                                </p:cTn>
                              </p:par>
                            </p:childTnLst>
                          </p:cTn>
                        </p:par>
                        <p:par>
                          <p:cTn fill="hold">
                            <p:stCondLst>
                              <p:cond delay="3750"/>
                            </p:stCondLst>
                            <p:childTnLst>
                              <p:par>
                                <p:cTn fill="hold" nodeType="afterEffect" presetClass="entr" presetID="10" presetSubtype="0">
                                  <p:stCondLst>
                                    <p:cond delay="0"/>
                                  </p:stCondLst>
                                  <p:childTnLst>
                                    <p:set>
                                      <p:cBhvr>
                                        <p:cTn dur="1" fill="hold">
                                          <p:stCondLst>
                                            <p:cond delay="0"/>
                                          </p:stCondLst>
                                        </p:cTn>
                                        <p:tgtEl>
                                          <p:spTgt spid="250">
                                            <p:txEl>
                                              <p:pRg end="6" st="6"/>
                                            </p:txEl>
                                          </p:spTgt>
                                        </p:tgtEl>
                                        <p:attrNameLst>
                                          <p:attrName>style.visibility</p:attrName>
                                        </p:attrNameLst>
                                      </p:cBhvr>
                                      <p:to>
                                        <p:strVal val="visible"/>
                                      </p:to>
                                    </p:set>
                                    <p:animEffect filter="fade" transition="in">
                                      <p:cBhvr>
                                        <p:cTn dur="500"/>
                                        <p:tgtEl>
                                          <p:spTgt spid="250">
                                            <p:txEl>
                                              <p:pRg end="6" st="6"/>
                                            </p:txEl>
                                          </p:spTgt>
                                        </p:tgtEl>
                                      </p:cBhvr>
                                    </p:animEffect>
                                  </p:childTnLst>
                                </p:cTn>
                              </p:par>
                            </p:childTnLst>
                          </p:cTn>
                        </p:par>
                        <p:par>
                          <p:cTn fill="hold">
                            <p:stCondLst>
                              <p:cond delay="4250"/>
                            </p:stCondLst>
                            <p:childTnLst>
                              <p:par>
                                <p:cTn fill="hold" nodeType="afterEffect" presetClass="entr" presetID="10" presetSubtype="0">
                                  <p:stCondLst>
                                    <p:cond delay="0"/>
                                  </p:stCondLst>
                                  <p:childTnLst>
                                    <p:set>
                                      <p:cBhvr>
                                        <p:cTn dur="1" fill="hold">
                                          <p:stCondLst>
                                            <p:cond delay="0"/>
                                          </p:stCondLst>
                                        </p:cTn>
                                        <p:tgtEl>
                                          <p:spTgt spid="250">
                                            <p:txEl>
                                              <p:pRg end="7" st="7"/>
                                            </p:txEl>
                                          </p:spTgt>
                                        </p:tgtEl>
                                        <p:attrNameLst>
                                          <p:attrName>style.visibility</p:attrName>
                                        </p:attrNameLst>
                                      </p:cBhvr>
                                      <p:to>
                                        <p:strVal val="visible"/>
                                      </p:to>
                                    </p:set>
                                    <p:animEffect filter="fade" transition="in">
                                      <p:cBhvr>
                                        <p:cTn dur="500"/>
                                        <p:tgtEl>
                                          <p:spTgt spid="250">
                                            <p:txEl>
                                              <p:pRg end="7" st="7"/>
                                            </p:txEl>
                                          </p:spTgt>
                                        </p:tgtEl>
                                      </p:cBhvr>
                                    </p:animEffect>
                                  </p:childTnLst>
                                </p:cTn>
                              </p:par>
                            </p:childTnLst>
                          </p:cTn>
                        </p:par>
                        <p:par>
                          <p:cTn fill="hold">
                            <p:stCondLst>
                              <p:cond delay="4750"/>
                            </p:stCondLst>
                            <p:childTnLst>
                              <p:par>
                                <p:cTn fill="hold" nodeType="afterEffect" presetClass="entr" presetID="10" presetSubtype="0">
                                  <p:stCondLst>
                                    <p:cond delay="0"/>
                                  </p:stCondLst>
                                  <p:childTnLst>
                                    <p:set>
                                      <p:cBhvr>
                                        <p:cTn dur="1" fill="hold">
                                          <p:stCondLst>
                                            <p:cond delay="0"/>
                                          </p:stCondLst>
                                        </p:cTn>
                                        <p:tgtEl>
                                          <p:spTgt spid="250">
                                            <p:txEl>
                                              <p:pRg end="8" st="8"/>
                                            </p:txEl>
                                          </p:spTgt>
                                        </p:tgtEl>
                                        <p:attrNameLst>
                                          <p:attrName>style.visibility</p:attrName>
                                        </p:attrNameLst>
                                      </p:cBhvr>
                                      <p:to>
                                        <p:strVal val="visible"/>
                                      </p:to>
                                    </p:set>
                                    <p:animEffect filter="fade" transition="in">
                                      <p:cBhvr>
                                        <p:cTn dur="500"/>
                                        <p:tgtEl>
                                          <p:spTgt spid="250">
                                            <p:txEl>
                                              <p:pRg end="8" st="8"/>
                                            </p:txEl>
                                          </p:spTgt>
                                        </p:tgtEl>
                                      </p:cBhvr>
                                    </p:animEffect>
                                  </p:childTnLst>
                                </p:cTn>
                              </p:par>
                            </p:childTnLst>
                          </p:cTn>
                        </p:par>
                        <p:par>
                          <p:cTn fill="hold">
                            <p:stCondLst>
                              <p:cond delay="5250"/>
                            </p:stCondLst>
                            <p:childTnLst>
                              <p:par>
                                <p:cTn fill="hold" nodeType="afterEffect" presetClass="entr" presetID="10" presetSubtype="0">
                                  <p:stCondLst>
                                    <p:cond delay="0"/>
                                  </p:stCondLst>
                                  <p:childTnLst>
                                    <p:set>
                                      <p:cBhvr>
                                        <p:cTn dur="1" fill="hold">
                                          <p:stCondLst>
                                            <p:cond delay="0"/>
                                          </p:stCondLst>
                                        </p:cTn>
                                        <p:tgtEl>
                                          <p:spTgt spid="249"/>
                                        </p:tgtEl>
                                        <p:attrNameLst>
                                          <p:attrName>style.visibility</p:attrName>
                                        </p:attrNameLst>
                                      </p:cBhvr>
                                      <p:to>
                                        <p:strVal val="visible"/>
                                      </p:to>
                                    </p:set>
                                    <p:animEffect filter="fade" transition="in">
                                      <p:cBhvr>
                                        <p:cTn dur="500"/>
                                        <p:tgtEl>
                                          <p:spTgt spid="2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extLst>
    <p:ext uri="{DCECCB84-F9BA-43D5-87BE-67443E8EF086}">
      <p15:sldGuideLst>
        <p15:guide id="1" orient="horz" pos="324">
          <p15:clr>
            <a:srgbClr val="FBAE40"/>
          </p15:clr>
        </p15:guide>
        <p15:guide id="2" pos="402">
          <p15:clr>
            <a:srgbClr val="FBAE40"/>
          </p15:clr>
        </p15:guide>
        <p15:guide id="3" pos="5355">
          <p15:clr>
            <a:srgbClr val="FBAE40"/>
          </p15:clr>
        </p15:guide>
        <p15:guide id="4" orient="horz" pos="291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Picture Slide">
  <p:cSld name="Full Picture Slide">
    <p:spTree>
      <p:nvGrpSpPr>
        <p:cNvPr id="21" name="Shape 21"/>
        <p:cNvGrpSpPr/>
        <p:nvPr/>
      </p:nvGrpSpPr>
      <p:grpSpPr>
        <a:xfrm>
          <a:off x="0" y="0"/>
          <a:ext cx="0" cy="0"/>
          <a:chOff x="0" y="0"/>
          <a:chExt cx="0" cy="0"/>
        </a:xfrm>
      </p:grpSpPr>
      <p:sp>
        <p:nvSpPr>
          <p:cNvPr id="22" name="Google Shape;22;p38"/>
          <p:cNvSpPr/>
          <p:nvPr>
            <p:ph idx="2" type="pic"/>
          </p:nvPr>
        </p:nvSpPr>
        <p:spPr>
          <a:xfrm>
            <a:off x="0" y="0"/>
            <a:ext cx="9144000" cy="5143500"/>
          </a:xfrm>
          <a:prstGeom prst="rect">
            <a:avLst/>
          </a:prstGeom>
          <a:noFill/>
          <a:ln>
            <a:noFill/>
          </a:ln>
        </p:spPr>
      </p:sp>
    </p:spTree>
  </p:cSld>
  <p:clrMapOvr>
    <a:masterClrMapping/>
  </p:clrMapOvr>
  <p:transition spd="slow">
    <p:push dir="r"/>
  </p:transition>
  <p:extLst>
    <p:ext uri="{DCECCB84-F9BA-43D5-87BE-67443E8EF086}">
      <p15:sldGuideLst>
        <p15:guide id="1" orient="horz" pos="324">
          <p15:clr>
            <a:srgbClr val="FBAE40"/>
          </p15:clr>
        </p15:guide>
        <p15:guide id="2" pos="402">
          <p15:clr>
            <a:srgbClr val="FBAE40"/>
          </p15:clr>
        </p15:guide>
        <p15:guide id="3" pos="5355">
          <p15:clr>
            <a:srgbClr val="FBAE40"/>
          </p15:clr>
        </p15:guide>
        <p15:guide id="4" orient="horz" pos="291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2_Custom Layout">
  <p:cSld name="52_Custom Layout">
    <p:spTree>
      <p:nvGrpSpPr>
        <p:cNvPr id="23" name="Shape 23"/>
        <p:cNvGrpSpPr/>
        <p:nvPr/>
      </p:nvGrpSpPr>
      <p:grpSpPr>
        <a:xfrm>
          <a:off x="0" y="0"/>
          <a:ext cx="0" cy="0"/>
          <a:chOff x="0" y="0"/>
          <a:chExt cx="0" cy="0"/>
        </a:xfrm>
      </p:grpSpPr>
      <p:sp>
        <p:nvSpPr>
          <p:cNvPr id="24" name="Google Shape;24;p39"/>
          <p:cNvSpPr/>
          <p:nvPr>
            <p:ph idx="2" type="pic"/>
          </p:nvPr>
        </p:nvSpPr>
        <p:spPr>
          <a:xfrm>
            <a:off x="0" y="0"/>
            <a:ext cx="1516561" cy="1278646"/>
          </a:xfrm>
          <a:prstGeom prst="rect">
            <a:avLst/>
          </a:prstGeom>
          <a:solidFill>
            <a:srgbClr val="E6E9EE"/>
          </a:solidFill>
          <a:ln>
            <a:noFill/>
          </a:ln>
        </p:spPr>
      </p:sp>
      <p:sp>
        <p:nvSpPr>
          <p:cNvPr id="25" name="Google Shape;25;p39"/>
          <p:cNvSpPr/>
          <p:nvPr>
            <p:ph idx="3" type="pic"/>
          </p:nvPr>
        </p:nvSpPr>
        <p:spPr>
          <a:xfrm>
            <a:off x="1525488" y="0"/>
            <a:ext cx="1516561" cy="1278646"/>
          </a:xfrm>
          <a:prstGeom prst="rect">
            <a:avLst/>
          </a:prstGeom>
          <a:solidFill>
            <a:srgbClr val="E6E9EE"/>
          </a:solidFill>
          <a:ln>
            <a:noFill/>
          </a:ln>
        </p:spPr>
      </p:sp>
      <p:sp>
        <p:nvSpPr>
          <p:cNvPr id="26" name="Google Shape;26;p39"/>
          <p:cNvSpPr/>
          <p:nvPr>
            <p:ph idx="4" type="pic"/>
          </p:nvPr>
        </p:nvSpPr>
        <p:spPr>
          <a:xfrm>
            <a:off x="4576463" y="0"/>
            <a:ext cx="1516561" cy="1278646"/>
          </a:xfrm>
          <a:prstGeom prst="rect">
            <a:avLst/>
          </a:prstGeom>
          <a:solidFill>
            <a:srgbClr val="E6E9EE"/>
          </a:solidFill>
          <a:ln>
            <a:noFill/>
          </a:ln>
        </p:spPr>
      </p:sp>
      <p:sp>
        <p:nvSpPr>
          <p:cNvPr id="27" name="Google Shape;27;p39"/>
          <p:cNvSpPr/>
          <p:nvPr>
            <p:ph idx="5" type="pic"/>
          </p:nvPr>
        </p:nvSpPr>
        <p:spPr>
          <a:xfrm>
            <a:off x="6101951" y="0"/>
            <a:ext cx="1516561" cy="1278646"/>
          </a:xfrm>
          <a:prstGeom prst="rect">
            <a:avLst/>
          </a:prstGeom>
          <a:solidFill>
            <a:srgbClr val="E6E9EE"/>
          </a:solidFill>
          <a:ln>
            <a:noFill/>
          </a:ln>
        </p:spPr>
      </p:sp>
      <p:sp>
        <p:nvSpPr>
          <p:cNvPr id="28" name="Google Shape;28;p39"/>
          <p:cNvSpPr/>
          <p:nvPr>
            <p:ph idx="6" type="pic"/>
          </p:nvPr>
        </p:nvSpPr>
        <p:spPr>
          <a:xfrm>
            <a:off x="7627439" y="0"/>
            <a:ext cx="1516561" cy="1278646"/>
          </a:xfrm>
          <a:prstGeom prst="rect">
            <a:avLst/>
          </a:prstGeom>
          <a:solidFill>
            <a:srgbClr val="E6E9EE"/>
          </a:solidFill>
          <a:ln>
            <a:noFill/>
          </a:ln>
        </p:spPr>
      </p:sp>
      <p:sp>
        <p:nvSpPr>
          <p:cNvPr id="29" name="Google Shape;29;p39"/>
          <p:cNvSpPr/>
          <p:nvPr>
            <p:ph idx="7" type="pic"/>
          </p:nvPr>
        </p:nvSpPr>
        <p:spPr>
          <a:xfrm>
            <a:off x="1525488" y="1288285"/>
            <a:ext cx="1516561" cy="1278646"/>
          </a:xfrm>
          <a:prstGeom prst="rect">
            <a:avLst/>
          </a:prstGeom>
          <a:solidFill>
            <a:srgbClr val="E6E9EE"/>
          </a:solidFill>
          <a:ln>
            <a:noFill/>
          </a:ln>
        </p:spPr>
      </p:sp>
      <p:sp>
        <p:nvSpPr>
          <p:cNvPr id="30" name="Google Shape;30;p39"/>
          <p:cNvSpPr/>
          <p:nvPr>
            <p:ph idx="8" type="pic"/>
          </p:nvPr>
        </p:nvSpPr>
        <p:spPr>
          <a:xfrm>
            <a:off x="3050976" y="1288285"/>
            <a:ext cx="1516561" cy="1278646"/>
          </a:xfrm>
          <a:prstGeom prst="rect">
            <a:avLst/>
          </a:prstGeom>
          <a:solidFill>
            <a:srgbClr val="E6E9EE"/>
          </a:solidFill>
          <a:ln>
            <a:noFill/>
          </a:ln>
        </p:spPr>
      </p:sp>
      <p:sp>
        <p:nvSpPr>
          <p:cNvPr id="31" name="Google Shape;31;p39"/>
          <p:cNvSpPr/>
          <p:nvPr>
            <p:ph idx="9" type="pic"/>
          </p:nvPr>
        </p:nvSpPr>
        <p:spPr>
          <a:xfrm>
            <a:off x="4576463" y="1288285"/>
            <a:ext cx="1516561" cy="1278646"/>
          </a:xfrm>
          <a:prstGeom prst="rect">
            <a:avLst/>
          </a:prstGeom>
          <a:solidFill>
            <a:srgbClr val="E6E9EE"/>
          </a:solidFill>
          <a:ln>
            <a:noFill/>
          </a:ln>
        </p:spPr>
      </p:sp>
      <p:sp>
        <p:nvSpPr>
          <p:cNvPr id="32" name="Google Shape;32;p39"/>
          <p:cNvSpPr/>
          <p:nvPr>
            <p:ph idx="13" type="pic"/>
          </p:nvPr>
        </p:nvSpPr>
        <p:spPr>
          <a:xfrm>
            <a:off x="7627439" y="1288285"/>
            <a:ext cx="1516561" cy="1278646"/>
          </a:xfrm>
          <a:prstGeom prst="rect">
            <a:avLst/>
          </a:prstGeom>
          <a:solidFill>
            <a:srgbClr val="E6E9EE"/>
          </a:solidFill>
          <a:ln>
            <a:noFill/>
          </a:ln>
        </p:spPr>
      </p:sp>
      <p:sp>
        <p:nvSpPr>
          <p:cNvPr id="33" name="Google Shape;33;p39"/>
          <p:cNvSpPr/>
          <p:nvPr>
            <p:ph idx="14" type="pic"/>
          </p:nvPr>
        </p:nvSpPr>
        <p:spPr>
          <a:xfrm>
            <a:off x="0" y="2576569"/>
            <a:ext cx="1516561" cy="1278646"/>
          </a:xfrm>
          <a:prstGeom prst="rect">
            <a:avLst/>
          </a:prstGeom>
          <a:solidFill>
            <a:srgbClr val="E6E9EE"/>
          </a:solidFill>
          <a:ln>
            <a:noFill/>
          </a:ln>
        </p:spPr>
      </p:sp>
      <p:sp>
        <p:nvSpPr>
          <p:cNvPr id="34" name="Google Shape;34;p39"/>
          <p:cNvSpPr/>
          <p:nvPr>
            <p:ph idx="15" type="pic"/>
          </p:nvPr>
        </p:nvSpPr>
        <p:spPr>
          <a:xfrm>
            <a:off x="1525488" y="2576569"/>
            <a:ext cx="1516561" cy="1278646"/>
          </a:xfrm>
          <a:prstGeom prst="rect">
            <a:avLst/>
          </a:prstGeom>
          <a:solidFill>
            <a:srgbClr val="E6E9EE"/>
          </a:solidFill>
          <a:ln>
            <a:noFill/>
          </a:ln>
        </p:spPr>
      </p:sp>
      <p:sp>
        <p:nvSpPr>
          <p:cNvPr id="35" name="Google Shape;35;p39"/>
          <p:cNvSpPr/>
          <p:nvPr>
            <p:ph idx="16" type="pic"/>
          </p:nvPr>
        </p:nvSpPr>
        <p:spPr>
          <a:xfrm>
            <a:off x="4576463" y="2576569"/>
            <a:ext cx="1516561" cy="1278646"/>
          </a:xfrm>
          <a:prstGeom prst="rect">
            <a:avLst/>
          </a:prstGeom>
          <a:solidFill>
            <a:srgbClr val="E6E9EE"/>
          </a:solidFill>
          <a:ln>
            <a:noFill/>
          </a:ln>
        </p:spPr>
      </p:sp>
      <p:sp>
        <p:nvSpPr>
          <p:cNvPr id="36" name="Google Shape;36;p39"/>
          <p:cNvSpPr/>
          <p:nvPr>
            <p:ph idx="17" type="pic"/>
          </p:nvPr>
        </p:nvSpPr>
        <p:spPr>
          <a:xfrm>
            <a:off x="6101951" y="2576569"/>
            <a:ext cx="1516561" cy="1278646"/>
          </a:xfrm>
          <a:prstGeom prst="rect">
            <a:avLst/>
          </a:prstGeom>
          <a:solidFill>
            <a:srgbClr val="E6E9EE"/>
          </a:solidFill>
          <a:ln>
            <a:noFill/>
          </a:ln>
        </p:spPr>
      </p:sp>
      <p:sp>
        <p:nvSpPr>
          <p:cNvPr id="37" name="Google Shape;37;p39"/>
          <p:cNvSpPr/>
          <p:nvPr>
            <p:ph idx="18" type="pic"/>
          </p:nvPr>
        </p:nvSpPr>
        <p:spPr>
          <a:xfrm>
            <a:off x="0" y="3864854"/>
            <a:ext cx="1516561" cy="1278646"/>
          </a:xfrm>
          <a:prstGeom prst="rect">
            <a:avLst/>
          </a:prstGeom>
          <a:solidFill>
            <a:srgbClr val="E6E9EE"/>
          </a:solidFill>
          <a:ln>
            <a:noFill/>
          </a:ln>
        </p:spPr>
      </p:sp>
      <p:sp>
        <p:nvSpPr>
          <p:cNvPr id="38" name="Google Shape;38;p39"/>
          <p:cNvSpPr/>
          <p:nvPr>
            <p:ph idx="19" type="pic"/>
          </p:nvPr>
        </p:nvSpPr>
        <p:spPr>
          <a:xfrm>
            <a:off x="3050976" y="3864854"/>
            <a:ext cx="1516561" cy="1278646"/>
          </a:xfrm>
          <a:prstGeom prst="rect">
            <a:avLst/>
          </a:prstGeom>
          <a:solidFill>
            <a:srgbClr val="E6E9EE"/>
          </a:solidFill>
          <a:ln>
            <a:noFill/>
          </a:ln>
        </p:spPr>
      </p:sp>
      <p:sp>
        <p:nvSpPr>
          <p:cNvPr id="39" name="Google Shape;39;p39"/>
          <p:cNvSpPr/>
          <p:nvPr>
            <p:ph idx="20" type="pic"/>
          </p:nvPr>
        </p:nvSpPr>
        <p:spPr>
          <a:xfrm>
            <a:off x="4576463" y="3864854"/>
            <a:ext cx="1516561" cy="1278646"/>
          </a:xfrm>
          <a:prstGeom prst="rect">
            <a:avLst/>
          </a:prstGeom>
          <a:solidFill>
            <a:srgbClr val="E6E9EE"/>
          </a:solidFill>
          <a:ln>
            <a:noFill/>
          </a:ln>
        </p:spPr>
      </p:sp>
      <p:sp>
        <p:nvSpPr>
          <p:cNvPr id="40" name="Google Shape;40;p39"/>
          <p:cNvSpPr/>
          <p:nvPr>
            <p:ph idx="21" type="pic"/>
          </p:nvPr>
        </p:nvSpPr>
        <p:spPr>
          <a:xfrm>
            <a:off x="7627439" y="3864854"/>
            <a:ext cx="1516561" cy="1278646"/>
          </a:xfrm>
          <a:prstGeom prst="rect">
            <a:avLst/>
          </a:prstGeom>
          <a:solidFill>
            <a:srgbClr val="E6E9EE"/>
          </a:solidFill>
          <a:ln>
            <a:noFill/>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p:tgtEl>
                                          <p:spTgt spid="35"/>
                                        </p:tgtEl>
                                        <p:attrNameLst>
                                          <p:attrName>ppt_w</p:attrName>
                                        </p:attrNameLst>
                                      </p:cBhvr>
                                      <p:tavLst>
                                        <p:tav fmla="" tm="0">
                                          <p:val>
                                            <p:strVal val="0"/>
                                          </p:val>
                                        </p:tav>
                                        <p:tav fmla="" tm="100000">
                                          <p:val>
                                            <p:strVal val="#ppt_w"/>
                                          </p:val>
                                        </p:tav>
                                      </p:tavLst>
                                    </p:anim>
                                    <p:anim calcmode="lin" valueType="num">
                                      <p:cBhvr additive="base">
                                        <p:cTn dur="500"/>
                                        <p:tgtEl>
                                          <p:spTgt spid="3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0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p:tgtEl>
                                          <p:spTgt spid="31"/>
                                        </p:tgtEl>
                                        <p:attrNameLst>
                                          <p:attrName>ppt_w</p:attrName>
                                        </p:attrNameLst>
                                      </p:cBhvr>
                                      <p:tavLst>
                                        <p:tav fmla="" tm="0">
                                          <p:val>
                                            <p:strVal val="0"/>
                                          </p:val>
                                        </p:tav>
                                        <p:tav fmla="" tm="100000">
                                          <p:val>
                                            <p:strVal val="#ppt_w"/>
                                          </p:val>
                                        </p:tav>
                                      </p:tavLst>
                                    </p:anim>
                                    <p:anim calcmode="lin" valueType="num">
                                      <p:cBhvr additive="base">
                                        <p:cTn dur="500"/>
                                        <p:tgtEl>
                                          <p:spTgt spid="31"/>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p:tgtEl>
                                          <p:spTgt spid="30"/>
                                        </p:tgtEl>
                                        <p:attrNameLst>
                                          <p:attrName>ppt_w</p:attrName>
                                        </p:attrNameLst>
                                      </p:cBhvr>
                                      <p:tavLst>
                                        <p:tav fmla="" tm="0">
                                          <p:val>
                                            <p:strVal val="0"/>
                                          </p:val>
                                        </p:tav>
                                        <p:tav fmla="" tm="100000">
                                          <p:val>
                                            <p:strVal val="#ppt_w"/>
                                          </p:val>
                                        </p:tav>
                                      </p:tavLst>
                                    </p:anim>
                                    <p:anim calcmode="lin" valueType="num">
                                      <p:cBhvr additive="base">
                                        <p:cTn dur="500"/>
                                        <p:tgtEl>
                                          <p:spTgt spid="3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30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p:tgtEl>
                                          <p:spTgt spid="29"/>
                                        </p:tgtEl>
                                        <p:attrNameLst>
                                          <p:attrName>ppt_w</p:attrName>
                                        </p:attrNameLst>
                                      </p:cBhvr>
                                      <p:tavLst>
                                        <p:tav fmla="" tm="0">
                                          <p:val>
                                            <p:strVal val="0"/>
                                          </p:val>
                                        </p:tav>
                                        <p:tav fmla="" tm="100000">
                                          <p:val>
                                            <p:strVal val="#ppt_w"/>
                                          </p:val>
                                        </p:tav>
                                      </p:tavLst>
                                    </p:anim>
                                    <p:anim calcmode="lin" valueType="num">
                                      <p:cBhvr additive="base">
                                        <p:cTn dur="500"/>
                                        <p:tgtEl>
                                          <p:spTgt spid="2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40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p:tgtEl>
                                          <p:spTgt spid="34"/>
                                        </p:tgtEl>
                                        <p:attrNameLst>
                                          <p:attrName>ppt_w</p:attrName>
                                        </p:attrNameLst>
                                      </p:cBhvr>
                                      <p:tavLst>
                                        <p:tav fmla="" tm="0">
                                          <p:val>
                                            <p:strVal val="0"/>
                                          </p:val>
                                        </p:tav>
                                        <p:tav fmla="" tm="100000">
                                          <p:val>
                                            <p:strVal val="#ppt_w"/>
                                          </p:val>
                                        </p:tav>
                                      </p:tavLst>
                                    </p:anim>
                                    <p:anim calcmode="lin" valueType="num">
                                      <p:cBhvr additive="base">
                                        <p:cTn dur="500"/>
                                        <p:tgtEl>
                                          <p:spTgt spid="3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50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500"/>
                                        <p:tgtEl>
                                          <p:spTgt spid="38"/>
                                        </p:tgtEl>
                                        <p:attrNameLst>
                                          <p:attrName>ppt_w</p:attrName>
                                        </p:attrNameLst>
                                      </p:cBhvr>
                                      <p:tavLst>
                                        <p:tav fmla="" tm="0">
                                          <p:val>
                                            <p:strVal val="0"/>
                                          </p:val>
                                        </p:tav>
                                        <p:tav fmla="" tm="100000">
                                          <p:val>
                                            <p:strVal val="#ppt_w"/>
                                          </p:val>
                                        </p:tav>
                                      </p:tavLst>
                                    </p:anim>
                                    <p:anim calcmode="lin" valueType="num">
                                      <p:cBhvr additive="base">
                                        <p:cTn dur="500"/>
                                        <p:tgtEl>
                                          <p:spTgt spid="38"/>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60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p:tgtEl>
                                          <p:spTgt spid="39"/>
                                        </p:tgtEl>
                                        <p:attrNameLst>
                                          <p:attrName>ppt_w</p:attrName>
                                        </p:attrNameLst>
                                      </p:cBhvr>
                                      <p:tavLst>
                                        <p:tav fmla="" tm="0">
                                          <p:val>
                                            <p:strVal val="0"/>
                                          </p:val>
                                        </p:tav>
                                        <p:tav fmla="" tm="100000">
                                          <p:val>
                                            <p:strVal val="#ppt_w"/>
                                          </p:val>
                                        </p:tav>
                                      </p:tavLst>
                                    </p:anim>
                                    <p:anim calcmode="lin" valueType="num">
                                      <p:cBhvr additive="base">
                                        <p:cTn dur="500"/>
                                        <p:tgtEl>
                                          <p:spTgt spid="3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70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p:tgtEl>
                                          <p:spTgt spid="36"/>
                                        </p:tgtEl>
                                        <p:attrNameLst>
                                          <p:attrName>ppt_w</p:attrName>
                                        </p:attrNameLst>
                                      </p:cBhvr>
                                      <p:tavLst>
                                        <p:tav fmla="" tm="0">
                                          <p:val>
                                            <p:strVal val="0"/>
                                          </p:val>
                                        </p:tav>
                                        <p:tav fmla="" tm="100000">
                                          <p:val>
                                            <p:strVal val="#ppt_w"/>
                                          </p:val>
                                        </p:tav>
                                      </p:tavLst>
                                    </p:anim>
                                    <p:anim calcmode="lin" valueType="num">
                                      <p:cBhvr additive="base">
                                        <p:cTn dur="500"/>
                                        <p:tgtEl>
                                          <p:spTgt spid="3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80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p:tgtEl>
                                          <p:spTgt spid="26"/>
                                        </p:tgtEl>
                                        <p:attrNameLst>
                                          <p:attrName>ppt_w</p:attrName>
                                        </p:attrNameLst>
                                      </p:cBhvr>
                                      <p:tavLst>
                                        <p:tav fmla="" tm="0">
                                          <p:val>
                                            <p:strVal val="0"/>
                                          </p:val>
                                        </p:tav>
                                        <p:tav fmla="" tm="100000">
                                          <p:val>
                                            <p:strVal val="#ppt_w"/>
                                          </p:val>
                                        </p:tav>
                                      </p:tavLst>
                                    </p:anim>
                                    <p:anim calcmode="lin" valueType="num">
                                      <p:cBhvr additive="base">
                                        <p:cTn dur="500"/>
                                        <p:tgtEl>
                                          <p:spTgt spid="2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90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p:tgtEl>
                                          <p:spTgt spid="25"/>
                                        </p:tgtEl>
                                        <p:attrNameLst>
                                          <p:attrName>ppt_w</p:attrName>
                                        </p:attrNameLst>
                                      </p:cBhvr>
                                      <p:tavLst>
                                        <p:tav fmla="" tm="0">
                                          <p:val>
                                            <p:strVal val="0"/>
                                          </p:val>
                                        </p:tav>
                                        <p:tav fmla="" tm="100000">
                                          <p:val>
                                            <p:strVal val="#ppt_w"/>
                                          </p:val>
                                        </p:tav>
                                      </p:tavLst>
                                    </p:anim>
                                    <p:anim calcmode="lin" valueType="num">
                                      <p:cBhvr additive="base">
                                        <p:cTn dur="500"/>
                                        <p:tgtEl>
                                          <p:spTgt spid="2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00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p:tgtEl>
                                          <p:spTgt spid="24"/>
                                        </p:tgtEl>
                                        <p:attrNameLst>
                                          <p:attrName>ppt_w</p:attrName>
                                        </p:attrNameLst>
                                      </p:cBhvr>
                                      <p:tavLst>
                                        <p:tav fmla="" tm="0">
                                          <p:val>
                                            <p:strVal val="0"/>
                                          </p:val>
                                        </p:tav>
                                        <p:tav fmla="" tm="100000">
                                          <p:val>
                                            <p:strVal val="#ppt_w"/>
                                          </p:val>
                                        </p:tav>
                                      </p:tavLst>
                                    </p:anim>
                                    <p:anim calcmode="lin" valueType="num">
                                      <p:cBhvr additive="base">
                                        <p:cTn dur="500"/>
                                        <p:tgtEl>
                                          <p:spTgt spid="2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10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p:tgtEl>
                                          <p:spTgt spid="33"/>
                                        </p:tgtEl>
                                        <p:attrNameLst>
                                          <p:attrName>ppt_w</p:attrName>
                                        </p:attrNameLst>
                                      </p:cBhvr>
                                      <p:tavLst>
                                        <p:tav fmla="" tm="0">
                                          <p:val>
                                            <p:strVal val="0"/>
                                          </p:val>
                                        </p:tav>
                                        <p:tav fmla="" tm="100000">
                                          <p:val>
                                            <p:strVal val="#ppt_w"/>
                                          </p:val>
                                        </p:tav>
                                      </p:tavLst>
                                    </p:anim>
                                    <p:anim calcmode="lin" valueType="num">
                                      <p:cBhvr additive="base">
                                        <p:cTn dur="500"/>
                                        <p:tgtEl>
                                          <p:spTgt spid="3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20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p:tgtEl>
                                          <p:spTgt spid="37"/>
                                        </p:tgtEl>
                                        <p:attrNameLst>
                                          <p:attrName>ppt_w</p:attrName>
                                        </p:attrNameLst>
                                      </p:cBhvr>
                                      <p:tavLst>
                                        <p:tav fmla="" tm="0">
                                          <p:val>
                                            <p:strVal val="0"/>
                                          </p:val>
                                        </p:tav>
                                        <p:tav fmla="" tm="100000">
                                          <p:val>
                                            <p:strVal val="#ppt_w"/>
                                          </p:val>
                                        </p:tav>
                                      </p:tavLst>
                                    </p:anim>
                                    <p:anim calcmode="lin" valueType="num">
                                      <p:cBhvr additive="base">
                                        <p:cTn dur="500"/>
                                        <p:tgtEl>
                                          <p:spTgt spid="3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300"/>
                                  </p:st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p:tgtEl>
                                          <p:spTgt spid="40"/>
                                        </p:tgtEl>
                                        <p:attrNameLst>
                                          <p:attrName>ppt_w</p:attrName>
                                        </p:attrNameLst>
                                      </p:cBhvr>
                                      <p:tavLst>
                                        <p:tav fmla="" tm="0">
                                          <p:val>
                                            <p:strVal val="0"/>
                                          </p:val>
                                        </p:tav>
                                        <p:tav fmla="" tm="100000">
                                          <p:val>
                                            <p:strVal val="#ppt_w"/>
                                          </p:val>
                                        </p:tav>
                                      </p:tavLst>
                                    </p:anim>
                                    <p:anim calcmode="lin" valueType="num">
                                      <p:cBhvr additive="base">
                                        <p:cTn dur="500"/>
                                        <p:tgtEl>
                                          <p:spTgt spid="4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40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p:tgtEl>
                                          <p:spTgt spid="32"/>
                                        </p:tgtEl>
                                        <p:attrNameLst>
                                          <p:attrName>ppt_w</p:attrName>
                                        </p:attrNameLst>
                                      </p:cBhvr>
                                      <p:tavLst>
                                        <p:tav fmla="" tm="0">
                                          <p:val>
                                            <p:strVal val="0"/>
                                          </p:val>
                                        </p:tav>
                                        <p:tav fmla="" tm="100000">
                                          <p:val>
                                            <p:strVal val="#ppt_w"/>
                                          </p:val>
                                        </p:tav>
                                      </p:tavLst>
                                    </p:anim>
                                    <p:anim calcmode="lin" valueType="num">
                                      <p:cBhvr additive="base">
                                        <p:cTn dur="500"/>
                                        <p:tgtEl>
                                          <p:spTgt spid="3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p:tgtEl>
                                          <p:spTgt spid="28"/>
                                        </p:tgtEl>
                                        <p:attrNameLst>
                                          <p:attrName>ppt_w</p:attrName>
                                        </p:attrNameLst>
                                      </p:cBhvr>
                                      <p:tavLst>
                                        <p:tav fmla="" tm="0">
                                          <p:val>
                                            <p:strVal val="0"/>
                                          </p:val>
                                        </p:tav>
                                        <p:tav fmla="" tm="100000">
                                          <p:val>
                                            <p:strVal val="#ppt_w"/>
                                          </p:val>
                                        </p:tav>
                                      </p:tavLst>
                                    </p:anim>
                                    <p:anim calcmode="lin" valueType="num">
                                      <p:cBhvr additive="base">
                                        <p:cTn dur="500"/>
                                        <p:tgtEl>
                                          <p:spTgt spid="28"/>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60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p:tgtEl>
                                          <p:spTgt spid="27"/>
                                        </p:tgtEl>
                                        <p:attrNameLst>
                                          <p:attrName>ppt_w</p:attrName>
                                        </p:attrNameLst>
                                      </p:cBhvr>
                                      <p:tavLst>
                                        <p:tav fmla="" tm="0">
                                          <p:val>
                                            <p:strVal val="0"/>
                                          </p:val>
                                        </p:tav>
                                        <p:tav fmla="" tm="100000">
                                          <p:val>
                                            <p:strVal val="#ppt_w"/>
                                          </p:val>
                                        </p:tav>
                                      </p:tavLst>
                                    </p:anim>
                                    <p:anim calcmode="lin" valueType="num">
                                      <p:cBhvr additive="base">
                                        <p:cTn dur="500"/>
                                        <p:tgtEl>
                                          <p:spTgt spid="2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extLst>
    <p:ext uri="{DCECCB84-F9BA-43D5-87BE-67443E8EF086}">
      <p15:sldGuideLst>
        <p15:guide id="1" orient="horz" pos="4320">
          <p15:clr>
            <a:srgbClr val="FBAE40"/>
          </p15:clr>
        </p15:guide>
        <p15:guide id="2" pos="768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Morph-01">
  <p:cSld name="Team-Morph-01">
    <p:spTree>
      <p:nvGrpSpPr>
        <p:cNvPr id="41" name="Shape 41"/>
        <p:cNvGrpSpPr/>
        <p:nvPr/>
      </p:nvGrpSpPr>
      <p:grpSpPr>
        <a:xfrm>
          <a:off x="0" y="0"/>
          <a:ext cx="0" cy="0"/>
          <a:chOff x="0" y="0"/>
          <a:chExt cx="0" cy="0"/>
        </a:xfrm>
      </p:grpSpPr>
      <p:sp>
        <p:nvSpPr>
          <p:cNvPr id="42" name="Google Shape;42;p40"/>
          <p:cNvSpPr/>
          <p:nvPr>
            <p:ph idx="2" type="pic"/>
          </p:nvPr>
        </p:nvSpPr>
        <p:spPr>
          <a:xfrm>
            <a:off x="862221" y="1570383"/>
            <a:ext cx="1416326" cy="1719470"/>
          </a:xfrm>
          <a:prstGeom prst="rect">
            <a:avLst/>
          </a:prstGeom>
          <a:solidFill>
            <a:srgbClr val="E6E9EE"/>
          </a:solidFill>
          <a:ln>
            <a:noFill/>
          </a:ln>
        </p:spPr>
      </p:sp>
      <p:sp>
        <p:nvSpPr>
          <p:cNvPr id="43" name="Google Shape;43;p40"/>
          <p:cNvSpPr/>
          <p:nvPr>
            <p:ph idx="3" type="pic"/>
          </p:nvPr>
        </p:nvSpPr>
        <p:spPr>
          <a:xfrm>
            <a:off x="2367999" y="1570383"/>
            <a:ext cx="1416326" cy="1719470"/>
          </a:xfrm>
          <a:prstGeom prst="rect">
            <a:avLst/>
          </a:prstGeom>
          <a:solidFill>
            <a:srgbClr val="E6E9EE"/>
          </a:solidFill>
          <a:ln>
            <a:noFill/>
          </a:ln>
        </p:spPr>
      </p:sp>
      <p:sp>
        <p:nvSpPr>
          <p:cNvPr id="44" name="Google Shape;44;p40"/>
          <p:cNvSpPr/>
          <p:nvPr>
            <p:ph idx="4" type="pic"/>
          </p:nvPr>
        </p:nvSpPr>
        <p:spPr>
          <a:xfrm>
            <a:off x="3873776" y="1570383"/>
            <a:ext cx="1416326" cy="1719470"/>
          </a:xfrm>
          <a:prstGeom prst="rect">
            <a:avLst/>
          </a:prstGeom>
          <a:solidFill>
            <a:srgbClr val="E6E9EE"/>
          </a:solidFill>
          <a:ln>
            <a:noFill/>
          </a:ln>
        </p:spPr>
      </p:sp>
      <p:sp>
        <p:nvSpPr>
          <p:cNvPr id="45" name="Google Shape;45;p40"/>
          <p:cNvSpPr/>
          <p:nvPr>
            <p:ph idx="5" type="pic"/>
          </p:nvPr>
        </p:nvSpPr>
        <p:spPr>
          <a:xfrm>
            <a:off x="5379553" y="1570383"/>
            <a:ext cx="1416326" cy="1719470"/>
          </a:xfrm>
          <a:prstGeom prst="rect">
            <a:avLst/>
          </a:prstGeom>
          <a:solidFill>
            <a:srgbClr val="E6E9EE"/>
          </a:solidFill>
          <a:ln>
            <a:noFill/>
          </a:ln>
        </p:spPr>
      </p:sp>
      <p:sp>
        <p:nvSpPr>
          <p:cNvPr id="46" name="Google Shape;46;p40"/>
          <p:cNvSpPr/>
          <p:nvPr>
            <p:ph idx="6" type="pic"/>
          </p:nvPr>
        </p:nvSpPr>
        <p:spPr>
          <a:xfrm>
            <a:off x="6885331" y="1570383"/>
            <a:ext cx="1416326" cy="1719470"/>
          </a:xfrm>
          <a:prstGeom prst="rect">
            <a:avLst/>
          </a:prstGeom>
          <a:solidFill>
            <a:srgbClr val="E6E9EE"/>
          </a:solid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bout Us Section Slide">
  <p:cSld name="About Us Section Slide">
    <p:spTree>
      <p:nvGrpSpPr>
        <p:cNvPr id="47" name="Shape 47"/>
        <p:cNvGrpSpPr/>
        <p:nvPr/>
      </p:nvGrpSpPr>
      <p:grpSpPr>
        <a:xfrm>
          <a:off x="0" y="0"/>
          <a:ext cx="0" cy="0"/>
          <a:chOff x="0" y="0"/>
          <a:chExt cx="0" cy="0"/>
        </a:xfrm>
      </p:grpSpPr>
      <p:sp>
        <p:nvSpPr>
          <p:cNvPr id="48" name="Google Shape;48;p41"/>
          <p:cNvSpPr/>
          <p:nvPr>
            <p:ph idx="2" type="pic"/>
          </p:nvPr>
        </p:nvSpPr>
        <p:spPr>
          <a:xfrm>
            <a:off x="5037602" y="558800"/>
            <a:ext cx="3801861" cy="3846207"/>
          </a:xfrm>
          <a:prstGeom prst="rect">
            <a:avLst/>
          </a:prstGeom>
          <a:noFill/>
          <a:ln>
            <a:noFill/>
          </a:ln>
        </p:spPr>
      </p:sp>
    </p:spTree>
  </p:cSld>
  <p:clrMapOvr>
    <a:masterClrMapping/>
  </p:clrMapOvr>
  <p:transition spd="slow">
    <p:push dir="r"/>
  </p:transition>
  <p:extLst>
    <p:ext uri="{DCECCB84-F9BA-43D5-87BE-67443E8EF086}">
      <p15:sldGuideLst>
        <p15:guide id="1" orient="horz" pos="324">
          <p15:clr>
            <a:srgbClr val="FBAE40"/>
          </p15:clr>
        </p15:guide>
        <p15:guide id="2" pos="402">
          <p15:clr>
            <a:srgbClr val="FBAE40"/>
          </p15:clr>
        </p15:guide>
        <p15:guide id="3" pos="5355">
          <p15:clr>
            <a:srgbClr val="FBAE40"/>
          </p15:clr>
        </p15:guide>
        <p15:guide id="4" orient="horz" pos="291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Slide">
  <p:cSld name="Default Slide">
    <p:spTree>
      <p:nvGrpSpPr>
        <p:cNvPr id="49" name="Shape 49"/>
        <p:cNvGrpSpPr/>
        <p:nvPr/>
      </p:nvGrpSpPr>
      <p:grpSpPr>
        <a:xfrm>
          <a:off x="0" y="0"/>
          <a:ext cx="0" cy="0"/>
          <a:chOff x="0" y="0"/>
          <a:chExt cx="0" cy="0"/>
        </a:xfrm>
      </p:grpSpPr>
      <p:sp>
        <p:nvSpPr>
          <p:cNvPr id="50" name="Google Shape;50;p42"/>
          <p:cNvSpPr txBox="1"/>
          <p:nvPr>
            <p:ph idx="1" type="body"/>
          </p:nvPr>
        </p:nvSpPr>
        <p:spPr>
          <a:xfrm>
            <a:off x="638175" y="514350"/>
            <a:ext cx="7862888" cy="283633"/>
          </a:xfrm>
          <a:prstGeom prst="rect">
            <a:avLst/>
          </a:prstGeom>
          <a:noFill/>
          <a:ln>
            <a:noFill/>
          </a:ln>
        </p:spPr>
        <p:txBody>
          <a:bodyPr anchorCtr="0" anchor="t" bIns="0" lIns="0" spcFirstLastPara="1" rIns="0" wrap="square" tIns="0">
            <a:noAutofit/>
          </a:bodyPr>
          <a:lstStyle>
            <a:lvl1pPr indent="-228600" lvl="0" marL="457200" marR="0" rtl="0" algn="l">
              <a:lnSpc>
                <a:spcPct val="90000"/>
              </a:lnSpc>
              <a:spcBef>
                <a:spcPts val="0"/>
              </a:spcBef>
              <a:spcAft>
                <a:spcPts val="0"/>
              </a:spcAft>
              <a:buClr>
                <a:schemeClr val="accent1"/>
              </a:buClr>
              <a:buSzPts val="2400"/>
              <a:buFont typeface="Arial"/>
              <a:buNone/>
              <a:defRPr b="0" i="0" sz="2400" u="none" cap="none" strike="noStrike">
                <a:solidFill>
                  <a:schemeClr val="accent1"/>
                </a:solidFill>
                <a:latin typeface="Lato Black"/>
                <a:ea typeface="Lato Black"/>
                <a:cs typeface="Lato Black"/>
                <a:sym typeface="Lato Black"/>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cxnSp>
        <p:nvCxnSpPr>
          <p:cNvPr id="51" name="Google Shape;51;p42"/>
          <p:cNvCxnSpPr/>
          <p:nvPr/>
        </p:nvCxnSpPr>
        <p:spPr>
          <a:xfrm>
            <a:off x="639798" y="1058463"/>
            <a:ext cx="457200" cy="0"/>
          </a:xfrm>
          <a:prstGeom prst="straightConnector1">
            <a:avLst/>
          </a:prstGeom>
          <a:noFill/>
          <a:ln cap="flat" cmpd="sng" w="28575">
            <a:solidFill>
              <a:schemeClr val="accent1"/>
            </a:solidFill>
            <a:prstDash val="solid"/>
            <a:miter lim="800000"/>
            <a:headEnd len="sm" w="sm" type="none"/>
            <a:tailEnd len="sm" w="sm" type="none"/>
          </a:ln>
        </p:spPr>
      </p:cxnSp>
      <p:sp>
        <p:nvSpPr>
          <p:cNvPr id="52" name="Google Shape;52;p42"/>
          <p:cNvSpPr txBox="1"/>
          <p:nvPr>
            <p:ph idx="2" type="body"/>
          </p:nvPr>
        </p:nvSpPr>
        <p:spPr>
          <a:xfrm>
            <a:off x="638175" y="857739"/>
            <a:ext cx="7862888" cy="124650"/>
          </a:xfrm>
          <a:prstGeom prst="rect">
            <a:avLst/>
          </a:prstGeom>
          <a:noFill/>
          <a:ln>
            <a:noFill/>
          </a:ln>
        </p:spPr>
        <p:txBody>
          <a:bodyPr anchorCtr="0" anchor="t" bIns="0" lIns="0" spcFirstLastPara="1" rIns="0" wrap="square" tIns="0">
            <a:noAutofit/>
          </a:bodyPr>
          <a:lstStyle>
            <a:lvl1pPr indent="-228600" lvl="0" marL="457200" marR="0" rtl="0" algn="l">
              <a:lnSpc>
                <a:spcPct val="90000"/>
              </a:lnSpc>
              <a:spcBef>
                <a:spcPts val="0"/>
              </a:spcBef>
              <a:spcAft>
                <a:spcPts val="0"/>
              </a:spcAft>
              <a:buClr>
                <a:schemeClr val="accent4"/>
              </a:buClr>
              <a:buSzPts val="900"/>
              <a:buFont typeface="Arial"/>
              <a:buNone/>
              <a:defRPr b="0" i="0" sz="900" u="none" cap="none" strike="noStrike">
                <a:solidFill>
                  <a:schemeClr val="accent4"/>
                </a:solidFill>
                <a:latin typeface="Lato"/>
                <a:ea typeface="Lato"/>
                <a:cs typeface="Lato"/>
                <a:sym typeface="Lato"/>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53" name="Google Shape;53;p42"/>
          <p:cNvSpPr/>
          <p:nvPr/>
        </p:nvSpPr>
        <p:spPr>
          <a:xfrm>
            <a:off x="8071116" y="4673599"/>
            <a:ext cx="192759" cy="469899"/>
          </a:xfrm>
          <a:custGeom>
            <a:rect b="b" l="l" r="r" t="t"/>
            <a:pathLst>
              <a:path extrusionOk="0" h="2996" w="1229">
                <a:moveTo>
                  <a:pt x="1080" y="0"/>
                </a:moveTo>
                <a:lnTo>
                  <a:pt x="0" y="2996"/>
                </a:lnTo>
                <a:lnTo>
                  <a:pt x="149" y="2996"/>
                </a:lnTo>
                <a:lnTo>
                  <a:pt x="1229" y="0"/>
                </a:lnTo>
                <a:lnTo>
                  <a:pt x="1080" y="0"/>
                </a:lnTo>
                <a:close/>
              </a:path>
            </a:pathLst>
          </a:custGeom>
          <a:solidFill>
            <a:srgbClr val="82BAE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54" name="Google Shape;54;p42"/>
          <p:cNvSpPr txBox="1"/>
          <p:nvPr/>
        </p:nvSpPr>
        <p:spPr>
          <a:xfrm>
            <a:off x="8273619" y="4758089"/>
            <a:ext cx="227444" cy="123111"/>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fld id="{00000000-1234-1234-1234-123412341234}" type="slidenum">
              <a:rPr lang="en-US" sz="800">
                <a:solidFill>
                  <a:schemeClr val="accent4"/>
                </a:solidFill>
                <a:latin typeface="Lato"/>
                <a:ea typeface="Lato"/>
                <a:cs typeface="Lato"/>
                <a:sym typeface="Lato"/>
              </a:rPr>
              <a:t>‹#›</a:t>
            </a:fld>
            <a:endParaRPr sz="800">
              <a:solidFill>
                <a:schemeClr val="accent4"/>
              </a:solidFill>
              <a:latin typeface="Lato"/>
              <a:ea typeface="Lato"/>
              <a:cs typeface="Lato"/>
              <a:sym typeface="Lato"/>
            </a:endParaRPr>
          </a:p>
        </p:txBody>
      </p:sp>
      <p:sp>
        <p:nvSpPr>
          <p:cNvPr id="55" name="Google Shape;55;p42"/>
          <p:cNvSpPr txBox="1"/>
          <p:nvPr/>
        </p:nvSpPr>
        <p:spPr>
          <a:xfrm>
            <a:off x="6226542" y="4758089"/>
            <a:ext cx="1741169" cy="123111"/>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lang="en-US" sz="800">
                <a:solidFill>
                  <a:schemeClr val="accent5"/>
                </a:solidFill>
                <a:latin typeface="Lato"/>
                <a:ea typeface="Lato"/>
                <a:cs typeface="Lato"/>
                <a:sym typeface="Lato"/>
              </a:rPr>
              <a:t>Presented By: </a:t>
            </a:r>
            <a:r>
              <a:rPr b="1" lang="en-US" sz="800">
                <a:solidFill>
                  <a:schemeClr val="accent1"/>
                </a:solidFill>
                <a:latin typeface="Lato"/>
                <a:ea typeface="Lato"/>
                <a:cs typeface="Lato"/>
                <a:sym typeface="Lato"/>
              </a:rPr>
              <a:t>JAFAR DESIGNS</a:t>
            </a:r>
            <a:endParaRPr/>
          </a:p>
        </p:txBody>
      </p:sp>
    </p:spTree>
  </p:cSld>
  <p:clrMapOvr>
    <a:masterClrMapping/>
  </p:clrMapOvr>
  <p:transition spd="slow">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0">
                                            <p:txEl>
                                              <p:pRg end="0" st="0"/>
                                            </p:txEl>
                                          </p:spTgt>
                                        </p:tgtEl>
                                        <p:attrNameLst>
                                          <p:attrName>style.visibility</p:attrName>
                                        </p:attrNameLst>
                                      </p:cBhvr>
                                      <p:to>
                                        <p:strVal val="visible"/>
                                      </p:to>
                                    </p:set>
                                    <p:animEffect filter="fade" transition="in">
                                      <p:cBhvr>
                                        <p:cTn dur="750"/>
                                        <p:tgtEl>
                                          <p:spTgt spid="50">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50">
                                            <p:txEl>
                                              <p:pRg end="1" st="1"/>
                                            </p:txEl>
                                          </p:spTgt>
                                        </p:tgtEl>
                                        <p:attrNameLst>
                                          <p:attrName>style.visibility</p:attrName>
                                        </p:attrNameLst>
                                      </p:cBhvr>
                                      <p:to>
                                        <p:strVal val="visible"/>
                                      </p:to>
                                    </p:set>
                                    <p:animEffect filter="fade" transition="in">
                                      <p:cBhvr>
                                        <p:cTn dur="750"/>
                                        <p:tgtEl>
                                          <p:spTgt spid="50">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50">
                                            <p:txEl>
                                              <p:pRg end="2" st="2"/>
                                            </p:txEl>
                                          </p:spTgt>
                                        </p:tgtEl>
                                        <p:attrNameLst>
                                          <p:attrName>style.visibility</p:attrName>
                                        </p:attrNameLst>
                                      </p:cBhvr>
                                      <p:to>
                                        <p:strVal val="visible"/>
                                      </p:to>
                                    </p:set>
                                    <p:animEffect filter="fade" transition="in">
                                      <p:cBhvr>
                                        <p:cTn dur="750"/>
                                        <p:tgtEl>
                                          <p:spTgt spid="50">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50">
                                            <p:txEl>
                                              <p:pRg end="3" st="3"/>
                                            </p:txEl>
                                          </p:spTgt>
                                        </p:tgtEl>
                                        <p:attrNameLst>
                                          <p:attrName>style.visibility</p:attrName>
                                        </p:attrNameLst>
                                      </p:cBhvr>
                                      <p:to>
                                        <p:strVal val="visible"/>
                                      </p:to>
                                    </p:set>
                                    <p:animEffect filter="fade" transition="in">
                                      <p:cBhvr>
                                        <p:cTn dur="750"/>
                                        <p:tgtEl>
                                          <p:spTgt spid="50">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50">
                                            <p:txEl>
                                              <p:pRg end="4" st="4"/>
                                            </p:txEl>
                                          </p:spTgt>
                                        </p:tgtEl>
                                        <p:attrNameLst>
                                          <p:attrName>style.visibility</p:attrName>
                                        </p:attrNameLst>
                                      </p:cBhvr>
                                      <p:to>
                                        <p:strVal val="visible"/>
                                      </p:to>
                                    </p:set>
                                    <p:animEffect filter="fade" transition="in">
                                      <p:cBhvr>
                                        <p:cTn dur="750"/>
                                        <p:tgtEl>
                                          <p:spTgt spid="50">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50">
                                            <p:txEl>
                                              <p:pRg end="5" st="5"/>
                                            </p:txEl>
                                          </p:spTgt>
                                        </p:tgtEl>
                                        <p:attrNameLst>
                                          <p:attrName>style.visibility</p:attrName>
                                        </p:attrNameLst>
                                      </p:cBhvr>
                                      <p:to>
                                        <p:strVal val="visible"/>
                                      </p:to>
                                    </p:set>
                                    <p:animEffect filter="fade" transition="in">
                                      <p:cBhvr>
                                        <p:cTn dur="750"/>
                                        <p:tgtEl>
                                          <p:spTgt spid="50">
                                            <p:txEl>
                                              <p:pRg end="5" st="5"/>
                                            </p:txEl>
                                          </p:spTgt>
                                        </p:tgtEl>
                                      </p:cBhvr>
                                    </p:animEffect>
                                  </p:childTnLst>
                                </p:cTn>
                              </p:par>
                              <p:par>
                                <p:cTn fill="hold" nodeType="withEffect" presetClass="entr" presetID="10" presetSubtype="0">
                                  <p:stCondLst>
                                    <p:cond delay="0"/>
                                  </p:stCondLst>
                                  <p:childTnLst>
                                    <p:set>
                                      <p:cBhvr>
                                        <p:cTn dur="1" fill="hold">
                                          <p:stCondLst>
                                            <p:cond delay="0"/>
                                          </p:stCondLst>
                                        </p:cTn>
                                        <p:tgtEl>
                                          <p:spTgt spid="50">
                                            <p:txEl>
                                              <p:pRg end="6" st="6"/>
                                            </p:txEl>
                                          </p:spTgt>
                                        </p:tgtEl>
                                        <p:attrNameLst>
                                          <p:attrName>style.visibility</p:attrName>
                                        </p:attrNameLst>
                                      </p:cBhvr>
                                      <p:to>
                                        <p:strVal val="visible"/>
                                      </p:to>
                                    </p:set>
                                    <p:animEffect filter="fade" transition="in">
                                      <p:cBhvr>
                                        <p:cTn dur="750"/>
                                        <p:tgtEl>
                                          <p:spTgt spid="50">
                                            <p:txEl>
                                              <p:pRg end="6" st="6"/>
                                            </p:txEl>
                                          </p:spTgt>
                                        </p:tgtEl>
                                      </p:cBhvr>
                                    </p:animEffect>
                                  </p:childTnLst>
                                </p:cTn>
                              </p:par>
                              <p:par>
                                <p:cTn fill="hold" nodeType="withEffect" presetClass="entr" presetID="10" presetSubtype="0">
                                  <p:stCondLst>
                                    <p:cond delay="0"/>
                                  </p:stCondLst>
                                  <p:childTnLst>
                                    <p:set>
                                      <p:cBhvr>
                                        <p:cTn dur="1" fill="hold">
                                          <p:stCondLst>
                                            <p:cond delay="0"/>
                                          </p:stCondLst>
                                        </p:cTn>
                                        <p:tgtEl>
                                          <p:spTgt spid="50">
                                            <p:txEl>
                                              <p:pRg end="7" st="7"/>
                                            </p:txEl>
                                          </p:spTgt>
                                        </p:tgtEl>
                                        <p:attrNameLst>
                                          <p:attrName>style.visibility</p:attrName>
                                        </p:attrNameLst>
                                      </p:cBhvr>
                                      <p:to>
                                        <p:strVal val="visible"/>
                                      </p:to>
                                    </p:set>
                                    <p:animEffect filter="fade" transition="in">
                                      <p:cBhvr>
                                        <p:cTn dur="750"/>
                                        <p:tgtEl>
                                          <p:spTgt spid="50">
                                            <p:txEl>
                                              <p:pRg end="7" st="7"/>
                                            </p:txEl>
                                          </p:spTgt>
                                        </p:tgtEl>
                                      </p:cBhvr>
                                    </p:animEffect>
                                  </p:childTnLst>
                                </p:cTn>
                              </p:par>
                              <p:par>
                                <p:cTn fill="hold" nodeType="withEffect" presetClass="entr" presetID="10" presetSubtype="0">
                                  <p:stCondLst>
                                    <p:cond delay="0"/>
                                  </p:stCondLst>
                                  <p:childTnLst>
                                    <p:set>
                                      <p:cBhvr>
                                        <p:cTn dur="1" fill="hold">
                                          <p:stCondLst>
                                            <p:cond delay="0"/>
                                          </p:stCondLst>
                                        </p:cTn>
                                        <p:tgtEl>
                                          <p:spTgt spid="50">
                                            <p:txEl>
                                              <p:pRg end="8" st="8"/>
                                            </p:txEl>
                                          </p:spTgt>
                                        </p:tgtEl>
                                        <p:attrNameLst>
                                          <p:attrName>style.visibility</p:attrName>
                                        </p:attrNameLst>
                                      </p:cBhvr>
                                      <p:to>
                                        <p:strVal val="visible"/>
                                      </p:to>
                                    </p:set>
                                    <p:animEffect filter="fade" transition="in">
                                      <p:cBhvr>
                                        <p:cTn dur="750"/>
                                        <p:tgtEl>
                                          <p:spTgt spid="50">
                                            <p:txEl>
                                              <p:pRg end="8" st="8"/>
                                            </p:txEl>
                                          </p:spTgt>
                                        </p:tgtEl>
                                      </p:cBhvr>
                                    </p:animEffect>
                                  </p:childTnLst>
                                </p:cTn>
                              </p:par>
                            </p:childTnLst>
                          </p:cTn>
                        </p:par>
                        <p:par>
                          <p:cTn fill="hold">
                            <p:stCondLst>
                              <p:cond delay="750"/>
                            </p:stCondLst>
                            <p:childTnLst>
                              <p:par>
                                <p:cTn fill="hold" nodeType="afterEffect" presetClass="entr" presetID="10" presetSubtype="0">
                                  <p:stCondLst>
                                    <p:cond delay="0"/>
                                  </p:stCondLst>
                                  <p:childTnLst>
                                    <p:set>
                                      <p:cBhvr>
                                        <p:cTn dur="1" fill="hold">
                                          <p:stCondLst>
                                            <p:cond delay="0"/>
                                          </p:stCondLst>
                                        </p:cTn>
                                        <p:tgtEl>
                                          <p:spTgt spid="52">
                                            <p:txEl>
                                              <p:pRg end="0" st="0"/>
                                            </p:txEl>
                                          </p:spTgt>
                                        </p:tgtEl>
                                        <p:attrNameLst>
                                          <p:attrName>style.visibility</p:attrName>
                                        </p:attrNameLst>
                                      </p:cBhvr>
                                      <p:to>
                                        <p:strVal val="visible"/>
                                      </p:to>
                                    </p:set>
                                    <p:animEffect filter="fade" transition="in">
                                      <p:cBhvr>
                                        <p:cTn dur="500"/>
                                        <p:tgtEl>
                                          <p:spTgt spid="52">
                                            <p:txEl>
                                              <p:pRg end="0" st="0"/>
                                            </p:txEl>
                                          </p:spTgt>
                                        </p:tgtEl>
                                      </p:cBhvr>
                                    </p:animEffect>
                                  </p:childTnLst>
                                </p:cTn>
                              </p:par>
                            </p:childTnLst>
                          </p:cTn>
                        </p:par>
                        <p:par>
                          <p:cTn fill="hold">
                            <p:stCondLst>
                              <p:cond delay="1250"/>
                            </p:stCondLst>
                            <p:childTnLst>
                              <p:par>
                                <p:cTn fill="hold" nodeType="afterEffect" presetClass="entr" presetID="10" presetSubtype="0">
                                  <p:stCondLst>
                                    <p:cond delay="0"/>
                                  </p:stCondLst>
                                  <p:childTnLst>
                                    <p:set>
                                      <p:cBhvr>
                                        <p:cTn dur="1" fill="hold">
                                          <p:stCondLst>
                                            <p:cond delay="0"/>
                                          </p:stCondLst>
                                        </p:cTn>
                                        <p:tgtEl>
                                          <p:spTgt spid="52">
                                            <p:txEl>
                                              <p:pRg end="1" st="1"/>
                                            </p:txEl>
                                          </p:spTgt>
                                        </p:tgtEl>
                                        <p:attrNameLst>
                                          <p:attrName>style.visibility</p:attrName>
                                        </p:attrNameLst>
                                      </p:cBhvr>
                                      <p:to>
                                        <p:strVal val="visible"/>
                                      </p:to>
                                    </p:set>
                                    <p:animEffect filter="fade" transition="in">
                                      <p:cBhvr>
                                        <p:cTn dur="500"/>
                                        <p:tgtEl>
                                          <p:spTgt spid="52">
                                            <p:txEl>
                                              <p:pRg end="1" st="1"/>
                                            </p:txEl>
                                          </p:spTgt>
                                        </p:tgtEl>
                                      </p:cBhvr>
                                    </p:animEffect>
                                  </p:childTnLst>
                                </p:cTn>
                              </p:par>
                            </p:childTnLst>
                          </p:cTn>
                        </p:par>
                        <p:par>
                          <p:cTn fill="hold">
                            <p:stCondLst>
                              <p:cond delay="1750"/>
                            </p:stCondLst>
                            <p:childTnLst>
                              <p:par>
                                <p:cTn fill="hold" nodeType="afterEffect" presetClass="entr" presetID="10" presetSubtype="0">
                                  <p:stCondLst>
                                    <p:cond delay="0"/>
                                  </p:stCondLst>
                                  <p:childTnLst>
                                    <p:set>
                                      <p:cBhvr>
                                        <p:cTn dur="1" fill="hold">
                                          <p:stCondLst>
                                            <p:cond delay="0"/>
                                          </p:stCondLst>
                                        </p:cTn>
                                        <p:tgtEl>
                                          <p:spTgt spid="52">
                                            <p:txEl>
                                              <p:pRg end="2" st="2"/>
                                            </p:txEl>
                                          </p:spTgt>
                                        </p:tgtEl>
                                        <p:attrNameLst>
                                          <p:attrName>style.visibility</p:attrName>
                                        </p:attrNameLst>
                                      </p:cBhvr>
                                      <p:to>
                                        <p:strVal val="visible"/>
                                      </p:to>
                                    </p:set>
                                    <p:animEffect filter="fade" transition="in">
                                      <p:cBhvr>
                                        <p:cTn dur="500"/>
                                        <p:tgtEl>
                                          <p:spTgt spid="52">
                                            <p:txEl>
                                              <p:pRg end="2" st="2"/>
                                            </p:txEl>
                                          </p:spTgt>
                                        </p:tgtEl>
                                      </p:cBhvr>
                                    </p:animEffect>
                                  </p:childTnLst>
                                </p:cTn>
                              </p:par>
                            </p:childTnLst>
                          </p:cTn>
                        </p:par>
                        <p:par>
                          <p:cTn fill="hold">
                            <p:stCondLst>
                              <p:cond delay="2250"/>
                            </p:stCondLst>
                            <p:childTnLst>
                              <p:par>
                                <p:cTn fill="hold" nodeType="afterEffect" presetClass="entr" presetID="10" presetSubtype="0">
                                  <p:stCondLst>
                                    <p:cond delay="0"/>
                                  </p:stCondLst>
                                  <p:childTnLst>
                                    <p:set>
                                      <p:cBhvr>
                                        <p:cTn dur="1" fill="hold">
                                          <p:stCondLst>
                                            <p:cond delay="0"/>
                                          </p:stCondLst>
                                        </p:cTn>
                                        <p:tgtEl>
                                          <p:spTgt spid="52">
                                            <p:txEl>
                                              <p:pRg end="3" st="3"/>
                                            </p:txEl>
                                          </p:spTgt>
                                        </p:tgtEl>
                                        <p:attrNameLst>
                                          <p:attrName>style.visibility</p:attrName>
                                        </p:attrNameLst>
                                      </p:cBhvr>
                                      <p:to>
                                        <p:strVal val="visible"/>
                                      </p:to>
                                    </p:set>
                                    <p:animEffect filter="fade" transition="in">
                                      <p:cBhvr>
                                        <p:cTn dur="500"/>
                                        <p:tgtEl>
                                          <p:spTgt spid="52">
                                            <p:txEl>
                                              <p:pRg end="3" st="3"/>
                                            </p:txEl>
                                          </p:spTgt>
                                        </p:tgtEl>
                                      </p:cBhvr>
                                    </p:animEffect>
                                  </p:childTnLst>
                                </p:cTn>
                              </p:par>
                            </p:childTnLst>
                          </p:cTn>
                        </p:par>
                        <p:par>
                          <p:cTn fill="hold">
                            <p:stCondLst>
                              <p:cond delay="2750"/>
                            </p:stCondLst>
                            <p:childTnLst>
                              <p:par>
                                <p:cTn fill="hold" nodeType="afterEffect" presetClass="entr" presetID="10" presetSubtype="0">
                                  <p:stCondLst>
                                    <p:cond delay="0"/>
                                  </p:stCondLst>
                                  <p:childTnLst>
                                    <p:set>
                                      <p:cBhvr>
                                        <p:cTn dur="1" fill="hold">
                                          <p:stCondLst>
                                            <p:cond delay="0"/>
                                          </p:stCondLst>
                                        </p:cTn>
                                        <p:tgtEl>
                                          <p:spTgt spid="52">
                                            <p:txEl>
                                              <p:pRg end="4" st="4"/>
                                            </p:txEl>
                                          </p:spTgt>
                                        </p:tgtEl>
                                        <p:attrNameLst>
                                          <p:attrName>style.visibility</p:attrName>
                                        </p:attrNameLst>
                                      </p:cBhvr>
                                      <p:to>
                                        <p:strVal val="visible"/>
                                      </p:to>
                                    </p:set>
                                    <p:animEffect filter="fade" transition="in">
                                      <p:cBhvr>
                                        <p:cTn dur="500"/>
                                        <p:tgtEl>
                                          <p:spTgt spid="52">
                                            <p:txEl>
                                              <p:pRg end="4" st="4"/>
                                            </p:txEl>
                                          </p:spTgt>
                                        </p:tgtEl>
                                      </p:cBhvr>
                                    </p:animEffect>
                                  </p:childTnLst>
                                </p:cTn>
                              </p:par>
                            </p:childTnLst>
                          </p:cTn>
                        </p:par>
                        <p:par>
                          <p:cTn fill="hold">
                            <p:stCondLst>
                              <p:cond delay="3250"/>
                            </p:stCondLst>
                            <p:childTnLst>
                              <p:par>
                                <p:cTn fill="hold" nodeType="afterEffect" presetClass="entr" presetID="10" presetSubtype="0">
                                  <p:stCondLst>
                                    <p:cond delay="0"/>
                                  </p:stCondLst>
                                  <p:childTnLst>
                                    <p:set>
                                      <p:cBhvr>
                                        <p:cTn dur="1" fill="hold">
                                          <p:stCondLst>
                                            <p:cond delay="0"/>
                                          </p:stCondLst>
                                        </p:cTn>
                                        <p:tgtEl>
                                          <p:spTgt spid="52">
                                            <p:txEl>
                                              <p:pRg end="5" st="5"/>
                                            </p:txEl>
                                          </p:spTgt>
                                        </p:tgtEl>
                                        <p:attrNameLst>
                                          <p:attrName>style.visibility</p:attrName>
                                        </p:attrNameLst>
                                      </p:cBhvr>
                                      <p:to>
                                        <p:strVal val="visible"/>
                                      </p:to>
                                    </p:set>
                                    <p:animEffect filter="fade" transition="in">
                                      <p:cBhvr>
                                        <p:cTn dur="500"/>
                                        <p:tgtEl>
                                          <p:spTgt spid="52">
                                            <p:txEl>
                                              <p:pRg end="5" st="5"/>
                                            </p:txEl>
                                          </p:spTgt>
                                        </p:tgtEl>
                                      </p:cBhvr>
                                    </p:animEffect>
                                  </p:childTnLst>
                                </p:cTn>
                              </p:par>
                            </p:childTnLst>
                          </p:cTn>
                        </p:par>
                        <p:par>
                          <p:cTn fill="hold">
                            <p:stCondLst>
                              <p:cond delay="3750"/>
                            </p:stCondLst>
                            <p:childTnLst>
                              <p:par>
                                <p:cTn fill="hold" nodeType="afterEffect" presetClass="entr" presetID="10" presetSubtype="0">
                                  <p:stCondLst>
                                    <p:cond delay="0"/>
                                  </p:stCondLst>
                                  <p:childTnLst>
                                    <p:set>
                                      <p:cBhvr>
                                        <p:cTn dur="1" fill="hold">
                                          <p:stCondLst>
                                            <p:cond delay="0"/>
                                          </p:stCondLst>
                                        </p:cTn>
                                        <p:tgtEl>
                                          <p:spTgt spid="52">
                                            <p:txEl>
                                              <p:pRg end="6" st="6"/>
                                            </p:txEl>
                                          </p:spTgt>
                                        </p:tgtEl>
                                        <p:attrNameLst>
                                          <p:attrName>style.visibility</p:attrName>
                                        </p:attrNameLst>
                                      </p:cBhvr>
                                      <p:to>
                                        <p:strVal val="visible"/>
                                      </p:to>
                                    </p:set>
                                    <p:animEffect filter="fade" transition="in">
                                      <p:cBhvr>
                                        <p:cTn dur="500"/>
                                        <p:tgtEl>
                                          <p:spTgt spid="52">
                                            <p:txEl>
                                              <p:pRg end="6" st="6"/>
                                            </p:txEl>
                                          </p:spTgt>
                                        </p:tgtEl>
                                      </p:cBhvr>
                                    </p:animEffect>
                                  </p:childTnLst>
                                </p:cTn>
                              </p:par>
                            </p:childTnLst>
                          </p:cTn>
                        </p:par>
                        <p:par>
                          <p:cTn fill="hold">
                            <p:stCondLst>
                              <p:cond delay="4250"/>
                            </p:stCondLst>
                            <p:childTnLst>
                              <p:par>
                                <p:cTn fill="hold" nodeType="afterEffect" presetClass="entr" presetID="10" presetSubtype="0">
                                  <p:stCondLst>
                                    <p:cond delay="0"/>
                                  </p:stCondLst>
                                  <p:childTnLst>
                                    <p:set>
                                      <p:cBhvr>
                                        <p:cTn dur="1" fill="hold">
                                          <p:stCondLst>
                                            <p:cond delay="0"/>
                                          </p:stCondLst>
                                        </p:cTn>
                                        <p:tgtEl>
                                          <p:spTgt spid="52">
                                            <p:txEl>
                                              <p:pRg end="7" st="7"/>
                                            </p:txEl>
                                          </p:spTgt>
                                        </p:tgtEl>
                                        <p:attrNameLst>
                                          <p:attrName>style.visibility</p:attrName>
                                        </p:attrNameLst>
                                      </p:cBhvr>
                                      <p:to>
                                        <p:strVal val="visible"/>
                                      </p:to>
                                    </p:set>
                                    <p:animEffect filter="fade" transition="in">
                                      <p:cBhvr>
                                        <p:cTn dur="500"/>
                                        <p:tgtEl>
                                          <p:spTgt spid="52">
                                            <p:txEl>
                                              <p:pRg end="7" st="7"/>
                                            </p:txEl>
                                          </p:spTgt>
                                        </p:tgtEl>
                                      </p:cBhvr>
                                    </p:animEffect>
                                  </p:childTnLst>
                                </p:cTn>
                              </p:par>
                            </p:childTnLst>
                          </p:cTn>
                        </p:par>
                        <p:par>
                          <p:cTn fill="hold">
                            <p:stCondLst>
                              <p:cond delay="4750"/>
                            </p:stCondLst>
                            <p:childTnLst>
                              <p:par>
                                <p:cTn fill="hold" nodeType="afterEffect" presetClass="entr" presetID="10" presetSubtype="0">
                                  <p:stCondLst>
                                    <p:cond delay="0"/>
                                  </p:stCondLst>
                                  <p:childTnLst>
                                    <p:set>
                                      <p:cBhvr>
                                        <p:cTn dur="1" fill="hold">
                                          <p:stCondLst>
                                            <p:cond delay="0"/>
                                          </p:stCondLst>
                                        </p:cTn>
                                        <p:tgtEl>
                                          <p:spTgt spid="52">
                                            <p:txEl>
                                              <p:pRg end="8" st="8"/>
                                            </p:txEl>
                                          </p:spTgt>
                                        </p:tgtEl>
                                        <p:attrNameLst>
                                          <p:attrName>style.visibility</p:attrName>
                                        </p:attrNameLst>
                                      </p:cBhvr>
                                      <p:to>
                                        <p:strVal val="visible"/>
                                      </p:to>
                                    </p:set>
                                    <p:animEffect filter="fade" transition="in">
                                      <p:cBhvr>
                                        <p:cTn dur="500"/>
                                        <p:tgtEl>
                                          <p:spTgt spid="52">
                                            <p:txEl>
                                              <p:pRg end="8" st="8"/>
                                            </p:txEl>
                                          </p:spTgt>
                                        </p:tgtEl>
                                      </p:cBhvr>
                                    </p:animEffect>
                                  </p:childTnLst>
                                </p:cTn>
                              </p:par>
                            </p:childTnLst>
                          </p:cTn>
                        </p:par>
                        <p:par>
                          <p:cTn fill="hold">
                            <p:stCondLst>
                              <p:cond delay="5250"/>
                            </p:stCondLst>
                            <p:childTnLst>
                              <p:par>
                                <p:cTn fill="hold" nodeType="afterEffect" presetClass="entr" presetID="10" presetSubtype="0">
                                  <p:stCondLst>
                                    <p:cond delay="0"/>
                                  </p:stCondLst>
                                  <p:childTnLst>
                                    <p:set>
                                      <p:cBhvr>
                                        <p:cTn dur="1" fill="hold">
                                          <p:stCondLst>
                                            <p:cond delay="0"/>
                                          </p:stCondLst>
                                        </p:cTn>
                                        <p:tgtEl>
                                          <p:spTgt spid="51"/>
                                        </p:tgtEl>
                                        <p:attrNameLst>
                                          <p:attrName>style.visibility</p:attrName>
                                        </p:attrNameLst>
                                      </p:cBhvr>
                                      <p:to>
                                        <p:strVal val="visible"/>
                                      </p:to>
                                    </p:set>
                                    <p:animEffect filter="fade" transition="in">
                                      <p:cBhvr>
                                        <p:cTn dur="500"/>
                                        <p:tgtEl>
                                          <p:spTgt spid="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extLst>
    <p:ext uri="{DCECCB84-F9BA-43D5-87BE-67443E8EF086}">
      <p15:sldGuideLst>
        <p15:guide id="1" orient="horz" pos="324">
          <p15:clr>
            <a:srgbClr val="FBAE40"/>
          </p15:clr>
        </p15:guide>
        <p15:guide id="2" pos="402">
          <p15:clr>
            <a:srgbClr val="FBAE40"/>
          </p15:clr>
        </p15:guide>
        <p15:guide id="3" pos="5355">
          <p15:clr>
            <a:srgbClr val="FBAE40"/>
          </p15:clr>
        </p15:guide>
        <p15:guide id="4" orient="horz" pos="291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Page Slide">
  <p:cSld name="Welcome Page Slide">
    <p:spTree>
      <p:nvGrpSpPr>
        <p:cNvPr id="56" name="Shape 56"/>
        <p:cNvGrpSpPr/>
        <p:nvPr/>
      </p:nvGrpSpPr>
      <p:grpSpPr>
        <a:xfrm>
          <a:off x="0" y="0"/>
          <a:ext cx="0" cy="0"/>
          <a:chOff x="0" y="0"/>
          <a:chExt cx="0" cy="0"/>
        </a:xfrm>
      </p:grpSpPr>
      <p:sp>
        <p:nvSpPr>
          <p:cNvPr id="57" name="Google Shape;57;p43"/>
          <p:cNvSpPr/>
          <p:nvPr>
            <p:ph idx="2" type="pic"/>
          </p:nvPr>
        </p:nvSpPr>
        <p:spPr>
          <a:xfrm>
            <a:off x="1261246" y="1120258"/>
            <a:ext cx="2565937" cy="1793767"/>
          </a:xfrm>
          <a:prstGeom prst="rect">
            <a:avLst/>
          </a:prstGeom>
          <a:noFill/>
          <a:ln>
            <a:noFill/>
          </a:ln>
        </p:spPr>
      </p:sp>
    </p:spTree>
  </p:cSld>
  <p:clrMapOvr>
    <a:masterClrMapping/>
  </p:clrMapOvr>
  <p:transition spd="slow">
    <p:push dir="r"/>
  </p:transition>
  <p:extLst>
    <p:ext uri="{DCECCB84-F9BA-43D5-87BE-67443E8EF086}">
      <p15:sldGuideLst>
        <p15:guide id="1" orient="horz" pos="324">
          <p15:clr>
            <a:srgbClr val="FBAE40"/>
          </p15:clr>
        </p15:guide>
        <p15:guide id="2" pos="402">
          <p15:clr>
            <a:srgbClr val="FBAE40"/>
          </p15:clr>
        </p15:guide>
        <p15:guide id="3" pos="5355">
          <p15:clr>
            <a:srgbClr val="FBAE40"/>
          </p15:clr>
        </p15:guide>
        <p15:guide id="4" orient="horz" pos="2916">
          <p15:clr>
            <a:srgbClr val="FBAE40"/>
          </p15:clr>
        </p15:guide>
      </p15:sldGuideLst>
    </p:ext>
  </p:extLst>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37" Type="http://schemas.openxmlformats.org/officeDocument/2006/relationships/theme" Target="../theme/theme2.xml"/><Relationship Id="rId14" Type="http://schemas.openxmlformats.org/officeDocument/2006/relationships/slideLayout" Target="../slideLayouts/slideLayout14.xml"/><Relationship Id="rId36" Type="http://schemas.openxmlformats.org/officeDocument/2006/relationships/slideLayout" Target="../slideLayouts/slideLayout36.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Lst>
  <p:transition spd="slow">
    <p:push dir="r"/>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 Id="rId3" Type="http://schemas.openxmlformats.org/officeDocument/2006/relationships/image" Target="../media/image13.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 Id="rId3"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2.xml"/><Relationship Id="rId3"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5.xml"/><Relationship Id="rId3"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1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 Id="rId3"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8.xml"/><Relationship Id="rId3" Type="http://schemas.openxmlformats.org/officeDocument/2006/relationships/image" Target="../media/image17.jp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9.xml"/><Relationship Id="rId3" Type="http://schemas.openxmlformats.org/officeDocument/2006/relationships/hyperlink" Target="https://netsuite.folio3.com/products/orders-warehouse-management-connectors/" TargetMode="External"/><Relationship Id="rId4" Type="http://schemas.openxmlformats.org/officeDocument/2006/relationships/hyperlink" Target="https://netsuite.folio3.com/products/3pl-third-party-logistics-connectors/" TargetMode="External"/><Relationship Id="rId5" Type="http://schemas.openxmlformats.org/officeDocument/2006/relationships/hyperlink" Target="https://netsuite.folio3.com/products/crm-connectors/" TargetMode="External"/><Relationship Id="rId6" Type="http://schemas.openxmlformats.org/officeDocument/2006/relationships/hyperlink" Target="https://netsuite.folio3.com/products/payment-system-connectors/" TargetMode="External"/><Relationship Id="rId7" Type="http://schemas.openxmlformats.org/officeDocument/2006/relationships/hyperlink" Target="https://netsuite.folio3.com/product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18.png"/><Relationship Id="rId4" Type="http://schemas.openxmlformats.org/officeDocument/2006/relationships/image" Target="../media/image22.png"/><Relationship Id="rId5" Type="http://schemas.openxmlformats.org/officeDocument/2006/relationships/image" Target="../media/image1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2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1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hyperlink" Target="https://netsuite.folio3.com/" TargetMode="Externa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netsuite.folio3.com/products/amazon-connector/" TargetMode="External"/><Relationship Id="rId4" Type="http://schemas.openxmlformats.org/officeDocument/2006/relationships/hyperlink" Target="https://netsuite.folio3.com/products/ebay-connector/" TargetMode="External"/><Relationship Id="rId5" Type="http://schemas.openxmlformats.org/officeDocument/2006/relationships/hyperlink" Target="https://netsuite.folio3.com/services/netsuite-integration-services/" TargetMode="External"/><Relationship Id="rId6"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hyperlink" Target="https://netsuite.folio3.com/products/netsuite-bigcommerce-integration-connector/" TargetMode="External"/><Relationship Id="rId4" Type="http://schemas.openxmlformats.org/officeDocument/2006/relationships/image" Target="../media/image3.png"/><Relationship Id="rId9" Type="http://schemas.openxmlformats.org/officeDocument/2006/relationships/hyperlink" Target="https://netsuite.folio3.com/products/netsuite-woocommerce-integration/" TargetMode="External"/><Relationship Id="rId5" Type="http://schemas.openxmlformats.org/officeDocument/2006/relationships/hyperlink" Target="https://netsuite.folio3.com/products/netsuite-shopify-connector/" TargetMode="External"/><Relationship Id="rId6" Type="http://schemas.openxmlformats.org/officeDocument/2006/relationships/image" Target="../media/image12.jpg"/><Relationship Id="rId7" Type="http://schemas.openxmlformats.org/officeDocument/2006/relationships/hyperlink" Target="https://netsuite.folio3.com/products/netsuite-spree-commerce-integration-connector/" TargetMode="External"/><Relationship Id="rId8" Type="http://schemas.openxmlformats.org/officeDocument/2006/relationships/image" Target="../media/image9.png"/><Relationship Id="rId11" Type="http://schemas.openxmlformats.org/officeDocument/2006/relationships/hyperlink" Target="https://netsuite.folio3.com/products/netsuite-magento-connector/" TargetMode="External"/><Relationship Id="rId10" Type="http://schemas.openxmlformats.org/officeDocument/2006/relationships/image" Target="../media/image14.png"/><Relationship Id="rId12"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6.jpg"/><Relationship Id="rId4" Type="http://schemas.openxmlformats.org/officeDocument/2006/relationships/image" Target="../media/image2.jpg"/><Relationship Id="rId5" Type="http://schemas.openxmlformats.org/officeDocument/2006/relationships/image" Target="../media/image5.jpg"/><Relationship Id="rId6" Type="http://schemas.openxmlformats.org/officeDocument/2006/relationships/image" Target="../media/image8.png"/><Relationship Id="rId7" Type="http://schemas.openxmlformats.org/officeDocument/2006/relationships/image" Target="../media/image7.png"/><Relationship Id="rId8"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1"/>
          <p:cNvSpPr/>
          <p:nvPr/>
        </p:nvSpPr>
        <p:spPr>
          <a:xfrm>
            <a:off x="2498275" y="0"/>
            <a:ext cx="6645728" cy="5143503"/>
          </a:xfrm>
          <a:custGeom>
            <a:rect b="b" l="l" r="r" t="t"/>
            <a:pathLst>
              <a:path extrusionOk="0" h="2996" w="2720">
                <a:moveTo>
                  <a:pt x="0" y="2996"/>
                </a:moveTo>
                <a:lnTo>
                  <a:pt x="2720" y="2996"/>
                </a:lnTo>
                <a:lnTo>
                  <a:pt x="2720" y="0"/>
                </a:lnTo>
                <a:lnTo>
                  <a:pt x="1080" y="0"/>
                </a:lnTo>
                <a:lnTo>
                  <a:pt x="0" y="2996"/>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262" name="Google Shape;262;p1"/>
          <p:cNvSpPr/>
          <p:nvPr/>
        </p:nvSpPr>
        <p:spPr>
          <a:xfrm>
            <a:off x="2106875" y="0"/>
            <a:ext cx="3227674" cy="5143503"/>
          </a:xfrm>
          <a:custGeom>
            <a:rect b="b" l="l" r="r" t="t"/>
            <a:pathLst>
              <a:path extrusionOk="0" h="2996" w="1229">
                <a:moveTo>
                  <a:pt x="1080" y="0"/>
                </a:moveTo>
                <a:lnTo>
                  <a:pt x="0" y="2996"/>
                </a:lnTo>
                <a:lnTo>
                  <a:pt x="149" y="2996"/>
                </a:lnTo>
                <a:lnTo>
                  <a:pt x="1229" y="0"/>
                </a:lnTo>
                <a:lnTo>
                  <a:pt x="1080" y="0"/>
                </a:lnTo>
                <a:close/>
              </a:path>
            </a:pathLst>
          </a:custGeom>
          <a:solidFill>
            <a:srgbClr val="82BAE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263" name="Google Shape;263;p1"/>
          <p:cNvSpPr txBox="1"/>
          <p:nvPr/>
        </p:nvSpPr>
        <p:spPr>
          <a:xfrm>
            <a:off x="5163885" y="1469742"/>
            <a:ext cx="3711600" cy="1970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US" sz="3200" cap="none">
                <a:solidFill>
                  <a:schemeClr val="lt1"/>
                </a:solidFill>
                <a:latin typeface="Lato Black"/>
                <a:ea typeface="Lato Black"/>
                <a:cs typeface="Lato Black"/>
                <a:sym typeface="Lato Black"/>
              </a:rPr>
              <a:t>HOW TO PREPARE FOR </a:t>
            </a:r>
            <a:r>
              <a:rPr lang="en-US" sz="3200" cap="none">
                <a:solidFill>
                  <a:schemeClr val="accent2"/>
                </a:solidFill>
                <a:latin typeface="Lato Black"/>
                <a:ea typeface="Lato Black"/>
                <a:cs typeface="Lato Black"/>
                <a:sym typeface="Lato Black"/>
              </a:rPr>
              <a:t>ECOMMERCE ERP INTEGRATION WITH NETSUITE?</a:t>
            </a:r>
            <a:endParaRPr/>
          </a:p>
        </p:txBody>
      </p:sp>
      <p:cxnSp>
        <p:nvCxnSpPr>
          <p:cNvPr id="264" name="Google Shape;264;p1"/>
          <p:cNvCxnSpPr/>
          <p:nvPr/>
        </p:nvCxnSpPr>
        <p:spPr>
          <a:xfrm>
            <a:off x="505361" y="4825511"/>
            <a:ext cx="548700" cy="0"/>
          </a:xfrm>
          <a:prstGeom prst="straightConnector1">
            <a:avLst/>
          </a:prstGeom>
          <a:noFill/>
          <a:ln cap="flat" cmpd="sng" w="28575">
            <a:solidFill>
              <a:schemeClr val="accent1"/>
            </a:solidFill>
            <a:prstDash val="solid"/>
            <a:miter lim="800000"/>
            <a:headEnd len="sm" w="sm" type="none"/>
            <a:tailEnd len="sm" w="sm" type="none"/>
          </a:ln>
        </p:spPr>
      </p:cxnSp>
      <p:sp>
        <p:nvSpPr>
          <p:cNvPr id="265" name="Google Shape;265;p1"/>
          <p:cNvSpPr/>
          <p:nvPr/>
        </p:nvSpPr>
        <p:spPr>
          <a:xfrm>
            <a:off x="3031650" y="1058100"/>
            <a:ext cx="1391750" cy="1970101"/>
          </a:xfrm>
          <a:custGeom>
            <a:rect b="b" l="l" r="r" t="t"/>
            <a:pathLst>
              <a:path extrusionOk="0" h="1215" w="547">
                <a:moveTo>
                  <a:pt x="438" y="0"/>
                </a:moveTo>
                <a:lnTo>
                  <a:pt x="0" y="1215"/>
                </a:lnTo>
                <a:lnTo>
                  <a:pt x="108" y="1215"/>
                </a:lnTo>
                <a:lnTo>
                  <a:pt x="547" y="0"/>
                </a:lnTo>
                <a:lnTo>
                  <a:pt x="438"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pic>
        <p:nvPicPr>
          <p:cNvPr descr="Logo, company name&#10;&#10;Description automatically generated" id="266" name="Google Shape;266;p1"/>
          <p:cNvPicPr preferRelativeResize="0"/>
          <p:nvPr/>
        </p:nvPicPr>
        <p:blipFill rotWithShape="1">
          <a:blip r:embed="rId3">
            <a:alphaModFix/>
          </a:blip>
          <a:srcRect b="35468" l="0" r="0" t="32439"/>
          <a:stretch/>
        </p:blipFill>
        <p:spPr>
          <a:xfrm>
            <a:off x="505340" y="4129551"/>
            <a:ext cx="1556798" cy="499606"/>
          </a:xfrm>
          <a:prstGeom prst="rect">
            <a:avLst/>
          </a:prstGeom>
          <a:noFill/>
          <a:ln>
            <a:noFill/>
          </a:ln>
        </p:spPr>
      </p:pic>
    </p:spTree>
  </p:cSld>
  <p:clrMapOvr>
    <a:masterClrMapping/>
  </p:clrMapOvr>
  <p:transition spd="slow">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61"/>
                                        </p:tgtEl>
                                        <p:attrNameLst>
                                          <p:attrName>style.visibility</p:attrName>
                                        </p:attrNameLst>
                                      </p:cBhvr>
                                      <p:to>
                                        <p:strVal val="visible"/>
                                      </p:to>
                                    </p:set>
                                    <p:animEffect filter="fade" transition="in">
                                      <p:cBhvr>
                                        <p:cTn dur="250"/>
                                        <p:tgtEl>
                                          <p:spTgt spid="261"/>
                                        </p:tgtEl>
                                      </p:cBhvr>
                                    </p:animEffect>
                                  </p:childTnLst>
                                </p:cTn>
                              </p:par>
                            </p:childTnLst>
                          </p:cTn>
                        </p:par>
                        <p:par>
                          <p:cTn fill="hold">
                            <p:stCondLst>
                              <p:cond delay="250"/>
                            </p:stCondLst>
                            <p:childTnLst>
                              <p:par>
                                <p:cTn fill="hold" nodeType="afterEffect" presetClass="entr" presetID="10" presetSubtype="0">
                                  <p:stCondLst>
                                    <p:cond delay="0"/>
                                  </p:stCondLst>
                                  <p:childTnLst>
                                    <p:set>
                                      <p:cBhvr>
                                        <p:cTn dur="1" fill="hold">
                                          <p:stCondLst>
                                            <p:cond delay="0"/>
                                          </p:stCondLst>
                                        </p:cTn>
                                        <p:tgtEl>
                                          <p:spTgt spid="262"/>
                                        </p:tgtEl>
                                        <p:attrNameLst>
                                          <p:attrName>style.visibility</p:attrName>
                                        </p:attrNameLst>
                                      </p:cBhvr>
                                      <p:to>
                                        <p:strVal val="visible"/>
                                      </p:to>
                                    </p:set>
                                    <p:animEffect filter="fade" transition="in">
                                      <p:cBhvr>
                                        <p:cTn dur="250"/>
                                        <p:tgtEl>
                                          <p:spTgt spid="26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65"/>
                                        </p:tgtEl>
                                        <p:attrNameLst>
                                          <p:attrName>style.visibility</p:attrName>
                                        </p:attrNameLst>
                                      </p:cBhvr>
                                      <p:to>
                                        <p:strVal val="visible"/>
                                      </p:to>
                                    </p:set>
                                    <p:animEffect filter="fade" transition="in">
                                      <p:cBhvr>
                                        <p:cTn dur="250"/>
                                        <p:tgtEl>
                                          <p:spTgt spid="265"/>
                                        </p:tgtEl>
                                      </p:cBhvr>
                                    </p:animEffect>
                                  </p:childTnLst>
                                </p:cTn>
                              </p:par>
                            </p:childTnLst>
                          </p:cTn>
                        </p:par>
                        <p:par>
                          <p:cTn fill="hold">
                            <p:stCondLst>
                              <p:cond delay="750"/>
                            </p:stCondLst>
                            <p:childTnLst>
                              <p:par>
                                <p:cTn fill="hold" nodeType="afterEffect" presetClass="entr" presetID="10" presetSubtype="0">
                                  <p:stCondLst>
                                    <p:cond delay="0"/>
                                  </p:stCondLst>
                                  <p:childTnLst>
                                    <p:set>
                                      <p:cBhvr>
                                        <p:cTn dur="1" fill="hold">
                                          <p:stCondLst>
                                            <p:cond delay="0"/>
                                          </p:stCondLst>
                                        </p:cTn>
                                        <p:tgtEl>
                                          <p:spTgt spid="263"/>
                                        </p:tgtEl>
                                        <p:attrNameLst>
                                          <p:attrName>style.visibility</p:attrName>
                                        </p:attrNameLst>
                                      </p:cBhvr>
                                      <p:to>
                                        <p:strVal val="visible"/>
                                      </p:to>
                                    </p:set>
                                    <p:animEffect filter="fade" transition="in">
                                      <p:cBhvr>
                                        <p:cTn dur="250"/>
                                        <p:tgtEl>
                                          <p:spTgt spid="263"/>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64"/>
                                        </p:tgtEl>
                                        <p:attrNameLst>
                                          <p:attrName>style.visibility</p:attrName>
                                        </p:attrNameLst>
                                      </p:cBhvr>
                                      <p:to>
                                        <p:strVal val="visible"/>
                                      </p:to>
                                    </p:set>
                                    <p:animEffect filter="fade" transition="in">
                                      <p:cBhvr>
                                        <p:cTn dur="250"/>
                                        <p:tgtEl>
                                          <p:spTgt spid="2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10"/>
          <p:cNvSpPr txBox="1"/>
          <p:nvPr/>
        </p:nvSpPr>
        <p:spPr>
          <a:xfrm>
            <a:off x="3096201" y="2491525"/>
            <a:ext cx="4193100" cy="1000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US" sz="1100">
                <a:solidFill>
                  <a:schemeClr val="accent1"/>
                </a:solidFill>
                <a:latin typeface="Lato"/>
                <a:ea typeface="Lato"/>
                <a:cs typeface="Lato"/>
                <a:sym typeface="Lato"/>
              </a:rPr>
              <a:t>When preparing for ERP integration, one crucial step is deciding which ERP software to use, depending on the type of business you run. </a:t>
            </a:r>
            <a:endParaRPr/>
          </a:p>
          <a:p>
            <a:pPr indent="0" lvl="0" marL="0" marR="0" rtl="0" algn="l">
              <a:lnSpc>
                <a:spcPct val="100000"/>
              </a:lnSpc>
              <a:spcBef>
                <a:spcPts val="1200"/>
              </a:spcBef>
              <a:spcAft>
                <a:spcPts val="0"/>
              </a:spcAft>
              <a:buNone/>
            </a:pPr>
            <a:r>
              <a:rPr lang="en-US" sz="1100">
                <a:solidFill>
                  <a:schemeClr val="accent1"/>
                </a:solidFill>
                <a:latin typeface="Lato"/>
                <a:ea typeface="Lato"/>
                <a:cs typeface="Lato"/>
                <a:sym typeface="Lato"/>
              </a:rPr>
              <a:t>Find a complete list of ERP software in 2022 and the pros and cons of each to make it easier for you.</a:t>
            </a:r>
            <a:endParaRPr/>
          </a:p>
        </p:txBody>
      </p:sp>
      <p:sp>
        <p:nvSpPr>
          <p:cNvPr id="411" name="Google Shape;411;p10"/>
          <p:cNvSpPr txBox="1"/>
          <p:nvPr/>
        </p:nvSpPr>
        <p:spPr>
          <a:xfrm>
            <a:off x="3096198" y="1255300"/>
            <a:ext cx="5038500" cy="769500"/>
          </a:xfrm>
          <a:prstGeom prst="rect">
            <a:avLst/>
          </a:prstGeom>
          <a:noFill/>
          <a:ln>
            <a:noFill/>
          </a:ln>
        </p:spPr>
        <p:txBody>
          <a:bodyPr anchorCtr="0" anchor="t" bIns="0" lIns="0" spcFirstLastPara="1" rIns="0" wrap="square" tIns="0">
            <a:spAutoFit/>
          </a:bodyPr>
          <a:lstStyle/>
          <a:p>
            <a:pPr indent="0" lvl="0" marL="0" marR="0" rtl="0" algn="l">
              <a:lnSpc>
                <a:spcPct val="108333"/>
              </a:lnSpc>
              <a:spcBef>
                <a:spcPts val="0"/>
              </a:spcBef>
              <a:spcAft>
                <a:spcPts val="0"/>
              </a:spcAft>
              <a:buNone/>
            </a:pPr>
            <a:r>
              <a:rPr lang="en-US" sz="2400" cap="none">
                <a:solidFill>
                  <a:schemeClr val="accent1"/>
                </a:solidFill>
                <a:latin typeface="Lato Black"/>
                <a:ea typeface="Lato Black"/>
                <a:cs typeface="Lato Black"/>
                <a:sym typeface="Lato Black"/>
              </a:rPr>
              <a:t>10 BEST ERP SOFTWARE FOR </a:t>
            </a:r>
            <a:r>
              <a:rPr lang="en-US" sz="2400" cap="none">
                <a:solidFill>
                  <a:schemeClr val="accent2"/>
                </a:solidFill>
                <a:latin typeface="Lato Black"/>
                <a:ea typeface="Lato Black"/>
                <a:cs typeface="Lato Black"/>
                <a:sym typeface="Lato Black"/>
              </a:rPr>
              <a:t>ECOMMERCE IN 2022</a:t>
            </a:r>
            <a:endParaRPr/>
          </a:p>
        </p:txBody>
      </p:sp>
      <p:cxnSp>
        <p:nvCxnSpPr>
          <p:cNvPr id="412" name="Google Shape;412;p10"/>
          <p:cNvCxnSpPr/>
          <p:nvPr/>
        </p:nvCxnSpPr>
        <p:spPr>
          <a:xfrm>
            <a:off x="3096210" y="2118728"/>
            <a:ext cx="548700" cy="0"/>
          </a:xfrm>
          <a:prstGeom prst="straightConnector1">
            <a:avLst/>
          </a:prstGeom>
          <a:noFill/>
          <a:ln cap="flat" cmpd="sng" w="28575">
            <a:solidFill>
              <a:schemeClr val="accent1"/>
            </a:solidFill>
            <a:prstDash val="solid"/>
            <a:miter lim="800000"/>
            <a:headEnd len="sm" w="sm" type="none"/>
            <a:tailEnd len="sm" w="sm" type="none"/>
          </a:ln>
        </p:spPr>
      </p:cxnSp>
      <p:sp>
        <p:nvSpPr>
          <p:cNvPr id="413" name="Google Shape;413;p10"/>
          <p:cNvSpPr/>
          <p:nvPr/>
        </p:nvSpPr>
        <p:spPr>
          <a:xfrm>
            <a:off x="724675" y="0"/>
            <a:ext cx="2109935" cy="5143503"/>
          </a:xfrm>
          <a:custGeom>
            <a:rect b="b" l="l" r="r" t="t"/>
            <a:pathLst>
              <a:path extrusionOk="0" h="2996" w="1229">
                <a:moveTo>
                  <a:pt x="1080" y="0"/>
                </a:moveTo>
                <a:lnTo>
                  <a:pt x="0" y="2996"/>
                </a:lnTo>
                <a:lnTo>
                  <a:pt x="149" y="2996"/>
                </a:lnTo>
                <a:lnTo>
                  <a:pt x="1229" y="0"/>
                </a:lnTo>
                <a:lnTo>
                  <a:pt x="1080" y="0"/>
                </a:lnTo>
                <a:close/>
              </a:path>
            </a:pathLst>
          </a:custGeom>
          <a:solidFill>
            <a:srgbClr val="82BAE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414" name="Google Shape;414;p10"/>
          <p:cNvSpPr/>
          <p:nvPr/>
        </p:nvSpPr>
        <p:spPr>
          <a:xfrm>
            <a:off x="1374258" y="1218295"/>
            <a:ext cx="810762" cy="1800870"/>
          </a:xfrm>
          <a:custGeom>
            <a:rect b="b" l="l" r="r" t="t"/>
            <a:pathLst>
              <a:path extrusionOk="0" h="1215" w="547">
                <a:moveTo>
                  <a:pt x="438" y="0"/>
                </a:moveTo>
                <a:lnTo>
                  <a:pt x="0" y="1215"/>
                </a:lnTo>
                <a:lnTo>
                  <a:pt x="108" y="1215"/>
                </a:lnTo>
                <a:lnTo>
                  <a:pt x="547" y="0"/>
                </a:lnTo>
                <a:lnTo>
                  <a:pt x="438"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pic>
        <p:nvPicPr>
          <p:cNvPr descr="Logo, company name&#10;&#10;Description automatically generated" id="415" name="Google Shape;415;p10"/>
          <p:cNvPicPr preferRelativeResize="0"/>
          <p:nvPr/>
        </p:nvPicPr>
        <p:blipFill rotWithShape="1">
          <a:blip r:embed="rId3">
            <a:alphaModFix/>
          </a:blip>
          <a:srcRect b="35469" l="0" r="0" t="32439"/>
          <a:stretch/>
        </p:blipFill>
        <p:spPr>
          <a:xfrm>
            <a:off x="6970144" y="4102903"/>
            <a:ext cx="1556798" cy="499606"/>
          </a:xfrm>
          <a:prstGeom prst="rect">
            <a:avLst/>
          </a:prstGeom>
          <a:noFill/>
          <a:ln>
            <a:noFill/>
          </a:ln>
        </p:spPr>
      </p:pic>
    </p:spTree>
  </p:cSld>
  <p:clrMapOvr>
    <a:masterClrMapping/>
  </p:clrMapOvr>
  <p:transition spd="slow">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13"/>
                                        </p:tgtEl>
                                        <p:attrNameLst>
                                          <p:attrName>style.visibility</p:attrName>
                                        </p:attrNameLst>
                                      </p:cBhvr>
                                      <p:to>
                                        <p:strVal val="visible"/>
                                      </p:to>
                                    </p:set>
                                    <p:animEffect filter="fade" transition="in">
                                      <p:cBhvr>
                                        <p:cTn dur="10"/>
                                        <p:tgtEl>
                                          <p:spTgt spid="413"/>
                                        </p:tgtEl>
                                      </p:cBhvr>
                                    </p:animEffect>
                                  </p:childTnLst>
                                </p:cTn>
                              </p:par>
                            </p:childTnLst>
                          </p:cTn>
                        </p:par>
                        <p:par>
                          <p:cTn fill="hold">
                            <p:stCondLst>
                              <p:cond delay="10"/>
                            </p:stCondLst>
                            <p:childTnLst>
                              <p:par>
                                <p:cTn fill="hold" nodeType="afterEffect" presetClass="entr" presetID="10" presetSubtype="0">
                                  <p:stCondLst>
                                    <p:cond delay="0"/>
                                  </p:stCondLst>
                                  <p:childTnLst>
                                    <p:set>
                                      <p:cBhvr>
                                        <p:cTn dur="1" fill="hold">
                                          <p:stCondLst>
                                            <p:cond delay="0"/>
                                          </p:stCondLst>
                                        </p:cTn>
                                        <p:tgtEl>
                                          <p:spTgt spid="414"/>
                                        </p:tgtEl>
                                        <p:attrNameLst>
                                          <p:attrName>style.visibility</p:attrName>
                                        </p:attrNameLst>
                                      </p:cBhvr>
                                      <p:to>
                                        <p:strVal val="visible"/>
                                      </p:to>
                                    </p:set>
                                    <p:animEffect filter="fade" transition="in">
                                      <p:cBhvr>
                                        <p:cTn dur="10"/>
                                        <p:tgtEl>
                                          <p:spTgt spid="414"/>
                                        </p:tgtEl>
                                      </p:cBhvr>
                                    </p:animEffect>
                                  </p:childTnLst>
                                </p:cTn>
                              </p:par>
                            </p:childTnLst>
                          </p:cTn>
                        </p:par>
                        <p:par>
                          <p:cTn fill="hold">
                            <p:stCondLst>
                              <p:cond delay="20"/>
                            </p:stCondLst>
                            <p:childTnLst>
                              <p:par>
                                <p:cTn fill="hold" nodeType="afterEffect" presetClass="entr" presetID="10" presetSubtype="0">
                                  <p:stCondLst>
                                    <p:cond delay="0"/>
                                  </p:stCondLst>
                                  <p:childTnLst>
                                    <p:set>
                                      <p:cBhvr>
                                        <p:cTn dur="1" fill="hold">
                                          <p:stCondLst>
                                            <p:cond delay="0"/>
                                          </p:stCondLst>
                                        </p:cTn>
                                        <p:tgtEl>
                                          <p:spTgt spid="411"/>
                                        </p:tgtEl>
                                        <p:attrNameLst>
                                          <p:attrName>style.visibility</p:attrName>
                                        </p:attrNameLst>
                                      </p:cBhvr>
                                      <p:to>
                                        <p:strVal val="visible"/>
                                      </p:to>
                                    </p:set>
                                    <p:animEffect filter="fade" transition="in">
                                      <p:cBhvr>
                                        <p:cTn dur="250"/>
                                        <p:tgtEl>
                                          <p:spTgt spid="411"/>
                                        </p:tgtEl>
                                      </p:cBhvr>
                                    </p:animEffect>
                                  </p:childTnLst>
                                </p:cTn>
                              </p:par>
                            </p:childTnLst>
                          </p:cTn>
                        </p:par>
                        <p:par>
                          <p:cTn fill="hold">
                            <p:stCondLst>
                              <p:cond delay="270"/>
                            </p:stCondLst>
                            <p:childTnLst>
                              <p:par>
                                <p:cTn fill="hold" nodeType="afterEffect" presetClass="entr" presetID="10" presetSubtype="0">
                                  <p:stCondLst>
                                    <p:cond delay="0"/>
                                  </p:stCondLst>
                                  <p:childTnLst>
                                    <p:set>
                                      <p:cBhvr>
                                        <p:cTn dur="1" fill="hold">
                                          <p:stCondLst>
                                            <p:cond delay="0"/>
                                          </p:stCondLst>
                                        </p:cTn>
                                        <p:tgtEl>
                                          <p:spTgt spid="412"/>
                                        </p:tgtEl>
                                        <p:attrNameLst>
                                          <p:attrName>style.visibility</p:attrName>
                                        </p:attrNameLst>
                                      </p:cBhvr>
                                      <p:to>
                                        <p:strVal val="visible"/>
                                      </p:to>
                                    </p:set>
                                    <p:animEffect filter="fade" transition="in">
                                      <p:cBhvr>
                                        <p:cTn dur="250"/>
                                        <p:tgtEl>
                                          <p:spTgt spid="412"/>
                                        </p:tgtEl>
                                      </p:cBhvr>
                                    </p:animEffect>
                                  </p:childTnLst>
                                </p:cTn>
                              </p:par>
                            </p:childTnLst>
                          </p:cTn>
                        </p:par>
                        <p:par>
                          <p:cTn fill="hold">
                            <p:stCondLst>
                              <p:cond delay="520"/>
                            </p:stCondLst>
                            <p:childTnLst>
                              <p:par>
                                <p:cTn fill="hold" nodeType="afterEffect" presetClass="entr" presetID="10" presetSubtype="0">
                                  <p:stCondLst>
                                    <p:cond delay="0"/>
                                  </p:stCondLst>
                                  <p:childTnLst>
                                    <p:set>
                                      <p:cBhvr>
                                        <p:cTn dur="1" fill="hold">
                                          <p:stCondLst>
                                            <p:cond delay="0"/>
                                          </p:stCondLst>
                                        </p:cTn>
                                        <p:tgtEl>
                                          <p:spTgt spid="410"/>
                                        </p:tgtEl>
                                        <p:attrNameLst>
                                          <p:attrName>style.visibility</p:attrName>
                                        </p:attrNameLst>
                                      </p:cBhvr>
                                      <p:to>
                                        <p:strVal val="visible"/>
                                      </p:to>
                                    </p:set>
                                    <p:animEffect filter="fade" transition="in">
                                      <p:cBhvr>
                                        <p:cTn dur="250"/>
                                        <p:tgtEl>
                                          <p:spTgt spid="4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11"/>
          <p:cNvSpPr/>
          <p:nvPr/>
        </p:nvSpPr>
        <p:spPr>
          <a:xfrm>
            <a:off x="4474334" y="0"/>
            <a:ext cx="4669666" cy="5143500"/>
          </a:xfrm>
          <a:custGeom>
            <a:rect b="b" l="l" r="r" t="t"/>
            <a:pathLst>
              <a:path extrusionOk="0" h="2996" w="2720">
                <a:moveTo>
                  <a:pt x="0" y="2996"/>
                </a:moveTo>
                <a:lnTo>
                  <a:pt x="2720" y="2996"/>
                </a:lnTo>
                <a:lnTo>
                  <a:pt x="2720" y="0"/>
                </a:lnTo>
                <a:lnTo>
                  <a:pt x="1080" y="0"/>
                </a:lnTo>
                <a:lnTo>
                  <a:pt x="0" y="2996"/>
                </a:lnTo>
                <a:close/>
              </a:path>
            </a:pathLst>
          </a:custGeom>
          <a:solidFill>
            <a:schemeClr val="accent1">
              <a:alpha val="8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422" name="Google Shape;422;p11"/>
          <p:cNvSpPr/>
          <p:nvPr/>
        </p:nvSpPr>
        <p:spPr>
          <a:xfrm>
            <a:off x="4474334" y="0"/>
            <a:ext cx="2109934" cy="5143500"/>
          </a:xfrm>
          <a:custGeom>
            <a:rect b="b" l="l" r="r" t="t"/>
            <a:pathLst>
              <a:path extrusionOk="0" h="2996" w="1229">
                <a:moveTo>
                  <a:pt x="1080" y="0"/>
                </a:moveTo>
                <a:lnTo>
                  <a:pt x="0" y="2996"/>
                </a:lnTo>
                <a:lnTo>
                  <a:pt x="149" y="2996"/>
                </a:lnTo>
                <a:lnTo>
                  <a:pt x="1229" y="0"/>
                </a:lnTo>
                <a:lnTo>
                  <a:pt x="1080" y="0"/>
                </a:lnTo>
                <a:close/>
              </a:path>
            </a:pathLst>
          </a:custGeom>
          <a:solidFill>
            <a:srgbClr val="82BAE1">
              <a:alpha val="8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423" name="Google Shape;423;p11"/>
          <p:cNvSpPr txBox="1"/>
          <p:nvPr/>
        </p:nvSpPr>
        <p:spPr>
          <a:xfrm>
            <a:off x="6009767" y="3466999"/>
            <a:ext cx="2491295" cy="1354602"/>
          </a:xfrm>
          <a:prstGeom prst="rect">
            <a:avLst/>
          </a:prstGeom>
          <a:noFill/>
          <a:ln>
            <a:noFill/>
          </a:ln>
        </p:spPr>
        <p:txBody>
          <a:bodyPr anchorCtr="0" anchor="t" bIns="0" lIns="0" spcFirstLastPara="1" rIns="0" wrap="square" tIns="0">
            <a:spAutoFit/>
          </a:bodyPr>
          <a:lstStyle/>
          <a:p>
            <a:pPr indent="0" lvl="0" marL="0" marR="0" rtl="0" algn="r">
              <a:lnSpc>
                <a:spcPct val="150000"/>
              </a:lnSpc>
              <a:spcBef>
                <a:spcPts val="0"/>
              </a:spcBef>
              <a:spcAft>
                <a:spcPts val="0"/>
              </a:spcAft>
              <a:buNone/>
            </a:pPr>
            <a:r>
              <a:rPr lang="en-US" sz="1000">
                <a:solidFill>
                  <a:schemeClr val="lt1"/>
                </a:solidFill>
                <a:latin typeface="Lato"/>
                <a:ea typeface="Lato"/>
                <a:cs typeface="Lato"/>
                <a:sym typeface="Lato"/>
              </a:rPr>
              <a:t>The first cloud ERP system, Oracle NetSuite, automates your business processes, making them more efficient. You can store all your data in one centralised location having information at your fingertips to help you make rapid decisions.</a:t>
            </a:r>
            <a:endParaRPr/>
          </a:p>
        </p:txBody>
      </p:sp>
      <p:sp>
        <p:nvSpPr>
          <p:cNvPr id="424" name="Google Shape;424;p11"/>
          <p:cNvSpPr txBox="1"/>
          <p:nvPr/>
        </p:nvSpPr>
        <p:spPr>
          <a:xfrm>
            <a:off x="6037021" y="2050260"/>
            <a:ext cx="2464042" cy="718145"/>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None/>
            </a:pPr>
            <a:r>
              <a:rPr lang="en-US" sz="2800" cap="none">
                <a:solidFill>
                  <a:schemeClr val="lt1"/>
                </a:solidFill>
                <a:latin typeface="Lato Black"/>
                <a:ea typeface="Lato Black"/>
                <a:cs typeface="Lato Black"/>
                <a:sym typeface="Lato Black"/>
              </a:rPr>
              <a:t>ORACLE</a:t>
            </a:r>
            <a:endParaRPr/>
          </a:p>
          <a:p>
            <a:pPr indent="0" lvl="0" marL="0" marR="0" rtl="0" algn="r">
              <a:lnSpc>
                <a:spcPct val="100000"/>
              </a:lnSpc>
              <a:spcBef>
                <a:spcPts val="0"/>
              </a:spcBef>
              <a:spcAft>
                <a:spcPts val="0"/>
              </a:spcAft>
              <a:buNone/>
            </a:pPr>
            <a:r>
              <a:rPr lang="en-US" sz="2800" cap="none">
                <a:solidFill>
                  <a:schemeClr val="accent2"/>
                </a:solidFill>
                <a:latin typeface="Lato Black"/>
                <a:ea typeface="Lato Black"/>
                <a:cs typeface="Lato Black"/>
                <a:sym typeface="Lato Black"/>
              </a:rPr>
              <a:t>NETSUITE</a:t>
            </a:r>
            <a:endParaRPr/>
          </a:p>
        </p:txBody>
      </p:sp>
      <p:cxnSp>
        <p:nvCxnSpPr>
          <p:cNvPr id="425" name="Google Shape;425;p11"/>
          <p:cNvCxnSpPr/>
          <p:nvPr/>
        </p:nvCxnSpPr>
        <p:spPr>
          <a:xfrm>
            <a:off x="7952423" y="3184615"/>
            <a:ext cx="548640" cy="0"/>
          </a:xfrm>
          <a:prstGeom prst="straightConnector1">
            <a:avLst/>
          </a:prstGeom>
          <a:noFill/>
          <a:ln cap="flat" cmpd="sng" w="28575">
            <a:solidFill>
              <a:schemeClr val="lt1"/>
            </a:solidFill>
            <a:prstDash val="solid"/>
            <a:miter lim="800000"/>
            <a:headEnd len="sm" w="sm" type="none"/>
            <a:tailEnd len="sm" w="sm" type="none"/>
          </a:ln>
        </p:spPr>
      </p:cxnSp>
      <p:sp>
        <p:nvSpPr>
          <p:cNvPr id="426" name="Google Shape;426;p11"/>
          <p:cNvSpPr/>
          <p:nvPr/>
        </p:nvSpPr>
        <p:spPr>
          <a:xfrm>
            <a:off x="5199005" y="1120258"/>
            <a:ext cx="810762" cy="1800870"/>
          </a:xfrm>
          <a:custGeom>
            <a:rect b="b" l="l" r="r" t="t"/>
            <a:pathLst>
              <a:path extrusionOk="0" h="1215" w="547">
                <a:moveTo>
                  <a:pt x="438" y="0"/>
                </a:moveTo>
                <a:lnTo>
                  <a:pt x="0" y="1215"/>
                </a:lnTo>
                <a:lnTo>
                  <a:pt x="108" y="1215"/>
                </a:lnTo>
                <a:lnTo>
                  <a:pt x="547" y="0"/>
                </a:lnTo>
                <a:lnTo>
                  <a:pt x="438" y="0"/>
                </a:lnTo>
                <a:close/>
              </a:path>
            </a:pathLst>
          </a:custGeom>
          <a:solidFill>
            <a:schemeClr val="accent2">
              <a:alpha val="8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427" name="Google Shape;427;p11"/>
          <p:cNvSpPr txBox="1"/>
          <p:nvPr/>
        </p:nvSpPr>
        <p:spPr>
          <a:xfrm>
            <a:off x="639100" y="695627"/>
            <a:ext cx="3985404" cy="375224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u="none" strike="noStrike">
                <a:solidFill>
                  <a:schemeClr val="accent1"/>
                </a:solidFill>
                <a:latin typeface="Lato"/>
                <a:ea typeface="Lato"/>
                <a:cs typeface="Lato"/>
                <a:sym typeface="Lato"/>
              </a:rPr>
              <a:t>Pros:</a:t>
            </a:r>
            <a:endParaRPr b="1" sz="1800">
              <a:solidFill>
                <a:schemeClr val="accent1"/>
              </a:solidFill>
              <a:latin typeface="Lato"/>
              <a:ea typeface="Lato"/>
              <a:cs typeface="Lato"/>
              <a:sym typeface="Lato"/>
            </a:endParaRPr>
          </a:p>
          <a:p>
            <a:pPr indent="-171450" lvl="0" marL="171450" marR="0" rtl="0" algn="l">
              <a:lnSpc>
                <a:spcPct val="150000"/>
              </a:lnSpc>
              <a:spcBef>
                <a:spcPts val="1200"/>
              </a:spcBef>
              <a:spcAft>
                <a:spcPts val="0"/>
              </a:spcAft>
              <a:buClr>
                <a:schemeClr val="accent1"/>
              </a:buClr>
              <a:buSzPts val="1100"/>
              <a:buFont typeface="Courier New"/>
              <a:buChar char="o"/>
            </a:pPr>
            <a:r>
              <a:rPr b="0" i="0" lang="en-US" sz="1100" u="none" strike="noStrike">
                <a:solidFill>
                  <a:schemeClr val="accent1"/>
                </a:solidFill>
                <a:latin typeface="Lato"/>
                <a:ea typeface="Lato"/>
                <a:cs typeface="Lato"/>
                <a:sym typeface="Lato"/>
              </a:rPr>
              <a:t>Continuous updates, increasing its efficiency.</a:t>
            </a:r>
            <a:endParaRPr/>
          </a:p>
          <a:p>
            <a:pPr indent="-171450" lvl="0" marL="171450" marR="0" rtl="0" algn="l">
              <a:lnSpc>
                <a:spcPct val="150000"/>
              </a:lnSpc>
              <a:spcBef>
                <a:spcPts val="0"/>
              </a:spcBef>
              <a:spcAft>
                <a:spcPts val="0"/>
              </a:spcAft>
              <a:buClr>
                <a:schemeClr val="accent1"/>
              </a:buClr>
              <a:buSzPts val="1100"/>
              <a:buFont typeface="Courier New"/>
              <a:buChar char="o"/>
            </a:pPr>
            <a:r>
              <a:rPr b="0" i="0" lang="en-US" sz="1100" u="none" strike="noStrike">
                <a:solidFill>
                  <a:schemeClr val="accent1"/>
                </a:solidFill>
                <a:latin typeface="Lato"/>
                <a:ea typeface="Lato"/>
                <a:cs typeface="Lato"/>
                <a:sym typeface="Lato"/>
              </a:rPr>
              <a:t>Excellent customer service and the best support system.</a:t>
            </a:r>
            <a:endParaRPr/>
          </a:p>
          <a:p>
            <a:pPr indent="-171450" lvl="0" marL="171450" marR="0" rtl="0" algn="l">
              <a:lnSpc>
                <a:spcPct val="150000"/>
              </a:lnSpc>
              <a:spcBef>
                <a:spcPts val="0"/>
              </a:spcBef>
              <a:spcAft>
                <a:spcPts val="0"/>
              </a:spcAft>
              <a:buClr>
                <a:schemeClr val="accent1"/>
              </a:buClr>
              <a:buSzPts val="1100"/>
              <a:buFont typeface="Courier New"/>
              <a:buChar char="o"/>
            </a:pPr>
            <a:r>
              <a:rPr b="0" i="0" lang="en-US" sz="1100" u="none" strike="noStrike">
                <a:solidFill>
                  <a:schemeClr val="accent1"/>
                </a:solidFill>
                <a:latin typeface="Lato"/>
                <a:ea typeface="Lato"/>
                <a:cs typeface="Lato"/>
                <a:sym typeface="Lato"/>
              </a:rPr>
              <a:t>Users can customize it according to their needs.</a:t>
            </a:r>
            <a:endParaRPr/>
          </a:p>
          <a:p>
            <a:pPr indent="-171450" lvl="0" marL="171450" marR="0" rtl="0" algn="l">
              <a:lnSpc>
                <a:spcPct val="150000"/>
              </a:lnSpc>
              <a:spcBef>
                <a:spcPts val="0"/>
              </a:spcBef>
              <a:spcAft>
                <a:spcPts val="0"/>
              </a:spcAft>
              <a:buClr>
                <a:schemeClr val="accent1"/>
              </a:buClr>
              <a:buSzPts val="1100"/>
              <a:buFont typeface="Courier New"/>
              <a:buChar char="o"/>
            </a:pPr>
            <a:r>
              <a:rPr b="0" i="0" lang="en-US" sz="1100" u="none" strike="noStrike">
                <a:solidFill>
                  <a:schemeClr val="accent1"/>
                </a:solidFill>
                <a:latin typeface="Lato"/>
                <a:ea typeface="Lato"/>
                <a:cs typeface="Lato"/>
                <a:sym typeface="Lato"/>
              </a:rPr>
              <a:t>Plenty of pre-built programming functions are available. </a:t>
            </a:r>
            <a:endParaRPr/>
          </a:p>
          <a:p>
            <a:pPr indent="0" lvl="0" marL="0" marR="0" rtl="0" algn="l">
              <a:lnSpc>
                <a:spcPct val="150000"/>
              </a:lnSpc>
              <a:spcBef>
                <a:spcPts val="1200"/>
              </a:spcBef>
              <a:spcAft>
                <a:spcPts val="0"/>
              </a:spcAft>
              <a:buNone/>
            </a:pPr>
            <a:r>
              <a:rPr b="1" i="0" lang="en-US" sz="1800" u="none" strike="noStrike">
                <a:solidFill>
                  <a:schemeClr val="accent1"/>
                </a:solidFill>
                <a:latin typeface="Lato"/>
                <a:ea typeface="Lato"/>
                <a:cs typeface="Lato"/>
                <a:sym typeface="Lato"/>
              </a:rPr>
              <a:t>Cons:</a:t>
            </a:r>
            <a:endParaRPr b="1" sz="1800">
              <a:solidFill>
                <a:schemeClr val="accent1"/>
              </a:solidFill>
              <a:latin typeface="Lato"/>
              <a:ea typeface="Lato"/>
              <a:cs typeface="Lato"/>
              <a:sym typeface="Lato"/>
            </a:endParaRPr>
          </a:p>
          <a:p>
            <a:pPr indent="-171450" lvl="0" marL="171450" marR="0" rtl="0" algn="l">
              <a:lnSpc>
                <a:spcPct val="150000"/>
              </a:lnSpc>
              <a:spcBef>
                <a:spcPts val="1200"/>
              </a:spcBef>
              <a:spcAft>
                <a:spcPts val="0"/>
              </a:spcAft>
              <a:buClr>
                <a:schemeClr val="accent1"/>
              </a:buClr>
              <a:buSzPts val="1100"/>
              <a:buFont typeface="Courier New"/>
              <a:buChar char="o"/>
            </a:pPr>
            <a:r>
              <a:rPr b="0" i="0" lang="en-US" sz="1100" u="none" strike="noStrike">
                <a:solidFill>
                  <a:schemeClr val="accent1"/>
                </a:solidFill>
                <a:latin typeface="Lato"/>
                <a:ea typeface="Lato"/>
                <a:cs typeface="Lato"/>
                <a:sym typeface="Lato"/>
              </a:rPr>
              <a:t>Its expense and revenue calculation operations must be focused on more as it can be lacking a little.</a:t>
            </a:r>
            <a:endParaRPr/>
          </a:p>
          <a:p>
            <a:pPr indent="-171450" lvl="0" marL="171450" marR="0" rtl="0" algn="l">
              <a:lnSpc>
                <a:spcPct val="150000"/>
              </a:lnSpc>
              <a:spcBef>
                <a:spcPts val="0"/>
              </a:spcBef>
              <a:spcAft>
                <a:spcPts val="0"/>
              </a:spcAft>
              <a:buClr>
                <a:schemeClr val="accent1"/>
              </a:buClr>
              <a:buSzPts val="1100"/>
              <a:buFont typeface="Courier New"/>
              <a:buChar char="o"/>
            </a:pPr>
            <a:r>
              <a:rPr b="0" i="0" lang="en-US" sz="1100" u="none" strike="noStrike">
                <a:solidFill>
                  <a:schemeClr val="accent1"/>
                </a:solidFill>
                <a:latin typeface="Lato"/>
                <a:ea typeface="Lato"/>
                <a:cs typeface="Lato"/>
                <a:sym typeface="Lato"/>
              </a:rPr>
              <a:t>Oracle offers no free in-depth training to learn how to navigate the app effectively.</a:t>
            </a:r>
            <a:endParaRPr/>
          </a:p>
          <a:p>
            <a:pPr indent="-171450" lvl="0" marL="171450" marR="0" rtl="0" algn="l">
              <a:lnSpc>
                <a:spcPct val="150000"/>
              </a:lnSpc>
              <a:spcBef>
                <a:spcPts val="0"/>
              </a:spcBef>
              <a:spcAft>
                <a:spcPts val="0"/>
              </a:spcAft>
              <a:buClr>
                <a:schemeClr val="accent1"/>
              </a:buClr>
              <a:buSzPts val="1100"/>
              <a:buFont typeface="Courier New"/>
              <a:buChar char="o"/>
            </a:pPr>
            <a:r>
              <a:rPr b="0" i="0" lang="en-US" sz="1100" u="none" strike="noStrike">
                <a:solidFill>
                  <a:schemeClr val="accent1"/>
                </a:solidFill>
                <a:latin typeface="Lato"/>
                <a:ea typeface="Lato"/>
                <a:cs typeface="Lato"/>
                <a:sym typeface="Lato"/>
              </a:rPr>
              <a:t>When forming lists, it can be a little slow.</a:t>
            </a:r>
            <a:endParaRPr/>
          </a:p>
          <a:p>
            <a:pPr indent="-171450" lvl="0" marL="171450" marR="0" rtl="0" algn="l">
              <a:lnSpc>
                <a:spcPct val="150000"/>
              </a:lnSpc>
              <a:spcBef>
                <a:spcPts val="0"/>
              </a:spcBef>
              <a:spcAft>
                <a:spcPts val="0"/>
              </a:spcAft>
              <a:buClr>
                <a:schemeClr val="accent1"/>
              </a:buClr>
              <a:buSzPts val="1100"/>
              <a:buFont typeface="Courier New"/>
              <a:buChar char="o"/>
            </a:pPr>
            <a:r>
              <a:rPr b="0" i="0" lang="en-US" sz="1100" u="none" strike="noStrike">
                <a:solidFill>
                  <a:schemeClr val="accent1"/>
                </a:solidFill>
                <a:latin typeface="Lato"/>
                <a:ea typeface="Lato"/>
                <a:cs typeface="Lato"/>
                <a:sym typeface="Lato"/>
              </a:rPr>
              <a:t>The keyword searches are not very precise.</a:t>
            </a:r>
            <a:endParaRPr/>
          </a:p>
        </p:txBody>
      </p:sp>
    </p:spTree>
  </p:cSld>
  <p:clrMapOvr>
    <a:masterClrMapping/>
  </p:clrMapOvr>
  <p:transition spd="slow">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21"/>
                                        </p:tgtEl>
                                        <p:attrNameLst>
                                          <p:attrName>style.visibility</p:attrName>
                                        </p:attrNameLst>
                                      </p:cBhvr>
                                      <p:to>
                                        <p:strVal val="visible"/>
                                      </p:to>
                                    </p:set>
                                    <p:animEffect filter="fade" transition="in">
                                      <p:cBhvr>
                                        <p:cTn dur="250"/>
                                        <p:tgtEl>
                                          <p:spTgt spid="421"/>
                                        </p:tgtEl>
                                      </p:cBhvr>
                                    </p:animEffect>
                                  </p:childTnLst>
                                </p:cTn>
                              </p:par>
                            </p:childTnLst>
                          </p:cTn>
                        </p:par>
                        <p:par>
                          <p:cTn fill="hold">
                            <p:stCondLst>
                              <p:cond delay="250"/>
                            </p:stCondLst>
                            <p:childTnLst>
                              <p:par>
                                <p:cTn fill="hold" nodeType="afterEffect" presetClass="entr" presetID="10" presetSubtype="0">
                                  <p:stCondLst>
                                    <p:cond delay="0"/>
                                  </p:stCondLst>
                                  <p:childTnLst>
                                    <p:set>
                                      <p:cBhvr>
                                        <p:cTn dur="1" fill="hold">
                                          <p:stCondLst>
                                            <p:cond delay="0"/>
                                          </p:stCondLst>
                                        </p:cTn>
                                        <p:tgtEl>
                                          <p:spTgt spid="422"/>
                                        </p:tgtEl>
                                        <p:attrNameLst>
                                          <p:attrName>style.visibility</p:attrName>
                                        </p:attrNameLst>
                                      </p:cBhvr>
                                      <p:to>
                                        <p:strVal val="visible"/>
                                      </p:to>
                                    </p:set>
                                    <p:animEffect filter="fade" transition="in">
                                      <p:cBhvr>
                                        <p:cTn dur="10"/>
                                        <p:tgtEl>
                                          <p:spTgt spid="422"/>
                                        </p:tgtEl>
                                      </p:cBhvr>
                                    </p:animEffect>
                                  </p:childTnLst>
                                </p:cTn>
                              </p:par>
                            </p:childTnLst>
                          </p:cTn>
                        </p:par>
                        <p:par>
                          <p:cTn fill="hold">
                            <p:stCondLst>
                              <p:cond delay="260"/>
                            </p:stCondLst>
                            <p:childTnLst>
                              <p:par>
                                <p:cTn fill="hold" nodeType="afterEffect" presetClass="entr" presetID="10" presetSubtype="0">
                                  <p:stCondLst>
                                    <p:cond delay="0"/>
                                  </p:stCondLst>
                                  <p:childTnLst>
                                    <p:set>
                                      <p:cBhvr>
                                        <p:cTn dur="1" fill="hold">
                                          <p:stCondLst>
                                            <p:cond delay="0"/>
                                          </p:stCondLst>
                                        </p:cTn>
                                        <p:tgtEl>
                                          <p:spTgt spid="426"/>
                                        </p:tgtEl>
                                        <p:attrNameLst>
                                          <p:attrName>style.visibility</p:attrName>
                                        </p:attrNameLst>
                                      </p:cBhvr>
                                      <p:to>
                                        <p:strVal val="visible"/>
                                      </p:to>
                                    </p:set>
                                    <p:animEffect filter="fade" transition="in">
                                      <p:cBhvr>
                                        <p:cTn dur="10"/>
                                        <p:tgtEl>
                                          <p:spTgt spid="426"/>
                                        </p:tgtEl>
                                      </p:cBhvr>
                                    </p:animEffect>
                                  </p:childTnLst>
                                </p:cTn>
                              </p:par>
                            </p:childTnLst>
                          </p:cTn>
                        </p:par>
                        <p:par>
                          <p:cTn fill="hold">
                            <p:stCondLst>
                              <p:cond delay="270"/>
                            </p:stCondLst>
                            <p:childTnLst>
                              <p:par>
                                <p:cTn fill="hold" nodeType="afterEffect" presetClass="entr" presetID="23" presetSubtype="16">
                                  <p:stCondLst>
                                    <p:cond delay="0"/>
                                  </p:stCondLst>
                                  <p:childTnLst>
                                    <p:set>
                                      <p:cBhvr>
                                        <p:cTn dur="1" fill="hold">
                                          <p:stCondLst>
                                            <p:cond delay="0"/>
                                          </p:stCondLst>
                                        </p:cTn>
                                        <p:tgtEl>
                                          <p:spTgt spid="424"/>
                                        </p:tgtEl>
                                        <p:attrNameLst>
                                          <p:attrName>style.visibility</p:attrName>
                                        </p:attrNameLst>
                                      </p:cBhvr>
                                      <p:to>
                                        <p:strVal val="visible"/>
                                      </p:to>
                                    </p:set>
                                    <p:anim calcmode="lin" valueType="num">
                                      <p:cBhvr additive="base">
                                        <p:cTn dur="750"/>
                                        <p:tgtEl>
                                          <p:spTgt spid="424"/>
                                        </p:tgtEl>
                                        <p:attrNameLst>
                                          <p:attrName>ppt_w</p:attrName>
                                        </p:attrNameLst>
                                      </p:cBhvr>
                                      <p:tavLst>
                                        <p:tav fmla="" tm="0">
                                          <p:val>
                                            <p:strVal val="0"/>
                                          </p:val>
                                        </p:tav>
                                        <p:tav fmla="" tm="100000">
                                          <p:val>
                                            <p:strVal val="#ppt_w"/>
                                          </p:val>
                                        </p:tav>
                                      </p:tavLst>
                                    </p:anim>
                                    <p:anim calcmode="lin" valueType="num">
                                      <p:cBhvr additive="base">
                                        <p:cTn dur="750"/>
                                        <p:tgtEl>
                                          <p:spTgt spid="42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425"/>
                                        </p:tgtEl>
                                        <p:attrNameLst>
                                          <p:attrName>style.visibility</p:attrName>
                                        </p:attrNameLst>
                                      </p:cBhvr>
                                      <p:to>
                                        <p:strVal val="visible"/>
                                      </p:to>
                                    </p:set>
                                    <p:anim calcmode="lin" valueType="num">
                                      <p:cBhvr additive="base">
                                        <p:cTn dur="250"/>
                                        <p:tgtEl>
                                          <p:spTgt spid="425"/>
                                        </p:tgtEl>
                                        <p:attrNameLst>
                                          <p:attrName>ppt_w</p:attrName>
                                        </p:attrNameLst>
                                      </p:cBhvr>
                                      <p:tavLst>
                                        <p:tav fmla="" tm="0">
                                          <p:val>
                                            <p:strVal val="0"/>
                                          </p:val>
                                        </p:tav>
                                        <p:tav fmla="" tm="100000">
                                          <p:val>
                                            <p:strVal val="#ppt_w"/>
                                          </p:val>
                                        </p:tav>
                                      </p:tavLst>
                                    </p:anim>
                                    <p:anim calcmode="lin" valueType="num">
                                      <p:cBhvr additive="base">
                                        <p:cTn dur="250"/>
                                        <p:tgtEl>
                                          <p:spTgt spid="42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423"/>
                                        </p:tgtEl>
                                        <p:attrNameLst>
                                          <p:attrName>style.visibility</p:attrName>
                                        </p:attrNameLst>
                                      </p:cBhvr>
                                      <p:to>
                                        <p:strVal val="visible"/>
                                      </p:to>
                                    </p:set>
                                    <p:anim calcmode="lin" valueType="num">
                                      <p:cBhvr additive="base">
                                        <p:cTn dur="750"/>
                                        <p:tgtEl>
                                          <p:spTgt spid="423"/>
                                        </p:tgtEl>
                                        <p:attrNameLst>
                                          <p:attrName>ppt_w</p:attrName>
                                        </p:attrNameLst>
                                      </p:cBhvr>
                                      <p:tavLst>
                                        <p:tav fmla="" tm="0">
                                          <p:val>
                                            <p:strVal val="0"/>
                                          </p:val>
                                        </p:tav>
                                        <p:tav fmla="" tm="100000">
                                          <p:val>
                                            <p:strVal val="#ppt_w"/>
                                          </p:val>
                                        </p:tav>
                                      </p:tavLst>
                                    </p:anim>
                                    <p:anim calcmode="lin" valueType="num">
                                      <p:cBhvr additive="base">
                                        <p:cTn dur="750"/>
                                        <p:tgtEl>
                                          <p:spTgt spid="423"/>
                                        </p:tgtEl>
                                        <p:attrNameLst>
                                          <p:attrName>ppt_h</p:attrName>
                                        </p:attrNameLst>
                                      </p:cBhvr>
                                      <p:tavLst>
                                        <p:tav fmla="" tm="0">
                                          <p:val>
                                            <p:strVal val="0"/>
                                          </p:val>
                                        </p:tav>
                                        <p:tav fmla="" tm="100000">
                                          <p:val>
                                            <p:strVal val="#ppt_h"/>
                                          </p:val>
                                        </p:tav>
                                      </p:tavLst>
                                    </p:anim>
                                  </p:childTnLst>
                                </p:cTn>
                              </p:par>
                            </p:childTnLst>
                          </p:cTn>
                        </p:par>
                        <p:par>
                          <p:cTn fill="hold">
                            <p:stCondLst>
                              <p:cond delay="1020"/>
                            </p:stCondLst>
                            <p:childTnLst>
                              <p:par>
                                <p:cTn fill="hold" nodeType="afterEffect" presetClass="entr" presetID="10" presetSubtype="0">
                                  <p:stCondLst>
                                    <p:cond delay="0"/>
                                  </p:stCondLst>
                                  <p:childTnLst>
                                    <p:set>
                                      <p:cBhvr>
                                        <p:cTn dur="1" fill="hold">
                                          <p:stCondLst>
                                            <p:cond delay="0"/>
                                          </p:stCondLst>
                                        </p:cTn>
                                        <p:tgtEl>
                                          <p:spTgt spid="427">
                                            <p:txEl>
                                              <p:pRg end="0" st="0"/>
                                            </p:txEl>
                                          </p:spTgt>
                                        </p:tgtEl>
                                        <p:attrNameLst>
                                          <p:attrName>style.visibility</p:attrName>
                                        </p:attrNameLst>
                                      </p:cBhvr>
                                      <p:to>
                                        <p:strVal val="visible"/>
                                      </p:to>
                                    </p:set>
                                    <p:animEffect filter="fade" transition="in">
                                      <p:cBhvr>
                                        <p:cTn dur="250"/>
                                        <p:tgtEl>
                                          <p:spTgt spid="427">
                                            <p:txEl>
                                              <p:pRg end="0" st="0"/>
                                            </p:txEl>
                                          </p:spTgt>
                                        </p:tgtEl>
                                      </p:cBhvr>
                                    </p:animEffect>
                                  </p:childTnLst>
                                </p:cTn>
                              </p:par>
                            </p:childTnLst>
                          </p:cTn>
                        </p:par>
                        <p:par>
                          <p:cTn fill="hold">
                            <p:stCondLst>
                              <p:cond delay="1270"/>
                            </p:stCondLst>
                            <p:childTnLst>
                              <p:par>
                                <p:cTn fill="hold" nodeType="afterEffect" presetClass="entr" presetID="10" presetSubtype="0">
                                  <p:stCondLst>
                                    <p:cond delay="0"/>
                                  </p:stCondLst>
                                  <p:childTnLst>
                                    <p:set>
                                      <p:cBhvr>
                                        <p:cTn dur="1" fill="hold">
                                          <p:stCondLst>
                                            <p:cond delay="0"/>
                                          </p:stCondLst>
                                        </p:cTn>
                                        <p:tgtEl>
                                          <p:spTgt spid="427">
                                            <p:txEl>
                                              <p:pRg end="1" st="1"/>
                                            </p:txEl>
                                          </p:spTgt>
                                        </p:tgtEl>
                                        <p:attrNameLst>
                                          <p:attrName>style.visibility</p:attrName>
                                        </p:attrNameLst>
                                      </p:cBhvr>
                                      <p:to>
                                        <p:strVal val="visible"/>
                                      </p:to>
                                    </p:set>
                                    <p:animEffect filter="fade" transition="in">
                                      <p:cBhvr>
                                        <p:cTn dur="250"/>
                                        <p:tgtEl>
                                          <p:spTgt spid="427">
                                            <p:txEl>
                                              <p:pRg end="1" st="1"/>
                                            </p:txEl>
                                          </p:spTgt>
                                        </p:tgtEl>
                                      </p:cBhvr>
                                    </p:animEffect>
                                  </p:childTnLst>
                                </p:cTn>
                              </p:par>
                            </p:childTnLst>
                          </p:cTn>
                        </p:par>
                        <p:par>
                          <p:cTn fill="hold">
                            <p:stCondLst>
                              <p:cond delay="1520"/>
                            </p:stCondLst>
                            <p:childTnLst>
                              <p:par>
                                <p:cTn fill="hold" nodeType="afterEffect" presetClass="entr" presetID="10" presetSubtype="0">
                                  <p:stCondLst>
                                    <p:cond delay="0"/>
                                  </p:stCondLst>
                                  <p:childTnLst>
                                    <p:set>
                                      <p:cBhvr>
                                        <p:cTn dur="1" fill="hold">
                                          <p:stCondLst>
                                            <p:cond delay="0"/>
                                          </p:stCondLst>
                                        </p:cTn>
                                        <p:tgtEl>
                                          <p:spTgt spid="427">
                                            <p:txEl>
                                              <p:pRg end="2" st="2"/>
                                            </p:txEl>
                                          </p:spTgt>
                                        </p:tgtEl>
                                        <p:attrNameLst>
                                          <p:attrName>style.visibility</p:attrName>
                                        </p:attrNameLst>
                                      </p:cBhvr>
                                      <p:to>
                                        <p:strVal val="visible"/>
                                      </p:to>
                                    </p:set>
                                    <p:animEffect filter="fade" transition="in">
                                      <p:cBhvr>
                                        <p:cTn dur="250"/>
                                        <p:tgtEl>
                                          <p:spTgt spid="427">
                                            <p:txEl>
                                              <p:pRg end="2" st="2"/>
                                            </p:txEl>
                                          </p:spTgt>
                                        </p:tgtEl>
                                      </p:cBhvr>
                                    </p:animEffect>
                                  </p:childTnLst>
                                </p:cTn>
                              </p:par>
                            </p:childTnLst>
                          </p:cTn>
                        </p:par>
                        <p:par>
                          <p:cTn fill="hold">
                            <p:stCondLst>
                              <p:cond delay="1770"/>
                            </p:stCondLst>
                            <p:childTnLst>
                              <p:par>
                                <p:cTn fill="hold" nodeType="afterEffect" presetClass="entr" presetID="10" presetSubtype="0">
                                  <p:stCondLst>
                                    <p:cond delay="0"/>
                                  </p:stCondLst>
                                  <p:childTnLst>
                                    <p:set>
                                      <p:cBhvr>
                                        <p:cTn dur="1" fill="hold">
                                          <p:stCondLst>
                                            <p:cond delay="0"/>
                                          </p:stCondLst>
                                        </p:cTn>
                                        <p:tgtEl>
                                          <p:spTgt spid="427">
                                            <p:txEl>
                                              <p:pRg end="3" st="3"/>
                                            </p:txEl>
                                          </p:spTgt>
                                        </p:tgtEl>
                                        <p:attrNameLst>
                                          <p:attrName>style.visibility</p:attrName>
                                        </p:attrNameLst>
                                      </p:cBhvr>
                                      <p:to>
                                        <p:strVal val="visible"/>
                                      </p:to>
                                    </p:set>
                                    <p:animEffect filter="fade" transition="in">
                                      <p:cBhvr>
                                        <p:cTn dur="250"/>
                                        <p:tgtEl>
                                          <p:spTgt spid="427">
                                            <p:txEl>
                                              <p:pRg end="3" st="3"/>
                                            </p:txEl>
                                          </p:spTgt>
                                        </p:tgtEl>
                                      </p:cBhvr>
                                    </p:animEffect>
                                  </p:childTnLst>
                                </p:cTn>
                              </p:par>
                            </p:childTnLst>
                          </p:cTn>
                        </p:par>
                        <p:par>
                          <p:cTn fill="hold">
                            <p:stCondLst>
                              <p:cond delay="2020"/>
                            </p:stCondLst>
                            <p:childTnLst>
                              <p:par>
                                <p:cTn fill="hold" nodeType="afterEffect" presetClass="entr" presetID="10" presetSubtype="0">
                                  <p:stCondLst>
                                    <p:cond delay="0"/>
                                  </p:stCondLst>
                                  <p:childTnLst>
                                    <p:set>
                                      <p:cBhvr>
                                        <p:cTn dur="1" fill="hold">
                                          <p:stCondLst>
                                            <p:cond delay="0"/>
                                          </p:stCondLst>
                                        </p:cTn>
                                        <p:tgtEl>
                                          <p:spTgt spid="427">
                                            <p:txEl>
                                              <p:pRg end="4" st="4"/>
                                            </p:txEl>
                                          </p:spTgt>
                                        </p:tgtEl>
                                        <p:attrNameLst>
                                          <p:attrName>style.visibility</p:attrName>
                                        </p:attrNameLst>
                                      </p:cBhvr>
                                      <p:to>
                                        <p:strVal val="visible"/>
                                      </p:to>
                                    </p:set>
                                    <p:animEffect filter="fade" transition="in">
                                      <p:cBhvr>
                                        <p:cTn dur="250"/>
                                        <p:tgtEl>
                                          <p:spTgt spid="427">
                                            <p:txEl>
                                              <p:pRg end="4" st="4"/>
                                            </p:txEl>
                                          </p:spTgt>
                                        </p:tgtEl>
                                      </p:cBhvr>
                                    </p:animEffect>
                                  </p:childTnLst>
                                </p:cTn>
                              </p:par>
                            </p:childTnLst>
                          </p:cTn>
                        </p:par>
                        <p:par>
                          <p:cTn fill="hold">
                            <p:stCondLst>
                              <p:cond delay="2270"/>
                            </p:stCondLst>
                            <p:childTnLst>
                              <p:par>
                                <p:cTn fill="hold" nodeType="afterEffect" presetClass="entr" presetID="10" presetSubtype="0">
                                  <p:stCondLst>
                                    <p:cond delay="0"/>
                                  </p:stCondLst>
                                  <p:childTnLst>
                                    <p:set>
                                      <p:cBhvr>
                                        <p:cTn dur="1" fill="hold">
                                          <p:stCondLst>
                                            <p:cond delay="0"/>
                                          </p:stCondLst>
                                        </p:cTn>
                                        <p:tgtEl>
                                          <p:spTgt spid="427">
                                            <p:txEl>
                                              <p:pRg end="5" st="5"/>
                                            </p:txEl>
                                          </p:spTgt>
                                        </p:tgtEl>
                                        <p:attrNameLst>
                                          <p:attrName>style.visibility</p:attrName>
                                        </p:attrNameLst>
                                      </p:cBhvr>
                                      <p:to>
                                        <p:strVal val="visible"/>
                                      </p:to>
                                    </p:set>
                                    <p:animEffect filter="fade" transition="in">
                                      <p:cBhvr>
                                        <p:cTn dur="250"/>
                                        <p:tgtEl>
                                          <p:spTgt spid="427">
                                            <p:txEl>
                                              <p:pRg end="5" st="5"/>
                                            </p:txEl>
                                          </p:spTgt>
                                        </p:tgtEl>
                                      </p:cBhvr>
                                    </p:animEffect>
                                  </p:childTnLst>
                                </p:cTn>
                              </p:par>
                            </p:childTnLst>
                          </p:cTn>
                        </p:par>
                        <p:par>
                          <p:cTn fill="hold">
                            <p:stCondLst>
                              <p:cond delay="2520"/>
                            </p:stCondLst>
                            <p:childTnLst>
                              <p:par>
                                <p:cTn fill="hold" nodeType="afterEffect" presetClass="entr" presetID="10" presetSubtype="0">
                                  <p:stCondLst>
                                    <p:cond delay="0"/>
                                  </p:stCondLst>
                                  <p:childTnLst>
                                    <p:set>
                                      <p:cBhvr>
                                        <p:cTn dur="1" fill="hold">
                                          <p:stCondLst>
                                            <p:cond delay="0"/>
                                          </p:stCondLst>
                                        </p:cTn>
                                        <p:tgtEl>
                                          <p:spTgt spid="427">
                                            <p:txEl>
                                              <p:pRg end="6" st="6"/>
                                            </p:txEl>
                                          </p:spTgt>
                                        </p:tgtEl>
                                        <p:attrNameLst>
                                          <p:attrName>style.visibility</p:attrName>
                                        </p:attrNameLst>
                                      </p:cBhvr>
                                      <p:to>
                                        <p:strVal val="visible"/>
                                      </p:to>
                                    </p:set>
                                    <p:animEffect filter="fade" transition="in">
                                      <p:cBhvr>
                                        <p:cTn dur="250"/>
                                        <p:tgtEl>
                                          <p:spTgt spid="427">
                                            <p:txEl>
                                              <p:pRg end="6" st="6"/>
                                            </p:txEl>
                                          </p:spTgt>
                                        </p:tgtEl>
                                      </p:cBhvr>
                                    </p:animEffect>
                                  </p:childTnLst>
                                </p:cTn>
                              </p:par>
                            </p:childTnLst>
                          </p:cTn>
                        </p:par>
                        <p:par>
                          <p:cTn fill="hold">
                            <p:stCondLst>
                              <p:cond delay="2770"/>
                            </p:stCondLst>
                            <p:childTnLst>
                              <p:par>
                                <p:cTn fill="hold" nodeType="afterEffect" presetClass="entr" presetID="10" presetSubtype="0">
                                  <p:stCondLst>
                                    <p:cond delay="0"/>
                                  </p:stCondLst>
                                  <p:childTnLst>
                                    <p:set>
                                      <p:cBhvr>
                                        <p:cTn dur="1" fill="hold">
                                          <p:stCondLst>
                                            <p:cond delay="0"/>
                                          </p:stCondLst>
                                        </p:cTn>
                                        <p:tgtEl>
                                          <p:spTgt spid="427">
                                            <p:txEl>
                                              <p:pRg end="7" st="7"/>
                                            </p:txEl>
                                          </p:spTgt>
                                        </p:tgtEl>
                                        <p:attrNameLst>
                                          <p:attrName>style.visibility</p:attrName>
                                        </p:attrNameLst>
                                      </p:cBhvr>
                                      <p:to>
                                        <p:strVal val="visible"/>
                                      </p:to>
                                    </p:set>
                                    <p:animEffect filter="fade" transition="in">
                                      <p:cBhvr>
                                        <p:cTn dur="250"/>
                                        <p:tgtEl>
                                          <p:spTgt spid="427">
                                            <p:txEl>
                                              <p:pRg end="7" st="7"/>
                                            </p:txEl>
                                          </p:spTgt>
                                        </p:tgtEl>
                                      </p:cBhvr>
                                    </p:animEffect>
                                  </p:childTnLst>
                                </p:cTn>
                              </p:par>
                            </p:childTnLst>
                          </p:cTn>
                        </p:par>
                        <p:par>
                          <p:cTn fill="hold">
                            <p:stCondLst>
                              <p:cond delay="3020"/>
                            </p:stCondLst>
                            <p:childTnLst>
                              <p:par>
                                <p:cTn fill="hold" nodeType="afterEffect" presetClass="entr" presetID="10" presetSubtype="0">
                                  <p:stCondLst>
                                    <p:cond delay="0"/>
                                  </p:stCondLst>
                                  <p:childTnLst>
                                    <p:set>
                                      <p:cBhvr>
                                        <p:cTn dur="1" fill="hold">
                                          <p:stCondLst>
                                            <p:cond delay="0"/>
                                          </p:stCondLst>
                                        </p:cTn>
                                        <p:tgtEl>
                                          <p:spTgt spid="427">
                                            <p:txEl>
                                              <p:pRg end="8" st="8"/>
                                            </p:txEl>
                                          </p:spTgt>
                                        </p:tgtEl>
                                        <p:attrNameLst>
                                          <p:attrName>style.visibility</p:attrName>
                                        </p:attrNameLst>
                                      </p:cBhvr>
                                      <p:to>
                                        <p:strVal val="visible"/>
                                      </p:to>
                                    </p:set>
                                    <p:animEffect filter="fade" transition="in">
                                      <p:cBhvr>
                                        <p:cTn dur="250"/>
                                        <p:tgtEl>
                                          <p:spTgt spid="427">
                                            <p:txEl>
                                              <p:pRg end="8" st="8"/>
                                            </p:txEl>
                                          </p:spTgt>
                                        </p:tgtEl>
                                      </p:cBhvr>
                                    </p:animEffect>
                                  </p:childTnLst>
                                </p:cTn>
                              </p:par>
                            </p:childTnLst>
                          </p:cTn>
                        </p:par>
                        <p:par>
                          <p:cTn fill="hold">
                            <p:stCondLst>
                              <p:cond delay="3270"/>
                            </p:stCondLst>
                            <p:childTnLst>
                              <p:par>
                                <p:cTn fill="hold" nodeType="afterEffect" presetClass="entr" presetID="10" presetSubtype="0">
                                  <p:stCondLst>
                                    <p:cond delay="0"/>
                                  </p:stCondLst>
                                  <p:childTnLst>
                                    <p:set>
                                      <p:cBhvr>
                                        <p:cTn dur="1" fill="hold">
                                          <p:stCondLst>
                                            <p:cond delay="0"/>
                                          </p:stCondLst>
                                        </p:cTn>
                                        <p:tgtEl>
                                          <p:spTgt spid="427">
                                            <p:txEl>
                                              <p:pRg end="9" st="9"/>
                                            </p:txEl>
                                          </p:spTgt>
                                        </p:tgtEl>
                                        <p:attrNameLst>
                                          <p:attrName>style.visibility</p:attrName>
                                        </p:attrNameLst>
                                      </p:cBhvr>
                                      <p:to>
                                        <p:strVal val="visible"/>
                                      </p:to>
                                    </p:set>
                                    <p:animEffect filter="fade" transition="in">
                                      <p:cBhvr>
                                        <p:cTn dur="250"/>
                                        <p:tgtEl>
                                          <p:spTgt spid="427">
                                            <p:txEl>
                                              <p:pRg end="9" st="9"/>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12"/>
          <p:cNvSpPr/>
          <p:nvPr/>
        </p:nvSpPr>
        <p:spPr>
          <a:xfrm flipH="1">
            <a:off x="0" y="0"/>
            <a:ext cx="4669666" cy="5143500"/>
          </a:xfrm>
          <a:custGeom>
            <a:rect b="b" l="l" r="r" t="t"/>
            <a:pathLst>
              <a:path extrusionOk="0" h="2996" w="2720">
                <a:moveTo>
                  <a:pt x="0" y="2996"/>
                </a:moveTo>
                <a:lnTo>
                  <a:pt x="2720" y="2996"/>
                </a:lnTo>
                <a:lnTo>
                  <a:pt x="2720" y="0"/>
                </a:lnTo>
                <a:lnTo>
                  <a:pt x="1080" y="0"/>
                </a:lnTo>
                <a:lnTo>
                  <a:pt x="0" y="2996"/>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434" name="Google Shape;434;p12"/>
          <p:cNvSpPr/>
          <p:nvPr/>
        </p:nvSpPr>
        <p:spPr>
          <a:xfrm flipH="1">
            <a:off x="2559732" y="0"/>
            <a:ext cx="2109934" cy="5143500"/>
          </a:xfrm>
          <a:custGeom>
            <a:rect b="b" l="l" r="r" t="t"/>
            <a:pathLst>
              <a:path extrusionOk="0" h="2996" w="1229">
                <a:moveTo>
                  <a:pt x="1080" y="0"/>
                </a:moveTo>
                <a:lnTo>
                  <a:pt x="0" y="2996"/>
                </a:lnTo>
                <a:lnTo>
                  <a:pt x="149" y="2996"/>
                </a:lnTo>
                <a:lnTo>
                  <a:pt x="1229" y="0"/>
                </a:lnTo>
                <a:lnTo>
                  <a:pt x="1080" y="0"/>
                </a:lnTo>
                <a:close/>
              </a:path>
            </a:pathLst>
          </a:custGeom>
          <a:solidFill>
            <a:srgbClr val="82BAE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435" name="Google Shape;435;p12"/>
          <p:cNvSpPr/>
          <p:nvPr/>
        </p:nvSpPr>
        <p:spPr>
          <a:xfrm flipH="1">
            <a:off x="3134233" y="1120258"/>
            <a:ext cx="810762" cy="1800870"/>
          </a:xfrm>
          <a:custGeom>
            <a:rect b="b" l="l" r="r" t="t"/>
            <a:pathLst>
              <a:path extrusionOk="0" h="1215" w="547">
                <a:moveTo>
                  <a:pt x="438" y="0"/>
                </a:moveTo>
                <a:lnTo>
                  <a:pt x="0" y="1215"/>
                </a:lnTo>
                <a:lnTo>
                  <a:pt x="108" y="1215"/>
                </a:lnTo>
                <a:lnTo>
                  <a:pt x="547" y="0"/>
                </a:lnTo>
                <a:lnTo>
                  <a:pt x="438"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436" name="Google Shape;436;p12"/>
          <p:cNvSpPr txBox="1"/>
          <p:nvPr/>
        </p:nvSpPr>
        <p:spPr>
          <a:xfrm>
            <a:off x="555903" y="2411860"/>
            <a:ext cx="2291080" cy="1744004"/>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lang="en-US" sz="1100">
                <a:solidFill>
                  <a:schemeClr val="lt1"/>
                </a:solidFill>
                <a:latin typeface="Lato"/>
                <a:ea typeface="Lato"/>
                <a:cs typeface="Lato"/>
                <a:sym typeface="Lato"/>
              </a:rPr>
              <a:t>SAP ERP is very adaptable and flexible as it allows customisation to individual business needs. SAP ERP invests in continuous new updates and offers an in-depth analysis of business operations to help users make smarter decisions.</a:t>
            </a:r>
            <a:endParaRPr/>
          </a:p>
        </p:txBody>
      </p:sp>
      <p:sp>
        <p:nvSpPr>
          <p:cNvPr id="437" name="Google Shape;437;p12"/>
          <p:cNvSpPr txBox="1"/>
          <p:nvPr/>
        </p:nvSpPr>
        <p:spPr>
          <a:xfrm>
            <a:off x="634757" y="1573650"/>
            <a:ext cx="1677122" cy="35907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US" sz="2800" cap="none">
                <a:solidFill>
                  <a:schemeClr val="lt1"/>
                </a:solidFill>
                <a:latin typeface="Lato Black"/>
                <a:ea typeface="Lato Black"/>
                <a:cs typeface="Lato Black"/>
                <a:sym typeface="Lato Black"/>
              </a:rPr>
              <a:t>SAP </a:t>
            </a:r>
            <a:r>
              <a:rPr lang="en-US" sz="2800" cap="none">
                <a:solidFill>
                  <a:schemeClr val="accent2"/>
                </a:solidFill>
                <a:latin typeface="Lato Black"/>
                <a:ea typeface="Lato Black"/>
                <a:cs typeface="Lato Black"/>
                <a:sym typeface="Lato Black"/>
              </a:rPr>
              <a:t>ERP</a:t>
            </a:r>
            <a:endParaRPr/>
          </a:p>
        </p:txBody>
      </p:sp>
      <p:cxnSp>
        <p:nvCxnSpPr>
          <p:cNvPr id="438" name="Google Shape;438;p12"/>
          <p:cNvCxnSpPr/>
          <p:nvPr/>
        </p:nvCxnSpPr>
        <p:spPr>
          <a:xfrm>
            <a:off x="639798" y="2064138"/>
            <a:ext cx="548640" cy="0"/>
          </a:xfrm>
          <a:prstGeom prst="straightConnector1">
            <a:avLst/>
          </a:prstGeom>
          <a:noFill/>
          <a:ln cap="flat" cmpd="sng" w="28575">
            <a:solidFill>
              <a:schemeClr val="lt1"/>
            </a:solidFill>
            <a:prstDash val="solid"/>
            <a:miter lim="800000"/>
            <a:headEnd len="sm" w="sm" type="none"/>
            <a:tailEnd len="sm" w="sm" type="none"/>
          </a:ln>
        </p:spPr>
      </p:cxnSp>
      <p:grpSp>
        <p:nvGrpSpPr>
          <p:cNvPr id="439" name="Google Shape;439;p12"/>
          <p:cNvGrpSpPr/>
          <p:nvPr/>
        </p:nvGrpSpPr>
        <p:grpSpPr>
          <a:xfrm>
            <a:off x="4572001" y="560937"/>
            <a:ext cx="4572000" cy="483080"/>
            <a:chOff x="4411912" y="484006"/>
            <a:chExt cx="4370809" cy="483080"/>
          </a:xfrm>
        </p:grpSpPr>
        <p:sp>
          <p:nvSpPr>
            <p:cNvPr id="440" name="Google Shape;440;p12"/>
            <p:cNvSpPr/>
            <p:nvPr/>
          </p:nvSpPr>
          <p:spPr>
            <a:xfrm>
              <a:off x="4411912" y="484006"/>
              <a:ext cx="4370809" cy="483080"/>
            </a:xfrm>
            <a:prstGeom prst="rect">
              <a:avLst/>
            </a:prstGeom>
            <a:gradFill>
              <a:gsLst>
                <a:gs pos="0">
                  <a:srgbClr val="215D89"/>
                </a:gs>
                <a:gs pos="48000">
                  <a:srgbClr val="368ECE"/>
                </a:gs>
                <a:gs pos="100000">
                  <a:srgbClr val="82BAE1"/>
                </a:gs>
              </a:gsLst>
              <a:path path="circle">
                <a:fillToRect l="100%" t="100%"/>
              </a:path>
              <a:tileRect b="-100%" r="-100%"/>
            </a:gradFill>
            <a:ln cap="flat" cmpd="sng" w="12700">
              <a:solidFill>
                <a:srgbClr val="24669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441" name="Google Shape;441;p12"/>
            <p:cNvSpPr txBox="1"/>
            <p:nvPr/>
          </p:nvSpPr>
          <p:spPr>
            <a:xfrm>
              <a:off x="4572000" y="584666"/>
              <a:ext cx="77050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Lato"/>
                  <a:ea typeface="Lato"/>
                  <a:cs typeface="Lato"/>
                  <a:sym typeface="Lato"/>
                </a:rPr>
                <a:t>Pros:</a:t>
              </a:r>
              <a:endParaRPr/>
            </a:p>
          </p:txBody>
        </p:sp>
      </p:grpSp>
      <p:grpSp>
        <p:nvGrpSpPr>
          <p:cNvPr id="442" name="Google Shape;442;p12"/>
          <p:cNvGrpSpPr/>
          <p:nvPr/>
        </p:nvGrpSpPr>
        <p:grpSpPr>
          <a:xfrm>
            <a:off x="4572000" y="2648681"/>
            <a:ext cx="4572000" cy="483080"/>
            <a:chOff x="4411911" y="2571750"/>
            <a:chExt cx="4370809" cy="483080"/>
          </a:xfrm>
        </p:grpSpPr>
        <p:sp>
          <p:nvSpPr>
            <p:cNvPr id="443" name="Google Shape;443;p12"/>
            <p:cNvSpPr/>
            <p:nvPr/>
          </p:nvSpPr>
          <p:spPr>
            <a:xfrm>
              <a:off x="4411911" y="2571750"/>
              <a:ext cx="4370809" cy="483080"/>
            </a:xfrm>
            <a:prstGeom prst="rect">
              <a:avLst/>
            </a:prstGeom>
            <a:gradFill>
              <a:gsLst>
                <a:gs pos="0">
                  <a:srgbClr val="215D89"/>
                </a:gs>
                <a:gs pos="48000">
                  <a:srgbClr val="368ECE"/>
                </a:gs>
                <a:gs pos="100000">
                  <a:srgbClr val="82BAE1"/>
                </a:gs>
              </a:gsLst>
              <a:path path="circle">
                <a:fillToRect l="100%" t="100%"/>
              </a:path>
              <a:tileRect b="-100%" r="-100%"/>
            </a:gradFill>
            <a:ln cap="flat" cmpd="sng" w="12700">
              <a:solidFill>
                <a:srgbClr val="24669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444" name="Google Shape;444;p12"/>
            <p:cNvSpPr txBox="1"/>
            <p:nvPr/>
          </p:nvSpPr>
          <p:spPr>
            <a:xfrm>
              <a:off x="4571663" y="2609203"/>
              <a:ext cx="77050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Lato"/>
                  <a:ea typeface="Lato"/>
                  <a:cs typeface="Lato"/>
                  <a:sym typeface="Lato"/>
                </a:rPr>
                <a:t>Cons:</a:t>
              </a:r>
              <a:endParaRPr/>
            </a:p>
          </p:txBody>
        </p:sp>
      </p:grpSp>
      <p:sp>
        <p:nvSpPr>
          <p:cNvPr id="445" name="Google Shape;445;p12"/>
          <p:cNvSpPr txBox="1"/>
          <p:nvPr/>
        </p:nvSpPr>
        <p:spPr>
          <a:xfrm>
            <a:off x="4519496" y="1120258"/>
            <a:ext cx="4381306" cy="1272271"/>
          </a:xfrm>
          <a:prstGeom prst="rect">
            <a:avLst/>
          </a:prstGeom>
          <a:noFill/>
          <a:ln>
            <a:noFill/>
          </a:ln>
        </p:spPr>
        <p:txBody>
          <a:bodyPr anchorCtr="0" anchor="t" bIns="45700" lIns="91425" spcFirstLastPara="1" rIns="91425" wrap="square" tIns="45700">
            <a:spAutoFit/>
          </a:bodyPr>
          <a:lstStyle/>
          <a:p>
            <a:pPr indent="-285750" lvl="0" marL="285750" marR="0" rtl="0" algn="l">
              <a:lnSpc>
                <a:spcPct val="150000"/>
              </a:lnSpc>
              <a:spcBef>
                <a:spcPts val="0"/>
              </a:spcBef>
              <a:spcAft>
                <a:spcPts val="0"/>
              </a:spcAft>
              <a:buClr>
                <a:schemeClr val="accent1"/>
              </a:buClr>
              <a:buSzPts val="1050"/>
              <a:buFont typeface="Courier New"/>
              <a:buChar char="o"/>
            </a:pPr>
            <a:r>
              <a:rPr lang="en-US" sz="1050">
                <a:solidFill>
                  <a:schemeClr val="accent1"/>
                </a:solidFill>
                <a:latin typeface="Lato"/>
                <a:ea typeface="Lato"/>
                <a:cs typeface="Lato"/>
                <a:sym typeface="Lato"/>
              </a:rPr>
              <a:t>SAP ERP can be accessed on any device, including mobile devices.</a:t>
            </a:r>
            <a:endParaRPr/>
          </a:p>
          <a:p>
            <a:pPr indent="-285750" lvl="0" marL="285750" marR="0" rtl="0" algn="l">
              <a:lnSpc>
                <a:spcPct val="150000"/>
              </a:lnSpc>
              <a:spcBef>
                <a:spcPts val="0"/>
              </a:spcBef>
              <a:spcAft>
                <a:spcPts val="0"/>
              </a:spcAft>
              <a:buClr>
                <a:schemeClr val="accent1"/>
              </a:buClr>
              <a:buSzPts val="1050"/>
              <a:buFont typeface="Courier New"/>
              <a:buChar char="o"/>
            </a:pPr>
            <a:r>
              <a:rPr lang="en-US" sz="1050">
                <a:solidFill>
                  <a:schemeClr val="accent1"/>
                </a:solidFill>
                <a:latin typeface="Lato"/>
                <a:ea typeface="Lato"/>
                <a:cs typeface="Lato"/>
                <a:sym typeface="Lato"/>
              </a:rPr>
              <a:t>It offers excellent support and is available in several languages.</a:t>
            </a:r>
            <a:endParaRPr/>
          </a:p>
          <a:p>
            <a:pPr indent="-285750" lvl="0" marL="285750" marR="0" rtl="0" algn="l">
              <a:lnSpc>
                <a:spcPct val="150000"/>
              </a:lnSpc>
              <a:spcBef>
                <a:spcPts val="0"/>
              </a:spcBef>
              <a:spcAft>
                <a:spcPts val="0"/>
              </a:spcAft>
              <a:buClr>
                <a:schemeClr val="accent1"/>
              </a:buClr>
              <a:buSzPts val="1050"/>
              <a:buFont typeface="Courier New"/>
              <a:buChar char="o"/>
            </a:pPr>
            <a:r>
              <a:rPr lang="en-US" sz="1050">
                <a:solidFill>
                  <a:schemeClr val="accent1"/>
                </a:solidFill>
                <a:latin typeface="Lato"/>
                <a:ea typeface="Lato"/>
                <a:cs typeface="Lato"/>
                <a:sym typeface="Lato"/>
              </a:rPr>
              <a:t>SAP ERP has a shortcut option on complex platforms for faster use.</a:t>
            </a:r>
            <a:endParaRPr/>
          </a:p>
          <a:p>
            <a:pPr indent="-285750" lvl="0" marL="285750" marR="0" rtl="0" algn="l">
              <a:lnSpc>
                <a:spcPct val="150000"/>
              </a:lnSpc>
              <a:spcBef>
                <a:spcPts val="0"/>
              </a:spcBef>
              <a:spcAft>
                <a:spcPts val="0"/>
              </a:spcAft>
              <a:buClr>
                <a:schemeClr val="accent1"/>
              </a:buClr>
              <a:buSzPts val="1050"/>
              <a:buFont typeface="Courier New"/>
              <a:buChar char="o"/>
            </a:pPr>
            <a:r>
              <a:rPr lang="en-US" sz="1050">
                <a:solidFill>
                  <a:schemeClr val="accent1"/>
                </a:solidFill>
                <a:latin typeface="Lato"/>
                <a:ea typeface="Lato"/>
                <a:cs typeface="Lato"/>
                <a:sym typeface="Lato"/>
              </a:rPr>
              <a:t>It can process a massive amount of data in one go. </a:t>
            </a:r>
            <a:endParaRPr/>
          </a:p>
        </p:txBody>
      </p:sp>
      <p:sp>
        <p:nvSpPr>
          <p:cNvPr id="446" name="Google Shape;446;p12"/>
          <p:cNvSpPr txBox="1"/>
          <p:nvPr/>
        </p:nvSpPr>
        <p:spPr>
          <a:xfrm>
            <a:off x="4623019" y="3211395"/>
            <a:ext cx="4008508" cy="1272271"/>
          </a:xfrm>
          <a:prstGeom prst="rect">
            <a:avLst/>
          </a:prstGeom>
          <a:noFill/>
          <a:ln>
            <a:noFill/>
          </a:ln>
        </p:spPr>
        <p:txBody>
          <a:bodyPr anchorCtr="0" anchor="t" bIns="45700" lIns="91425" spcFirstLastPara="1" rIns="91425" wrap="square" tIns="45700">
            <a:spAutoFit/>
          </a:bodyPr>
          <a:lstStyle/>
          <a:p>
            <a:pPr indent="-285750" lvl="0" marL="285750" marR="0" rtl="0" algn="l">
              <a:lnSpc>
                <a:spcPct val="150000"/>
              </a:lnSpc>
              <a:spcBef>
                <a:spcPts val="0"/>
              </a:spcBef>
              <a:spcAft>
                <a:spcPts val="0"/>
              </a:spcAft>
              <a:buClr>
                <a:schemeClr val="accent1"/>
              </a:buClr>
              <a:buSzPts val="1050"/>
              <a:buFont typeface="Courier New"/>
              <a:buChar char="o"/>
            </a:pPr>
            <a:r>
              <a:rPr lang="en-US" sz="1050">
                <a:solidFill>
                  <a:schemeClr val="accent1"/>
                </a:solidFill>
                <a:latin typeface="Lato"/>
                <a:ea typeface="Lato"/>
                <a:cs typeface="Lato"/>
                <a:sym typeface="Lato"/>
              </a:rPr>
              <a:t>When using a VPN, it may face some connectivity issues.</a:t>
            </a:r>
            <a:endParaRPr/>
          </a:p>
          <a:p>
            <a:pPr indent="-285750" lvl="0" marL="285750" marR="0" rtl="0" algn="l">
              <a:lnSpc>
                <a:spcPct val="150000"/>
              </a:lnSpc>
              <a:spcBef>
                <a:spcPts val="0"/>
              </a:spcBef>
              <a:spcAft>
                <a:spcPts val="0"/>
              </a:spcAft>
              <a:buClr>
                <a:schemeClr val="accent1"/>
              </a:buClr>
              <a:buSzPts val="1050"/>
              <a:buFont typeface="Courier New"/>
              <a:buChar char="o"/>
            </a:pPr>
            <a:r>
              <a:rPr lang="en-US" sz="1050">
                <a:solidFill>
                  <a:schemeClr val="accent1"/>
                </a:solidFill>
                <a:latin typeface="Lato"/>
                <a:ea typeface="Lato"/>
                <a:cs typeface="Lato"/>
                <a:sym typeface="Lato"/>
              </a:rPr>
              <a:t>Subscription cost is relatively high and may not be affordable for small-scale businesses.</a:t>
            </a:r>
            <a:endParaRPr/>
          </a:p>
          <a:p>
            <a:pPr indent="-285750" lvl="0" marL="285750" marR="0" rtl="0" algn="l">
              <a:lnSpc>
                <a:spcPct val="150000"/>
              </a:lnSpc>
              <a:spcBef>
                <a:spcPts val="0"/>
              </a:spcBef>
              <a:spcAft>
                <a:spcPts val="0"/>
              </a:spcAft>
              <a:buClr>
                <a:schemeClr val="accent1"/>
              </a:buClr>
              <a:buSzPts val="1050"/>
              <a:buFont typeface="Courier New"/>
              <a:buChar char="o"/>
            </a:pPr>
            <a:r>
              <a:rPr lang="en-US" sz="1050">
                <a:solidFill>
                  <a:schemeClr val="accent1"/>
                </a:solidFill>
                <a:latin typeface="Lato"/>
                <a:ea typeface="Lato"/>
                <a:cs typeface="Lato"/>
                <a:sym typeface="Lato"/>
              </a:rPr>
              <a:t>The software Installation is a bit time-consuming.</a:t>
            </a:r>
            <a:endParaRPr/>
          </a:p>
          <a:p>
            <a:pPr indent="-285750" lvl="0" marL="285750" marR="0" rtl="0" algn="l">
              <a:lnSpc>
                <a:spcPct val="150000"/>
              </a:lnSpc>
              <a:spcBef>
                <a:spcPts val="0"/>
              </a:spcBef>
              <a:spcAft>
                <a:spcPts val="0"/>
              </a:spcAft>
              <a:buClr>
                <a:schemeClr val="accent1"/>
              </a:buClr>
              <a:buSzPts val="1050"/>
              <a:buFont typeface="Courier New"/>
              <a:buChar char="o"/>
            </a:pPr>
            <a:r>
              <a:rPr lang="en-US" sz="1050">
                <a:solidFill>
                  <a:schemeClr val="accent1"/>
                </a:solidFill>
                <a:latin typeface="Lato"/>
                <a:ea typeface="Lato"/>
                <a:cs typeface="Lato"/>
                <a:sym typeface="Lato"/>
              </a:rPr>
              <a:t>After an update, SAP ERP may not function for a while. </a:t>
            </a:r>
            <a:endParaRPr/>
          </a:p>
        </p:txBody>
      </p:sp>
    </p:spTree>
  </p:cSld>
  <p:clrMapOvr>
    <a:masterClrMapping/>
  </p:clrMapOvr>
  <p:transition spd="slow">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33"/>
                                        </p:tgtEl>
                                        <p:attrNameLst>
                                          <p:attrName>style.visibility</p:attrName>
                                        </p:attrNameLst>
                                      </p:cBhvr>
                                      <p:to>
                                        <p:strVal val="visible"/>
                                      </p:to>
                                    </p:set>
                                    <p:animEffect filter="fade" transition="in">
                                      <p:cBhvr>
                                        <p:cTn dur="250"/>
                                        <p:tgtEl>
                                          <p:spTgt spid="433"/>
                                        </p:tgtEl>
                                      </p:cBhvr>
                                    </p:animEffect>
                                  </p:childTnLst>
                                </p:cTn>
                              </p:par>
                            </p:childTnLst>
                          </p:cTn>
                        </p:par>
                        <p:par>
                          <p:cTn fill="hold">
                            <p:stCondLst>
                              <p:cond delay="250"/>
                            </p:stCondLst>
                            <p:childTnLst>
                              <p:par>
                                <p:cTn fill="hold" nodeType="afterEffect" presetClass="entr" presetID="10" presetSubtype="0">
                                  <p:stCondLst>
                                    <p:cond delay="0"/>
                                  </p:stCondLst>
                                  <p:childTnLst>
                                    <p:set>
                                      <p:cBhvr>
                                        <p:cTn dur="1" fill="hold">
                                          <p:stCondLst>
                                            <p:cond delay="0"/>
                                          </p:stCondLst>
                                        </p:cTn>
                                        <p:tgtEl>
                                          <p:spTgt spid="434"/>
                                        </p:tgtEl>
                                        <p:attrNameLst>
                                          <p:attrName>style.visibility</p:attrName>
                                        </p:attrNameLst>
                                      </p:cBhvr>
                                      <p:to>
                                        <p:strVal val="visible"/>
                                      </p:to>
                                    </p:set>
                                    <p:animEffect filter="fade" transition="in">
                                      <p:cBhvr>
                                        <p:cTn dur="10"/>
                                        <p:tgtEl>
                                          <p:spTgt spid="434"/>
                                        </p:tgtEl>
                                      </p:cBhvr>
                                    </p:animEffect>
                                  </p:childTnLst>
                                </p:cTn>
                              </p:par>
                            </p:childTnLst>
                          </p:cTn>
                        </p:par>
                        <p:par>
                          <p:cTn fill="hold">
                            <p:stCondLst>
                              <p:cond delay="260"/>
                            </p:stCondLst>
                            <p:childTnLst>
                              <p:par>
                                <p:cTn fill="hold" nodeType="afterEffect" presetClass="entr" presetID="10" presetSubtype="0">
                                  <p:stCondLst>
                                    <p:cond delay="0"/>
                                  </p:stCondLst>
                                  <p:childTnLst>
                                    <p:set>
                                      <p:cBhvr>
                                        <p:cTn dur="1" fill="hold">
                                          <p:stCondLst>
                                            <p:cond delay="0"/>
                                          </p:stCondLst>
                                        </p:cTn>
                                        <p:tgtEl>
                                          <p:spTgt spid="435"/>
                                        </p:tgtEl>
                                        <p:attrNameLst>
                                          <p:attrName>style.visibility</p:attrName>
                                        </p:attrNameLst>
                                      </p:cBhvr>
                                      <p:to>
                                        <p:strVal val="visible"/>
                                      </p:to>
                                    </p:set>
                                    <p:animEffect filter="fade" transition="in">
                                      <p:cBhvr>
                                        <p:cTn dur="10"/>
                                        <p:tgtEl>
                                          <p:spTgt spid="435"/>
                                        </p:tgtEl>
                                      </p:cBhvr>
                                    </p:animEffect>
                                  </p:childTnLst>
                                </p:cTn>
                              </p:par>
                            </p:childTnLst>
                          </p:cTn>
                        </p:par>
                        <p:par>
                          <p:cTn fill="hold">
                            <p:stCondLst>
                              <p:cond delay="270"/>
                            </p:stCondLst>
                            <p:childTnLst>
                              <p:par>
                                <p:cTn fill="hold" nodeType="afterEffect" presetClass="entr" presetID="10" presetSubtype="0">
                                  <p:stCondLst>
                                    <p:cond delay="0"/>
                                  </p:stCondLst>
                                  <p:childTnLst>
                                    <p:set>
                                      <p:cBhvr>
                                        <p:cTn dur="1" fill="hold">
                                          <p:stCondLst>
                                            <p:cond delay="0"/>
                                          </p:stCondLst>
                                        </p:cTn>
                                        <p:tgtEl>
                                          <p:spTgt spid="437"/>
                                        </p:tgtEl>
                                        <p:attrNameLst>
                                          <p:attrName>style.visibility</p:attrName>
                                        </p:attrNameLst>
                                      </p:cBhvr>
                                      <p:to>
                                        <p:strVal val="visible"/>
                                      </p:to>
                                    </p:set>
                                    <p:animEffect filter="fade" transition="in">
                                      <p:cBhvr>
                                        <p:cTn dur="250"/>
                                        <p:tgtEl>
                                          <p:spTgt spid="437"/>
                                        </p:tgtEl>
                                      </p:cBhvr>
                                    </p:animEffect>
                                  </p:childTnLst>
                                </p:cTn>
                              </p:par>
                            </p:childTnLst>
                          </p:cTn>
                        </p:par>
                        <p:par>
                          <p:cTn fill="hold">
                            <p:stCondLst>
                              <p:cond delay="520"/>
                            </p:stCondLst>
                            <p:childTnLst>
                              <p:par>
                                <p:cTn fill="hold" nodeType="afterEffect" presetClass="entr" presetID="10" presetSubtype="0">
                                  <p:stCondLst>
                                    <p:cond delay="0"/>
                                  </p:stCondLst>
                                  <p:childTnLst>
                                    <p:set>
                                      <p:cBhvr>
                                        <p:cTn dur="1" fill="hold">
                                          <p:stCondLst>
                                            <p:cond delay="0"/>
                                          </p:stCondLst>
                                        </p:cTn>
                                        <p:tgtEl>
                                          <p:spTgt spid="438"/>
                                        </p:tgtEl>
                                        <p:attrNameLst>
                                          <p:attrName>style.visibility</p:attrName>
                                        </p:attrNameLst>
                                      </p:cBhvr>
                                      <p:to>
                                        <p:strVal val="visible"/>
                                      </p:to>
                                    </p:set>
                                    <p:animEffect filter="fade" transition="in">
                                      <p:cBhvr>
                                        <p:cTn dur="250"/>
                                        <p:tgtEl>
                                          <p:spTgt spid="438"/>
                                        </p:tgtEl>
                                      </p:cBhvr>
                                    </p:animEffect>
                                  </p:childTnLst>
                                </p:cTn>
                              </p:par>
                            </p:childTnLst>
                          </p:cTn>
                        </p:par>
                        <p:par>
                          <p:cTn fill="hold">
                            <p:stCondLst>
                              <p:cond delay="770"/>
                            </p:stCondLst>
                            <p:childTnLst>
                              <p:par>
                                <p:cTn fill="hold" nodeType="afterEffect" presetClass="entr" presetID="10" presetSubtype="0">
                                  <p:stCondLst>
                                    <p:cond delay="0"/>
                                  </p:stCondLst>
                                  <p:childTnLst>
                                    <p:set>
                                      <p:cBhvr>
                                        <p:cTn dur="1" fill="hold">
                                          <p:stCondLst>
                                            <p:cond delay="0"/>
                                          </p:stCondLst>
                                        </p:cTn>
                                        <p:tgtEl>
                                          <p:spTgt spid="436"/>
                                        </p:tgtEl>
                                        <p:attrNameLst>
                                          <p:attrName>style.visibility</p:attrName>
                                        </p:attrNameLst>
                                      </p:cBhvr>
                                      <p:to>
                                        <p:strVal val="visible"/>
                                      </p:to>
                                    </p:set>
                                    <p:animEffect filter="fade" transition="in">
                                      <p:cBhvr>
                                        <p:cTn dur="250"/>
                                        <p:tgtEl>
                                          <p:spTgt spid="436"/>
                                        </p:tgtEl>
                                      </p:cBhvr>
                                    </p:animEffect>
                                  </p:childTnLst>
                                </p:cTn>
                              </p:par>
                            </p:childTnLst>
                          </p:cTn>
                        </p:par>
                        <p:par>
                          <p:cTn fill="hold">
                            <p:stCondLst>
                              <p:cond delay="1020"/>
                            </p:stCondLst>
                            <p:childTnLst>
                              <p:par>
                                <p:cTn fill="hold" nodeType="afterEffect" presetClass="entr" presetID="10" presetSubtype="0">
                                  <p:stCondLst>
                                    <p:cond delay="0"/>
                                  </p:stCondLst>
                                  <p:childTnLst>
                                    <p:set>
                                      <p:cBhvr>
                                        <p:cTn dur="1" fill="hold">
                                          <p:stCondLst>
                                            <p:cond delay="0"/>
                                          </p:stCondLst>
                                        </p:cTn>
                                        <p:tgtEl>
                                          <p:spTgt spid="439"/>
                                        </p:tgtEl>
                                        <p:attrNameLst>
                                          <p:attrName>style.visibility</p:attrName>
                                        </p:attrNameLst>
                                      </p:cBhvr>
                                      <p:to>
                                        <p:strVal val="visible"/>
                                      </p:to>
                                    </p:set>
                                    <p:animEffect filter="fade" transition="in">
                                      <p:cBhvr>
                                        <p:cTn dur="250"/>
                                        <p:tgtEl>
                                          <p:spTgt spid="439"/>
                                        </p:tgtEl>
                                      </p:cBhvr>
                                    </p:animEffect>
                                  </p:childTnLst>
                                </p:cTn>
                              </p:par>
                              <p:par>
                                <p:cTn fill="hold" nodeType="withEffect" presetClass="entr" presetID="10" presetSubtype="0">
                                  <p:stCondLst>
                                    <p:cond delay="0"/>
                                  </p:stCondLst>
                                  <p:childTnLst>
                                    <p:set>
                                      <p:cBhvr>
                                        <p:cTn dur="1" fill="hold">
                                          <p:stCondLst>
                                            <p:cond delay="0"/>
                                          </p:stCondLst>
                                        </p:cTn>
                                        <p:tgtEl>
                                          <p:spTgt spid="442"/>
                                        </p:tgtEl>
                                        <p:attrNameLst>
                                          <p:attrName>style.visibility</p:attrName>
                                        </p:attrNameLst>
                                      </p:cBhvr>
                                      <p:to>
                                        <p:strVal val="visible"/>
                                      </p:to>
                                    </p:set>
                                    <p:animEffect filter="fade" transition="in">
                                      <p:cBhvr>
                                        <p:cTn dur="250"/>
                                        <p:tgtEl>
                                          <p:spTgt spid="442"/>
                                        </p:tgtEl>
                                      </p:cBhvr>
                                    </p:animEffect>
                                  </p:childTnLst>
                                </p:cTn>
                              </p:par>
                            </p:childTnLst>
                          </p:cTn>
                        </p:par>
                        <p:par>
                          <p:cTn fill="hold">
                            <p:stCondLst>
                              <p:cond delay="1270"/>
                            </p:stCondLst>
                            <p:childTnLst>
                              <p:par>
                                <p:cTn fill="hold" nodeType="afterEffect" presetClass="entr" presetID="10" presetSubtype="0">
                                  <p:stCondLst>
                                    <p:cond delay="0"/>
                                  </p:stCondLst>
                                  <p:childTnLst>
                                    <p:set>
                                      <p:cBhvr>
                                        <p:cTn dur="1" fill="hold">
                                          <p:stCondLst>
                                            <p:cond delay="0"/>
                                          </p:stCondLst>
                                        </p:cTn>
                                        <p:tgtEl>
                                          <p:spTgt spid="445"/>
                                        </p:tgtEl>
                                        <p:attrNameLst>
                                          <p:attrName>style.visibility</p:attrName>
                                        </p:attrNameLst>
                                      </p:cBhvr>
                                      <p:to>
                                        <p:strVal val="visible"/>
                                      </p:to>
                                    </p:set>
                                    <p:animEffect filter="fade" transition="in">
                                      <p:cBhvr>
                                        <p:cTn dur="250"/>
                                        <p:tgtEl>
                                          <p:spTgt spid="445"/>
                                        </p:tgtEl>
                                      </p:cBhvr>
                                    </p:animEffect>
                                  </p:childTnLst>
                                </p:cTn>
                              </p:par>
                            </p:childTnLst>
                          </p:cTn>
                        </p:par>
                        <p:par>
                          <p:cTn fill="hold">
                            <p:stCondLst>
                              <p:cond delay="1520"/>
                            </p:stCondLst>
                            <p:childTnLst>
                              <p:par>
                                <p:cTn fill="hold" nodeType="afterEffect" presetClass="entr" presetID="10" presetSubtype="0">
                                  <p:stCondLst>
                                    <p:cond delay="0"/>
                                  </p:stCondLst>
                                  <p:childTnLst>
                                    <p:set>
                                      <p:cBhvr>
                                        <p:cTn dur="1" fill="hold">
                                          <p:stCondLst>
                                            <p:cond delay="0"/>
                                          </p:stCondLst>
                                        </p:cTn>
                                        <p:tgtEl>
                                          <p:spTgt spid="446"/>
                                        </p:tgtEl>
                                        <p:attrNameLst>
                                          <p:attrName>style.visibility</p:attrName>
                                        </p:attrNameLst>
                                      </p:cBhvr>
                                      <p:to>
                                        <p:strVal val="visible"/>
                                      </p:to>
                                    </p:set>
                                    <p:animEffect filter="fade" transition="in">
                                      <p:cBhvr>
                                        <p:cTn dur="250"/>
                                        <p:tgtEl>
                                          <p:spTgt spid="4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51" name="Shape 451"/>
        <p:cNvGrpSpPr/>
        <p:nvPr/>
      </p:nvGrpSpPr>
      <p:grpSpPr>
        <a:xfrm>
          <a:off x="0" y="0"/>
          <a:ext cx="0" cy="0"/>
          <a:chOff x="0" y="0"/>
          <a:chExt cx="0" cy="0"/>
        </a:xfrm>
      </p:grpSpPr>
      <p:sp>
        <p:nvSpPr>
          <p:cNvPr id="452" name="Google Shape;452;p13"/>
          <p:cNvSpPr/>
          <p:nvPr/>
        </p:nvSpPr>
        <p:spPr>
          <a:xfrm>
            <a:off x="4697590" y="-2286"/>
            <a:ext cx="3546475" cy="5148072"/>
          </a:xfrm>
          <a:custGeom>
            <a:rect b="b" l="l" r="r" t="t"/>
            <a:pathLst>
              <a:path extrusionOk="0" h="3244" w="2234">
                <a:moveTo>
                  <a:pt x="1170" y="0"/>
                </a:moveTo>
                <a:lnTo>
                  <a:pt x="0" y="3244"/>
                </a:lnTo>
                <a:lnTo>
                  <a:pt x="1064" y="3244"/>
                </a:lnTo>
                <a:lnTo>
                  <a:pt x="2234" y="0"/>
                </a:lnTo>
                <a:lnTo>
                  <a:pt x="1170" y="0"/>
                </a:lnTo>
                <a:close/>
              </a:path>
            </a:pathLst>
          </a:custGeom>
          <a:solidFill>
            <a:srgbClr val="ABD1E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453" name="Google Shape;453;p13"/>
          <p:cNvSpPr txBox="1"/>
          <p:nvPr>
            <p:ph idx="1" type="body"/>
          </p:nvPr>
        </p:nvSpPr>
        <p:spPr>
          <a:xfrm>
            <a:off x="638174" y="980176"/>
            <a:ext cx="2414739" cy="451809"/>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3200"/>
              <a:buFont typeface="Lato Black"/>
              <a:buNone/>
            </a:pPr>
            <a:r>
              <a:rPr lang="en-US" sz="3200"/>
              <a:t>SAGE </a:t>
            </a:r>
            <a:r>
              <a:rPr lang="en-US" sz="3200">
                <a:solidFill>
                  <a:schemeClr val="accent2"/>
                </a:solidFill>
              </a:rPr>
              <a:t>X3</a:t>
            </a:r>
            <a:endParaRPr/>
          </a:p>
        </p:txBody>
      </p:sp>
      <p:sp>
        <p:nvSpPr>
          <p:cNvPr id="454" name="Google Shape;454;p13"/>
          <p:cNvSpPr txBox="1"/>
          <p:nvPr/>
        </p:nvSpPr>
        <p:spPr>
          <a:xfrm>
            <a:off x="638174" y="1585599"/>
            <a:ext cx="2796993" cy="162551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lang="en-US" sz="1200">
                <a:solidFill>
                  <a:schemeClr val="dk2"/>
                </a:solidFill>
                <a:latin typeface="Lato"/>
                <a:ea typeface="Lato"/>
                <a:cs typeface="Lato"/>
                <a:sym typeface="Lato"/>
              </a:rPr>
              <a:t>Sage X3 is a Cloud-based ERP software suitable for all types of business, ranging from small-scale companies to large, complex organisations. It integrates all business processes and focuses on maximising efficiency and profitability.</a:t>
            </a:r>
            <a:endParaRPr/>
          </a:p>
        </p:txBody>
      </p:sp>
      <p:pic>
        <p:nvPicPr>
          <p:cNvPr descr="Logo, company name&#10;&#10;Description automatically generated" id="455" name="Google Shape;455;p13"/>
          <p:cNvPicPr preferRelativeResize="0"/>
          <p:nvPr/>
        </p:nvPicPr>
        <p:blipFill rotWithShape="1">
          <a:blip r:embed="rId3">
            <a:alphaModFix/>
          </a:blip>
          <a:srcRect b="35469" l="0" r="0" t="32439"/>
          <a:stretch/>
        </p:blipFill>
        <p:spPr>
          <a:xfrm>
            <a:off x="7004648" y="4165104"/>
            <a:ext cx="1556798" cy="499606"/>
          </a:xfrm>
          <a:prstGeom prst="rect">
            <a:avLst/>
          </a:prstGeom>
          <a:noFill/>
          <a:ln>
            <a:noFill/>
          </a:ln>
        </p:spPr>
      </p:pic>
    </p:spTree>
  </p:cSld>
  <p:clrMapOvr>
    <a:masterClrMapping/>
  </p:clrMapOvr>
  <p:transition spd="slow">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52"/>
                                        </p:tgtEl>
                                        <p:attrNameLst>
                                          <p:attrName>style.visibility</p:attrName>
                                        </p:attrNameLst>
                                      </p:cBhvr>
                                      <p:to>
                                        <p:strVal val="visible"/>
                                      </p:to>
                                    </p:set>
                                    <p:animEffect filter="fade" transition="in">
                                      <p:cBhvr>
                                        <p:cTn dur="250"/>
                                        <p:tgtEl>
                                          <p:spTgt spid="452"/>
                                        </p:tgtEl>
                                      </p:cBhvr>
                                    </p:animEffect>
                                  </p:childTnLst>
                                </p:cTn>
                              </p:par>
                            </p:childTnLst>
                          </p:cTn>
                        </p:par>
                        <p:par>
                          <p:cTn fill="hold">
                            <p:stCondLst>
                              <p:cond delay="250"/>
                            </p:stCondLst>
                            <p:childTnLst>
                              <p:par>
                                <p:cTn fill="hold" nodeType="afterEffect" presetClass="entr" presetID="10" presetSubtype="0">
                                  <p:stCondLst>
                                    <p:cond delay="0"/>
                                  </p:stCondLst>
                                  <p:childTnLst>
                                    <p:set>
                                      <p:cBhvr>
                                        <p:cTn dur="1" fill="hold">
                                          <p:stCondLst>
                                            <p:cond delay="0"/>
                                          </p:stCondLst>
                                        </p:cTn>
                                        <p:tgtEl>
                                          <p:spTgt spid="454"/>
                                        </p:tgtEl>
                                        <p:attrNameLst>
                                          <p:attrName>style.visibility</p:attrName>
                                        </p:attrNameLst>
                                      </p:cBhvr>
                                      <p:to>
                                        <p:strVal val="visible"/>
                                      </p:to>
                                    </p:set>
                                    <p:animEffect filter="fade" transition="in">
                                      <p:cBhvr>
                                        <p:cTn dur="250"/>
                                        <p:tgtEl>
                                          <p:spTgt spid="4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chemeClr val="lt1"/>
        </a:solidFill>
      </p:bgPr>
    </p:bg>
    <p:spTree>
      <p:nvGrpSpPr>
        <p:cNvPr id="460" name="Shape 460"/>
        <p:cNvGrpSpPr/>
        <p:nvPr/>
      </p:nvGrpSpPr>
      <p:grpSpPr>
        <a:xfrm>
          <a:off x="0" y="0"/>
          <a:ext cx="0" cy="0"/>
          <a:chOff x="0" y="0"/>
          <a:chExt cx="0" cy="0"/>
        </a:xfrm>
      </p:grpSpPr>
      <p:grpSp>
        <p:nvGrpSpPr>
          <p:cNvPr id="461" name="Google Shape;461;p14"/>
          <p:cNvGrpSpPr/>
          <p:nvPr/>
        </p:nvGrpSpPr>
        <p:grpSpPr>
          <a:xfrm>
            <a:off x="582554" y="118078"/>
            <a:ext cx="4227736" cy="4756202"/>
            <a:chOff x="238608" y="-81725"/>
            <a:chExt cx="4572000" cy="5143500"/>
          </a:xfrm>
        </p:grpSpPr>
        <p:sp>
          <p:nvSpPr>
            <p:cNvPr id="462" name="Google Shape;462;p14"/>
            <p:cNvSpPr/>
            <p:nvPr/>
          </p:nvSpPr>
          <p:spPr>
            <a:xfrm>
              <a:off x="238608" y="-81725"/>
              <a:ext cx="4572000" cy="5143500"/>
            </a:xfrm>
            <a:prstGeom prst="flowChartAlternateProcess">
              <a:avLst/>
            </a:prstGeom>
            <a:gradFill>
              <a:gsLst>
                <a:gs pos="0">
                  <a:srgbClr val="F3F9FC"/>
                </a:gs>
                <a:gs pos="74000">
                  <a:srgbClr val="A1CBE8"/>
                </a:gs>
                <a:gs pos="83000">
                  <a:srgbClr val="A1CBE8"/>
                </a:gs>
                <a:gs pos="100000">
                  <a:srgbClr val="BFDCF0"/>
                </a:gs>
              </a:gsLst>
              <a:lin ang="5400000" scaled="0"/>
            </a:gradFill>
            <a:ln>
              <a:noFill/>
            </a:ln>
            <a:effectLst>
              <a:outerShdw blurRad="190500" algn="ctr" dir="2700000" dist="228600">
                <a:srgbClr val="000000">
                  <a:alpha val="2980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100">
                <a:solidFill>
                  <a:schemeClr val="lt1"/>
                </a:solidFill>
                <a:latin typeface="Calibri"/>
                <a:ea typeface="Calibri"/>
                <a:cs typeface="Calibri"/>
                <a:sym typeface="Calibri"/>
              </a:endParaRPr>
            </a:p>
          </p:txBody>
        </p:sp>
        <p:sp>
          <p:nvSpPr>
            <p:cNvPr id="463" name="Google Shape;463;p14"/>
            <p:cNvSpPr txBox="1"/>
            <p:nvPr/>
          </p:nvSpPr>
          <p:spPr>
            <a:xfrm>
              <a:off x="644049" y="246600"/>
              <a:ext cx="3726611" cy="144539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256999"/>
                  </a:solidFill>
                  <a:latin typeface="Lato Black"/>
                  <a:ea typeface="Lato Black"/>
                  <a:cs typeface="Lato Black"/>
                  <a:sym typeface="Lato Black"/>
                </a:rPr>
                <a:t>Pros:</a:t>
              </a:r>
              <a:endParaRPr/>
            </a:p>
            <a:p>
              <a:pPr indent="-273050" lvl="0" marL="342900" marR="0" rtl="0" algn="l">
                <a:spcBef>
                  <a:spcPts val="0"/>
                </a:spcBef>
                <a:spcAft>
                  <a:spcPts val="0"/>
                </a:spcAft>
                <a:buClr>
                  <a:schemeClr val="dk1"/>
                </a:buClr>
                <a:buSzPts val="1100"/>
                <a:buFont typeface="Calibri"/>
                <a:buNone/>
              </a:pPr>
              <a:r>
                <a:t/>
              </a:r>
              <a:endParaRPr sz="1100">
                <a:solidFill>
                  <a:srgbClr val="256999"/>
                </a:solidFill>
                <a:latin typeface="Lato Black"/>
                <a:ea typeface="Lato Black"/>
                <a:cs typeface="Lato Black"/>
                <a:sym typeface="Lato Black"/>
              </a:endParaRPr>
            </a:p>
            <a:p>
              <a:pPr indent="-342900" lvl="0" marL="342900" marR="0" rtl="0" algn="l">
                <a:lnSpc>
                  <a:spcPct val="150000"/>
                </a:lnSpc>
                <a:spcBef>
                  <a:spcPts val="0"/>
                </a:spcBef>
                <a:spcAft>
                  <a:spcPts val="0"/>
                </a:spcAft>
                <a:buClr>
                  <a:srgbClr val="256999"/>
                </a:buClr>
                <a:buSzPts val="1050"/>
                <a:buFont typeface="Noto Sans Symbols"/>
                <a:buChar char="⮚"/>
              </a:pPr>
              <a:r>
                <a:rPr lang="en-US" sz="1050">
                  <a:solidFill>
                    <a:srgbClr val="256999"/>
                  </a:solidFill>
                  <a:latin typeface="Lato"/>
                  <a:ea typeface="Lato"/>
                  <a:cs typeface="Lato"/>
                  <a:sym typeface="Lato"/>
                </a:rPr>
                <a:t>You can use it on all devices, and you can customise features as per your needs.</a:t>
              </a:r>
              <a:endParaRPr/>
            </a:p>
            <a:p>
              <a:pPr indent="-342900" lvl="0" marL="342900" marR="0" rtl="0" algn="l">
                <a:lnSpc>
                  <a:spcPct val="150000"/>
                </a:lnSpc>
                <a:spcBef>
                  <a:spcPts val="0"/>
                </a:spcBef>
                <a:spcAft>
                  <a:spcPts val="0"/>
                </a:spcAft>
                <a:buClr>
                  <a:srgbClr val="256999"/>
                </a:buClr>
                <a:buSzPts val="1050"/>
                <a:buFont typeface="Noto Sans Symbols"/>
                <a:buChar char="⮚"/>
              </a:pPr>
              <a:r>
                <a:rPr lang="en-US" sz="1050">
                  <a:solidFill>
                    <a:srgbClr val="256999"/>
                  </a:solidFill>
                  <a:latin typeface="Lato"/>
                  <a:ea typeface="Lato"/>
                  <a:cs typeface="Lato"/>
                  <a:sym typeface="Lato"/>
                </a:rPr>
                <a:t>Sage X3 is easy to use.</a:t>
              </a:r>
              <a:endParaRPr/>
            </a:p>
            <a:p>
              <a:pPr indent="-342900" lvl="0" marL="342900" marR="0" rtl="0" algn="l">
                <a:lnSpc>
                  <a:spcPct val="150000"/>
                </a:lnSpc>
                <a:spcBef>
                  <a:spcPts val="0"/>
                </a:spcBef>
                <a:spcAft>
                  <a:spcPts val="0"/>
                </a:spcAft>
                <a:buClr>
                  <a:srgbClr val="256999"/>
                </a:buClr>
                <a:buSzPts val="1050"/>
                <a:buFont typeface="Noto Sans Symbols"/>
                <a:buChar char="⮚"/>
              </a:pPr>
              <a:r>
                <a:rPr lang="en-US" sz="1050">
                  <a:solidFill>
                    <a:srgbClr val="256999"/>
                  </a:solidFill>
                  <a:latin typeface="Lato"/>
                  <a:ea typeface="Lato"/>
                  <a:cs typeface="Lato"/>
                  <a:sym typeface="Lato"/>
                </a:rPr>
                <a:t>It also ensures data security.</a:t>
              </a:r>
              <a:endParaRPr/>
            </a:p>
          </p:txBody>
        </p:sp>
        <p:sp>
          <p:nvSpPr>
            <p:cNvPr id="464" name="Google Shape;464;p14"/>
            <p:cNvSpPr txBox="1"/>
            <p:nvPr/>
          </p:nvSpPr>
          <p:spPr>
            <a:xfrm>
              <a:off x="644050" y="2072618"/>
              <a:ext cx="3726610" cy="21725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256999"/>
                  </a:solidFill>
                  <a:latin typeface="Lato Black"/>
                  <a:ea typeface="Lato Black"/>
                  <a:cs typeface="Lato Black"/>
                  <a:sym typeface="Lato Black"/>
                </a:rPr>
                <a:t>Cons:</a:t>
              </a:r>
              <a:endParaRPr/>
            </a:p>
            <a:p>
              <a:pPr indent="0" lvl="0" marL="0" marR="0" rtl="0" algn="l">
                <a:spcBef>
                  <a:spcPts val="0"/>
                </a:spcBef>
                <a:spcAft>
                  <a:spcPts val="0"/>
                </a:spcAft>
                <a:buNone/>
              </a:pPr>
              <a:r>
                <a:t/>
              </a:r>
              <a:endParaRPr sz="1100">
                <a:solidFill>
                  <a:srgbClr val="256999"/>
                </a:solidFill>
                <a:latin typeface="Lato Black"/>
                <a:ea typeface="Lato Black"/>
                <a:cs typeface="Lato Black"/>
                <a:sym typeface="Lato Black"/>
              </a:endParaRPr>
            </a:p>
            <a:p>
              <a:pPr indent="-342900" lvl="0" marL="342900" marR="0" rtl="0" algn="l">
                <a:lnSpc>
                  <a:spcPct val="150000"/>
                </a:lnSpc>
                <a:spcBef>
                  <a:spcPts val="0"/>
                </a:spcBef>
                <a:spcAft>
                  <a:spcPts val="0"/>
                </a:spcAft>
                <a:buClr>
                  <a:srgbClr val="256999"/>
                </a:buClr>
                <a:buSzPts val="1050"/>
                <a:buFont typeface="Noto Sans Symbols"/>
                <a:buChar char="⮚"/>
              </a:pPr>
              <a:r>
                <a:rPr lang="en-US" sz="1050">
                  <a:solidFill>
                    <a:srgbClr val="256999"/>
                  </a:solidFill>
                  <a:latin typeface="Lato"/>
                  <a:ea typeface="Lato"/>
                  <a:cs typeface="Lato"/>
                  <a:sym typeface="Lato"/>
                </a:rPr>
                <a:t>Any addition of new features requires extensive coding.</a:t>
              </a:r>
              <a:endParaRPr/>
            </a:p>
            <a:p>
              <a:pPr indent="-342900" lvl="0" marL="342900" marR="0" rtl="0" algn="l">
                <a:lnSpc>
                  <a:spcPct val="150000"/>
                </a:lnSpc>
                <a:spcBef>
                  <a:spcPts val="0"/>
                </a:spcBef>
                <a:spcAft>
                  <a:spcPts val="0"/>
                </a:spcAft>
                <a:buClr>
                  <a:srgbClr val="256999"/>
                </a:buClr>
                <a:buSzPts val="1050"/>
                <a:buFont typeface="Noto Sans Symbols"/>
                <a:buChar char="⮚"/>
              </a:pPr>
              <a:r>
                <a:rPr lang="en-US" sz="1050">
                  <a:solidFill>
                    <a:srgbClr val="256999"/>
                  </a:solidFill>
                  <a:latin typeface="Lato"/>
                  <a:ea typeface="Lato"/>
                  <a:cs typeface="Lato"/>
                  <a:sym typeface="Lato"/>
                </a:rPr>
                <a:t>It does not offer a centralised update management feature.</a:t>
              </a:r>
              <a:endParaRPr/>
            </a:p>
            <a:p>
              <a:pPr indent="-342900" lvl="0" marL="342900" marR="0" rtl="0" algn="l">
                <a:lnSpc>
                  <a:spcPct val="150000"/>
                </a:lnSpc>
                <a:spcBef>
                  <a:spcPts val="0"/>
                </a:spcBef>
                <a:spcAft>
                  <a:spcPts val="0"/>
                </a:spcAft>
                <a:buClr>
                  <a:srgbClr val="256999"/>
                </a:buClr>
                <a:buSzPts val="1050"/>
                <a:buFont typeface="Noto Sans Symbols"/>
                <a:buChar char="⮚"/>
              </a:pPr>
              <a:r>
                <a:rPr lang="en-US" sz="1050">
                  <a:solidFill>
                    <a:srgbClr val="256999"/>
                  </a:solidFill>
                  <a:latin typeface="Lato"/>
                  <a:ea typeface="Lato"/>
                  <a:cs typeface="Lato"/>
                  <a:sym typeface="Lato"/>
                </a:rPr>
                <a:t>Support staff takes a little while to respond.</a:t>
              </a:r>
              <a:endParaRPr/>
            </a:p>
            <a:p>
              <a:pPr indent="-342900" lvl="0" marL="342900" marR="0" rtl="0" algn="l">
                <a:lnSpc>
                  <a:spcPct val="150000"/>
                </a:lnSpc>
                <a:spcBef>
                  <a:spcPts val="0"/>
                </a:spcBef>
                <a:spcAft>
                  <a:spcPts val="0"/>
                </a:spcAft>
                <a:buClr>
                  <a:srgbClr val="256999"/>
                </a:buClr>
                <a:buSzPts val="1050"/>
                <a:buFont typeface="Noto Sans Symbols"/>
                <a:buChar char="⮚"/>
              </a:pPr>
              <a:r>
                <a:rPr lang="en-US" sz="1050">
                  <a:solidFill>
                    <a:srgbClr val="256999"/>
                  </a:solidFill>
                  <a:latin typeface="Lato"/>
                  <a:ea typeface="Lato"/>
                  <a:cs typeface="Lato"/>
                  <a:sym typeface="Lato"/>
                </a:rPr>
                <a:t>Java Bridge errors may lead the entire system to be frozen.</a:t>
              </a:r>
              <a:endParaRPr/>
            </a:p>
          </p:txBody>
        </p:sp>
      </p:grpSp>
      <p:pic>
        <p:nvPicPr>
          <p:cNvPr descr="Pros And Cons Concept - Pros And Cons Written Orange and Black Speech Bubble Pair Sitting Over White Background. 3D Rendering Pros And Cons Concept - Pros And Cons Written Orange and Black Speech Bubble Pair Sitting Over White Background. 3D Rendering pros and cons stock pictures, royalty-free photos &amp; images" id="465" name="Google Shape;465;p14"/>
          <p:cNvPicPr preferRelativeResize="0"/>
          <p:nvPr/>
        </p:nvPicPr>
        <p:blipFill rotWithShape="1">
          <a:blip r:embed="rId3">
            <a:alphaModFix/>
          </a:blip>
          <a:srcRect b="0" l="0" r="0" t="0"/>
          <a:stretch/>
        </p:blipFill>
        <p:spPr>
          <a:xfrm>
            <a:off x="5401728" y="1089961"/>
            <a:ext cx="3205840" cy="2368022"/>
          </a:xfrm>
          <a:prstGeom prst="rect">
            <a:avLst/>
          </a:prstGeom>
          <a:noFill/>
          <a:ln>
            <a:noFill/>
          </a:ln>
        </p:spPr>
      </p:pic>
      <p:pic>
        <p:nvPicPr>
          <p:cNvPr descr="Logo, company name&#10;&#10;Description automatically generated" id="466" name="Google Shape;466;p14"/>
          <p:cNvPicPr preferRelativeResize="0"/>
          <p:nvPr/>
        </p:nvPicPr>
        <p:blipFill rotWithShape="1">
          <a:blip r:embed="rId4">
            <a:alphaModFix/>
          </a:blip>
          <a:srcRect b="35469" l="0" r="0" t="32439"/>
          <a:stretch/>
        </p:blipFill>
        <p:spPr>
          <a:xfrm>
            <a:off x="7004648" y="4165104"/>
            <a:ext cx="1556798" cy="499606"/>
          </a:xfrm>
          <a:prstGeom prst="rect">
            <a:avLst/>
          </a:prstGeom>
          <a:noFill/>
          <a:ln>
            <a:noFill/>
          </a:ln>
        </p:spPr>
      </p:pic>
    </p:spTree>
  </p:cSld>
  <p:clrMapOvr>
    <a:masterClrMapping/>
  </p:clrMapOvr>
  <p:transition spd="slow">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65"/>
                                        </p:tgtEl>
                                        <p:attrNameLst>
                                          <p:attrName>style.visibility</p:attrName>
                                        </p:attrNameLst>
                                      </p:cBhvr>
                                      <p:to>
                                        <p:strVal val="visible"/>
                                      </p:to>
                                    </p:set>
                                    <p:animEffect filter="fade" transition="in">
                                      <p:cBhvr>
                                        <p:cTn dur="250"/>
                                        <p:tgtEl>
                                          <p:spTgt spid="465"/>
                                        </p:tgtEl>
                                      </p:cBhvr>
                                    </p:animEffect>
                                  </p:childTnLst>
                                </p:cTn>
                              </p:par>
                            </p:childTnLst>
                          </p:cTn>
                        </p:par>
                        <p:par>
                          <p:cTn fill="hold">
                            <p:stCondLst>
                              <p:cond delay="250"/>
                            </p:stCondLst>
                            <p:childTnLst>
                              <p:par>
                                <p:cTn fill="hold" nodeType="afterEffect" presetClass="entr" presetID="10" presetSubtype="0">
                                  <p:stCondLst>
                                    <p:cond delay="0"/>
                                  </p:stCondLst>
                                  <p:childTnLst>
                                    <p:set>
                                      <p:cBhvr>
                                        <p:cTn dur="1" fill="hold">
                                          <p:stCondLst>
                                            <p:cond delay="0"/>
                                          </p:stCondLst>
                                        </p:cTn>
                                        <p:tgtEl>
                                          <p:spTgt spid="461"/>
                                        </p:tgtEl>
                                        <p:attrNameLst>
                                          <p:attrName>style.visibility</p:attrName>
                                        </p:attrNameLst>
                                      </p:cBhvr>
                                      <p:to>
                                        <p:strVal val="visible"/>
                                      </p:to>
                                    </p:set>
                                    <p:animEffect filter="fade" transition="in">
                                      <p:cBhvr>
                                        <p:cTn dur="2000"/>
                                        <p:tgtEl>
                                          <p:spTgt spid="4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p15"/>
          <p:cNvSpPr/>
          <p:nvPr/>
        </p:nvSpPr>
        <p:spPr>
          <a:xfrm>
            <a:off x="0" y="0"/>
            <a:ext cx="9144000" cy="5143500"/>
          </a:xfrm>
          <a:prstGeom prst="rect">
            <a:avLst/>
          </a:prstGeom>
          <a:solidFill>
            <a:schemeClr val="accent1">
              <a:alpha val="8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473" name="Google Shape;473;p15"/>
          <p:cNvSpPr txBox="1"/>
          <p:nvPr/>
        </p:nvSpPr>
        <p:spPr>
          <a:xfrm>
            <a:off x="2743200" y="1641930"/>
            <a:ext cx="4243500" cy="492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US" sz="3200" cap="none">
                <a:solidFill>
                  <a:schemeClr val="lt1"/>
                </a:solidFill>
                <a:latin typeface="Lato Black"/>
                <a:ea typeface="Lato Black"/>
                <a:cs typeface="Lato Black"/>
                <a:sym typeface="Lato Black"/>
              </a:rPr>
              <a:t>WORKDAY</a:t>
            </a:r>
            <a:endParaRPr sz="3200" cap="none">
              <a:solidFill>
                <a:schemeClr val="accent2"/>
              </a:solidFill>
              <a:latin typeface="Lato Black"/>
              <a:ea typeface="Lato Black"/>
              <a:cs typeface="Lato Black"/>
              <a:sym typeface="Lato Black"/>
            </a:endParaRPr>
          </a:p>
        </p:txBody>
      </p:sp>
      <p:cxnSp>
        <p:nvCxnSpPr>
          <p:cNvPr id="474" name="Google Shape;474;p15"/>
          <p:cNvCxnSpPr/>
          <p:nvPr/>
        </p:nvCxnSpPr>
        <p:spPr>
          <a:xfrm>
            <a:off x="2743192" y="2192281"/>
            <a:ext cx="548700" cy="0"/>
          </a:xfrm>
          <a:prstGeom prst="straightConnector1">
            <a:avLst/>
          </a:prstGeom>
          <a:noFill/>
          <a:ln cap="flat" cmpd="sng" w="28575">
            <a:solidFill>
              <a:schemeClr val="lt1"/>
            </a:solidFill>
            <a:prstDash val="solid"/>
            <a:miter lim="800000"/>
            <a:headEnd len="sm" w="sm" type="none"/>
            <a:tailEnd len="sm" w="sm" type="none"/>
          </a:ln>
        </p:spPr>
      </p:cxnSp>
      <p:sp>
        <p:nvSpPr>
          <p:cNvPr id="475" name="Google Shape;475;p15"/>
          <p:cNvSpPr txBox="1"/>
          <p:nvPr/>
        </p:nvSpPr>
        <p:spPr>
          <a:xfrm>
            <a:off x="2743200" y="2419428"/>
            <a:ext cx="4243500" cy="11853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lang="en-US" sz="1100">
                <a:solidFill>
                  <a:schemeClr val="lt1"/>
                </a:solidFill>
                <a:latin typeface="Lato"/>
                <a:ea typeface="Lato"/>
                <a:cs typeface="Lato"/>
                <a:sym typeface="Lato"/>
              </a:rPr>
              <a:t>Workday is a flexible ERP software that focuses on helping companies organise and plan their operations more efficiently regardless of the scale. It reduces time-consuming or costly features to avoid distractions. Workday integrates all data in one centralised location, and its support team is always live to respond to your queries.</a:t>
            </a:r>
            <a:endParaRPr/>
          </a:p>
        </p:txBody>
      </p:sp>
      <p:sp>
        <p:nvSpPr>
          <p:cNvPr id="476" name="Google Shape;476;p15"/>
          <p:cNvSpPr/>
          <p:nvPr/>
        </p:nvSpPr>
        <p:spPr>
          <a:xfrm>
            <a:off x="0" y="0"/>
            <a:ext cx="2109934" cy="5143500"/>
          </a:xfrm>
          <a:custGeom>
            <a:rect b="b" l="l" r="r" t="t"/>
            <a:pathLst>
              <a:path extrusionOk="0" h="2996" w="1229">
                <a:moveTo>
                  <a:pt x="1080" y="0"/>
                </a:moveTo>
                <a:lnTo>
                  <a:pt x="0" y="2996"/>
                </a:lnTo>
                <a:lnTo>
                  <a:pt x="149" y="2996"/>
                </a:lnTo>
                <a:lnTo>
                  <a:pt x="1229" y="0"/>
                </a:lnTo>
                <a:lnTo>
                  <a:pt x="1080" y="0"/>
                </a:lnTo>
                <a:close/>
              </a:path>
            </a:pathLst>
          </a:custGeom>
          <a:solidFill>
            <a:srgbClr val="82BAE1">
              <a:alpha val="8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477" name="Google Shape;477;p15"/>
          <p:cNvSpPr/>
          <p:nvPr/>
        </p:nvSpPr>
        <p:spPr>
          <a:xfrm>
            <a:off x="724671" y="1120258"/>
            <a:ext cx="810762" cy="1800870"/>
          </a:xfrm>
          <a:custGeom>
            <a:rect b="b" l="l" r="r" t="t"/>
            <a:pathLst>
              <a:path extrusionOk="0" h="1215" w="547">
                <a:moveTo>
                  <a:pt x="438" y="0"/>
                </a:moveTo>
                <a:lnTo>
                  <a:pt x="0" y="1215"/>
                </a:lnTo>
                <a:lnTo>
                  <a:pt x="108" y="1215"/>
                </a:lnTo>
                <a:lnTo>
                  <a:pt x="547" y="0"/>
                </a:lnTo>
                <a:lnTo>
                  <a:pt x="438" y="0"/>
                </a:lnTo>
                <a:close/>
              </a:path>
            </a:pathLst>
          </a:custGeom>
          <a:solidFill>
            <a:schemeClr val="accent2">
              <a:alpha val="8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pic>
        <p:nvPicPr>
          <p:cNvPr descr="Logo, company name&#10;&#10;Description automatically generated" id="478" name="Google Shape;478;p15"/>
          <p:cNvPicPr preferRelativeResize="0"/>
          <p:nvPr/>
        </p:nvPicPr>
        <p:blipFill rotWithShape="1">
          <a:blip r:embed="rId3">
            <a:alphaModFix/>
          </a:blip>
          <a:srcRect b="35469" l="0" r="0" t="32439"/>
          <a:stretch/>
        </p:blipFill>
        <p:spPr>
          <a:xfrm>
            <a:off x="7009233" y="4120155"/>
            <a:ext cx="1556798" cy="499606"/>
          </a:xfrm>
          <a:prstGeom prst="rect">
            <a:avLst/>
          </a:prstGeom>
          <a:noFill/>
          <a:ln>
            <a:noFill/>
          </a:ln>
        </p:spPr>
      </p:pic>
    </p:spTree>
  </p:cSld>
  <p:clrMapOvr>
    <a:masterClrMapping/>
  </p:clrMapOvr>
  <p:transition spd="slow">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72"/>
                                        </p:tgtEl>
                                        <p:attrNameLst>
                                          <p:attrName>style.visibility</p:attrName>
                                        </p:attrNameLst>
                                      </p:cBhvr>
                                      <p:to>
                                        <p:strVal val="visible"/>
                                      </p:to>
                                    </p:set>
                                    <p:animEffect filter="fade" transition="in">
                                      <p:cBhvr>
                                        <p:cTn dur="250"/>
                                        <p:tgtEl>
                                          <p:spTgt spid="472"/>
                                        </p:tgtEl>
                                      </p:cBhvr>
                                    </p:animEffect>
                                  </p:childTnLst>
                                </p:cTn>
                              </p:par>
                            </p:childTnLst>
                          </p:cTn>
                        </p:par>
                        <p:par>
                          <p:cTn fill="hold">
                            <p:stCondLst>
                              <p:cond delay="250"/>
                            </p:stCondLst>
                            <p:childTnLst>
                              <p:par>
                                <p:cTn fill="hold" nodeType="afterEffect" presetClass="entr" presetID="10" presetSubtype="0">
                                  <p:stCondLst>
                                    <p:cond delay="0"/>
                                  </p:stCondLst>
                                  <p:childTnLst>
                                    <p:set>
                                      <p:cBhvr>
                                        <p:cTn dur="1" fill="hold">
                                          <p:stCondLst>
                                            <p:cond delay="0"/>
                                          </p:stCondLst>
                                        </p:cTn>
                                        <p:tgtEl>
                                          <p:spTgt spid="476"/>
                                        </p:tgtEl>
                                        <p:attrNameLst>
                                          <p:attrName>style.visibility</p:attrName>
                                        </p:attrNameLst>
                                      </p:cBhvr>
                                      <p:to>
                                        <p:strVal val="visible"/>
                                      </p:to>
                                    </p:set>
                                    <p:animEffect filter="fade" transition="in">
                                      <p:cBhvr>
                                        <p:cTn dur="10"/>
                                        <p:tgtEl>
                                          <p:spTgt spid="476"/>
                                        </p:tgtEl>
                                      </p:cBhvr>
                                    </p:animEffect>
                                  </p:childTnLst>
                                </p:cTn>
                              </p:par>
                            </p:childTnLst>
                          </p:cTn>
                        </p:par>
                        <p:par>
                          <p:cTn fill="hold">
                            <p:stCondLst>
                              <p:cond delay="260"/>
                            </p:stCondLst>
                            <p:childTnLst>
                              <p:par>
                                <p:cTn fill="hold" nodeType="afterEffect" presetClass="entr" presetID="10" presetSubtype="0">
                                  <p:stCondLst>
                                    <p:cond delay="0"/>
                                  </p:stCondLst>
                                  <p:childTnLst>
                                    <p:set>
                                      <p:cBhvr>
                                        <p:cTn dur="1" fill="hold">
                                          <p:stCondLst>
                                            <p:cond delay="0"/>
                                          </p:stCondLst>
                                        </p:cTn>
                                        <p:tgtEl>
                                          <p:spTgt spid="477"/>
                                        </p:tgtEl>
                                        <p:attrNameLst>
                                          <p:attrName>style.visibility</p:attrName>
                                        </p:attrNameLst>
                                      </p:cBhvr>
                                      <p:to>
                                        <p:strVal val="visible"/>
                                      </p:to>
                                    </p:set>
                                    <p:animEffect filter="fade" transition="in">
                                      <p:cBhvr>
                                        <p:cTn dur="10"/>
                                        <p:tgtEl>
                                          <p:spTgt spid="477"/>
                                        </p:tgtEl>
                                      </p:cBhvr>
                                    </p:animEffect>
                                  </p:childTnLst>
                                </p:cTn>
                              </p:par>
                            </p:childTnLst>
                          </p:cTn>
                        </p:par>
                        <p:par>
                          <p:cTn fill="hold">
                            <p:stCondLst>
                              <p:cond delay="270"/>
                            </p:stCondLst>
                            <p:childTnLst>
                              <p:par>
                                <p:cTn fill="hold" nodeType="afterEffect" presetClass="entr" presetID="10" presetSubtype="0">
                                  <p:stCondLst>
                                    <p:cond delay="0"/>
                                  </p:stCondLst>
                                  <p:childTnLst>
                                    <p:set>
                                      <p:cBhvr>
                                        <p:cTn dur="1" fill="hold">
                                          <p:stCondLst>
                                            <p:cond delay="0"/>
                                          </p:stCondLst>
                                        </p:cTn>
                                        <p:tgtEl>
                                          <p:spTgt spid="473"/>
                                        </p:tgtEl>
                                        <p:attrNameLst>
                                          <p:attrName>style.visibility</p:attrName>
                                        </p:attrNameLst>
                                      </p:cBhvr>
                                      <p:to>
                                        <p:strVal val="visible"/>
                                      </p:to>
                                    </p:set>
                                    <p:animEffect filter="fade" transition="in">
                                      <p:cBhvr>
                                        <p:cTn dur="250"/>
                                        <p:tgtEl>
                                          <p:spTgt spid="473"/>
                                        </p:tgtEl>
                                      </p:cBhvr>
                                    </p:animEffect>
                                  </p:childTnLst>
                                </p:cTn>
                              </p:par>
                            </p:childTnLst>
                          </p:cTn>
                        </p:par>
                        <p:par>
                          <p:cTn fill="hold">
                            <p:stCondLst>
                              <p:cond delay="520"/>
                            </p:stCondLst>
                            <p:childTnLst>
                              <p:par>
                                <p:cTn fill="hold" nodeType="afterEffect" presetClass="entr" presetID="10" presetSubtype="0">
                                  <p:stCondLst>
                                    <p:cond delay="0"/>
                                  </p:stCondLst>
                                  <p:childTnLst>
                                    <p:set>
                                      <p:cBhvr>
                                        <p:cTn dur="1" fill="hold">
                                          <p:stCondLst>
                                            <p:cond delay="0"/>
                                          </p:stCondLst>
                                        </p:cTn>
                                        <p:tgtEl>
                                          <p:spTgt spid="474"/>
                                        </p:tgtEl>
                                        <p:attrNameLst>
                                          <p:attrName>style.visibility</p:attrName>
                                        </p:attrNameLst>
                                      </p:cBhvr>
                                      <p:to>
                                        <p:strVal val="visible"/>
                                      </p:to>
                                    </p:set>
                                    <p:animEffect filter="fade" transition="in">
                                      <p:cBhvr>
                                        <p:cTn dur="250"/>
                                        <p:tgtEl>
                                          <p:spTgt spid="474"/>
                                        </p:tgtEl>
                                      </p:cBhvr>
                                    </p:animEffect>
                                  </p:childTnLst>
                                </p:cTn>
                              </p:par>
                            </p:childTnLst>
                          </p:cTn>
                        </p:par>
                        <p:par>
                          <p:cTn fill="hold">
                            <p:stCondLst>
                              <p:cond delay="770"/>
                            </p:stCondLst>
                            <p:childTnLst>
                              <p:par>
                                <p:cTn fill="hold" nodeType="afterEffect" presetClass="entr" presetID="10" presetSubtype="0">
                                  <p:stCondLst>
                                    <p:cond delay="0"/>
                                  </p:stCondLst>
                                  <p:childTnLst>
                                    <p:set>
                                      <p:cBhvr>
                                        <p:cTn dur="1" fill="hold">
                                          <p:stCondLst>
                                            <p:cond delay="0"/>
                                          </p:stCondLst>
                                        </p:cTn>
                                        <p:tgtEl>
                                          <p:spTgt spid="475"/>
                                        </p:tgtEl>
                                        <p:attrNameLst>
                                          <p:attrName>style.visibility</p:attrName>
                                        </p:attrNameLst>
                                      </p:cBhvr>
                                      <p:to>
                                        <p:strVal val="visible"/>
                                      </p:to>
                                    </p:set>
                                    <p:animEffect filter="fade" transition="in">
                                      <p:cBhvr>
                                        <p:cTn dur="250"/>
                                        <p:tgtEl>
                                          <p:spTgt spid="4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83" name="Shape 483"/>
        <p:cNvGrpSpPr/>
        <p:nvPr/>
      </p:nvGrpSpPr>
      <p:grpSpPr>
        <a:xfrm>
          <a:off x="0" y="0"/>
          <a:ext cx="0" cy="0"/>
          <a:chOff x="0" y="0"/>
          <a:chExt cx="0" cy="0"/>
        </a:xfrm>
      </p:grpSpPr>
      <p:sp>
        <p:nvSpPr>
          <p:cNvPr id="484" name="Google Shape;484;p16"/>
          <p:cNvSpPr/>
          <p:nvPr/>
        </p:nvSpPr>
        <p:spPr>
          <a:xfrm>
            <a:off x="-1" y="642132"/>
            <a:ext cx="6287445" cy="565565"/>
          </a:xfrm>
          <a:prstGeom prst="rect">
            <a:avLst/>
          </a:prstGeom>
          <a:solidFill>
            <a:srgbClr val="ADD1EB"/>
          </a:solidFill>
          <a:ln cap="flat" cmpd="sng" w="12700">
            <a:solidFill>
              <a:srgbClr val="24669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485" name="Google Shape;485;p16"/>
          <p:cNvSpPr/>
          <p:nvPr/>
        </p:nvSpPr>
        <p:spPr>
          <a:xfrm>
            <a:off x="6287445" y="-4572"/>
            <a:ext cx="2856555" cy="5148072"/>
          </a:xfrm>
          <a:custGeom>
            <a:rect b="b" l="l" r="r" t="t"/>
            <a:pathLst>
              <a:path extrusionOk="0" h="3244" w="2234">
                <a:moveTo>
                  <a:pt x="1170" y="0"/>
                </a:moveTo>
                <a:lnTo>
                  <a:pt x="0" y="3244"/>
                </a:lnTo>
                <a:lnTo>
                  <a:pt x="1064" y="3244"/>
                </a:lnTo>
                <a:lnTo>
                  <a:pt x="2234" y="0"/>
                </a:lnTo>
                <a:lnTo>
                  <a:pt x="1170" y="0"/>
                </a:lnTo>
                <a:close/>
              </a:path>
            </a:pathLst>
          </a:custGeom>
          <a:solidFill>
            <a:srgbClr val="ABD1E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486" name="Google Shape;486;p16"/>
          <p:cNvSpPr txBox="1"/>
          <p:nvPr/>
        </p:nvSpPr>
        <p:spPr>
          <a:xfrm>
            <a:off x="732645" y="1636168"/>
            <a:ext cx="2747005" cy="1625510"/>
          </a:xfrm>
          <a:prstGeom prst="rect">
            <a:avLst/>
          </a:prstGeom>
          <a:noFill/>
          <a:ln>
            <a:noFill/>
          </a:ln>
        </p:spPr>
        <p:txBody>
          <a:bodyPr anchorCtr="0" anchor="t" bIns="0" lIns="0" spcFirstLastPara="1" rIns="0" wrap="square" tIns="0">
            <a:spAutoFit/>
          </a:bodyPr>
          <a:lstStyle/>
          <a:p>
            <a:pPr indent="-171450" lvl="0" marL="171450" marR="0" rtl="0" algn="l">
              <a:lnSpc>
                <a:spcPct val="150000"/>
              </a:lnSpc>
              <a:spcBef>
                <a:spcPts val="0"/>
              </a:spcBef>
              <a:spcAft>
                <a:spcPts val="0"/>
              </a:spcAft>
              <a:buClr>
                <a:srgbClr val="256999"/>
              </a:buClr>
              <a:buSzPts val="1200"/>
              <a:buFont typeface="Arial"/>
              <a:buChar char="•"/>
            </a:pPr>
            <a:r>
              <a:rPr lang="en-US" sz="1200">
                <a:solidFill>
                  <a:srgbClr val="256999"/>
                </a:solidFill>
                <a:latin typeface="Lato"/>
                <a:ea typeface="Lato"/>
                <a:cs typeface="Lato"/>
                <a:sym typeface="Lato"/>
              </a:rPr>
              <a:t>The app is user-friendly being easy to navigate.</a:t>
            </a:r>
            <a:endParaRPr/>
          </a:p>
          <a:p>
            <a:pPr indent="-171450" lvl="0" marL="171450" marR="0" rtl="0" algn="l">
              <a:lnSpc>
                <a:spcPct val="150000"/>
              </a:lnSpc>
              <a:spcBef>
                <a:spcPts val="0"/>
              </a:spcBef>
              <a:spcAft>
                <a:spcPts val="0"/>
              </a:spcAft>
              <a:buClr>
                <a:srgbClr val="256999"/>
              </a:buClr>
              <a:buSzPts val="1200"/>
              <a:buFont typeface="Arial"/>
              <a:buChar char="•"/>
            </a:pPr>
            <a:r>
              <a:rPr lang="en-US" sz="1200">
                <a:solidFill>
                  <a:srgbClr val="256999"/>
                </a:solidFill>
                <a:latin typeface="Lato"/>
                <a:ea typeface="Lato"/>
                <a:cs typeface="Lato"/>
                <a:sym typeface="Lato"/>
              </a:rPr>
              <a:t>You can use it while traveling as it works even with low connectivity. </a:t>
            </a:r>
            <a:endParaRPr/>
          </a:p>
          <a:p>
            <a:pPr indent="-171450" lvl="0" marL="171450" marR="0" rtl="0" algn="l">
              <a:lnSpc>
                <a:spcPct val="150000"/>
              </a:lnSpc>
              <a:spcBef>
                <a:spcPts val="0"/>
              </a:spcBef>
              <a:spcAft>
                <a:spcPts val="0"/>
              </a:spcAft>
              <a:buClr>
                <a:srgbClr val="256999"/>
              </a:buClr>
              <a:buSzPts val="1200"/>
              <a:buFont typeface="Arial"/>
              <a:buChar char="•"/>
            </a:pPr>
            <a:r>
              <a:rPr lang="en-US" sz="1200">
                <a:solidFill>
                  <a:srgbClr val="256999"/>
                </a:solidFill>
                <a:latin typeface="Lato"/>
                <a:ea typeface="Lato"/>
                <a:cs typeface="Lato"/>
                <a:sym typeface="Lato"/>
              </a:rPr>
              <a:t>The HR feature is exceptionally well-designed.</a:t>
            </a:r>
            <a:endParaRPr/>
          </a:p>
        </p:txBody>
      </p:sp>
      <p:sp>
        <p:nvSpPr>
          <p:cNvPr id="487" name="Google Shape;487;p16"/>
          <p:cNvSpPr txBox="1"/>
          <p:nvPr/>
        </p:nvSpPr>
        <p:spPr>
          <a:xfrm>
            <a:off x="3846783" y="794420"/>
            <a:ext cx="1018097" cy="283633"/>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184666"/>
              </a:buClr>
              <a:buSzPts val="2400"/>
              <a:buFont typeface="Lato Black"/>
              <a:buNone/>
            </a:pPr>
            <a:r>
              <a:rPr lang="en-US" sz="2400" cap="none">
                <a:solidFill>
                  <a:srgbClr val="184666"/>
                </a:solidFill>
                <a:latin typeface="Lato Black"/>
                <a:ea typeface="Lato Black"/>
                <a:cs typeface="Lato Black"/>
                <a:sym typeface="Lato Black"/>
              </a:rPr>
              <a:t>CONS</a:t>
            </a:r>
            <a:endParaRPr/>
          </a:p>
        </p:txBody>
      </p:sp>
      <p:sp>
        <p:nvSpPr>
          <p:cNvPr id="488" name="Google Shape;488;p16"/>
          <p:cNvSpPr txBox="1"/>
          <p:nvPr/>
        </p:nvSpPr>
        <p:spPr>
          <a:xfrm>
            <a:off x="3846783" y="1636168"/>
            <a:ext cx="2717321" cy="1717843"/>
          </a:xfrm>
          <a:prstGeom prst="rect">
            <a:avLst/>
          </a:prstGeom>
          <a:noFill/>
          <a:ln>
            <a:noFill/>
          </a:ln>
        </p:spPr>
        <p:txBody>
          <a:bodyPr anchorCtr="0" anchor="t" bIns="45700" lIns="91425" spcFirstLastPara="1" rIns="91425" wrap="square" tIns="45700">
            <a:spAutoFit/>
          </a:bodyPr>
          <a:lstStyle/>
          <a:p>
            <a:pPr indent="-171450" lvl="0" marL="171450" marR="0" rtl="0" algn="l">
              <a:lnSpc>
                <a:spcPct val="150000"/>
              </a:lnSpc>
              <a:spcBef>
                <a:spcPts val="0"/>
              </a:spcBef>
              <a:spcAft>
                <a:spcPts val="0"/>
              </a:spcAft>
              <a:buClr>
                <a:srgbClr val="256999"/>
              </a:buClr>
              <a:buSzPts val="1200"/>
              <a:buFont typeface="Arial"/>
              <a:buChar char="•"/>
            </a:pPr>
            <a:r>
              <a:rPr lang="en-US" sz="1200">
                <a:solidFill>
                  <a:srgbClr val="256999"/>
                </a:solidFill>
                <a:latin typeface="Lato"/>
                <a:ea typeface="Lato"/>
                <a:cs typeface="Lato"/>
                <a:sym typeface="Lato"/>
              </a:rPr>
              <a:t>You may find the sign-in process time-consuming.</a:t>
            </a:r>
            <a:endParaRPr/>
          </a:p>
          <a:p>
            <a:pPr indent="-171450" lvl="0" marL="171450" marR="0" rtl="0" algn="l">
              <a:lnSpc>
                <a:spcPct val="150000"/>
              </a:lnSpc>
              <a:spcBef>
                <a:spcPts val="0"/>
              </a:spcBef>
              <a:spcAft>
                <a:spcPts val="0"/>
              </a:spcAft>
              <a:buClr>
                <a:srgbClr val="256999"/>
              </a:buClr>
              <a:buSzPts val="1200"/>
              <a:buFont typeface="Arial"/>
              <a:buChar char="•"/>
            </a:pPr>
            <a:r>
              <a:rPr lang="en-US" sz="1200">
                <a:solidFill>
                  <a:srgbClr val="256999"/>
                </a:solidFill>
                <a:latin typeface="Lato"/>
                <a:ea typeface="Lato"/>
                <a:cs typeface="Lato"/>
                <a:sym typeface="Lato"/>
              </a:rPr>
              <a:t>Training is not free, and the costs are high.</a:t>
            </a:r>
            <a:endParaRPr/>
          </a:p>
          <a:p>
            <a:pPr indent="-171450" lvl="0" marL="171450" marR="0" rtl="0" algn="l">
              <a:lnSpc>
                <a:spcPct val="150000"/>
              </a:lnSpc>
              <a:spcBef>
                <a:spcPts val="0"/>
              </a:spcBef>
              <a:spcAft>
                <a:spcPts val="0"/>
              </a:spcAft>
              <a:buClr>
                <a:srgbClr val="256999"/>
              </a:buClr>
              <a:buSzPts val="1200"/>
              <a:buFont typeface="Arial"/>
              <a:buChar char="•"/>
            </a:pPr>
            <a:r>
              <a:rPr lang="en-US" sz="1200">
                <a:solidFill>
                  <a:srgbClr val="256999"/>
                </a:solidFill>
                <a:latin typeface="Lato"/>
                <a:ea typeface="Lato"/>
                <a:cs typeface="Lato"/>
                <a:sym typeface="Lato"/>
              </a:rPr>
              <a:t>Updates may extend for long periods.</a:t>
            </a:r>
            <a:endParaRPr/>
          </a:p>
        </p:txBody>
      </p:sp>
      <p:sp>
        <p:nvSpPr>
          <p:cNvPr id="489" name="Google Shape;489;p16"/>
          <p:cNvSpPr txBox="1"/>
          <p:nvPr/>
        </p:nvSpPr>
        <p:spPr>
          <a:xfrm>
            <a:off x="732645" y="794420"/>
            <a:ext cx="1018097" cy="283633"/>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184666"/>
              </a:buClr>
              <a:buSzPts val="2400"/>
              <a:buFont typeface="Lato Black"/>
              <a:buNone/>
            </a:pPr>
            <a:r>
              <a:rPr lang="en-US" sz="2400" cap="none">
                <a:solidFill>
                  <a:srgbClr val="184666"/>
                </a:solidFill>
                <a:latin typeface="Lato Black"/>
                <a:ea typeface="Lato Black"/>
                <a:cs typeface="Lato Black"/>
                <a:sym typeface="Lato Black"/>
              </a:rPr>
              <a:t>PROS</a:t>
            </a:r>
            <a:endParaRPr/>
          </a:p>
        </p:txBody>
      </p:sp>
      <p:pic>
        <p:nvPicPr>
          <p:cNvPr descr="Logo, company name&#10;&#10;Description automatically generated" id="490" name="Google Shape;490;p16"/>
          <p:cNvPicPr preferRelativeResize="0"/>
          <p:nvPr/>
        </p:nvPicPr>
        <p:blipFill rotWithShape="1">
          <a:blip r:embed="rId3">
            <a:alphaModFix/>
          </a:blip>
          <a:srcRect b="35469" l="0" r="0" t="32439"/>
          <a:stretch/>
        </p:blipFill>
        <p:spPr>
          <a:xfrm>
            <a:off x="545734" y="4094276"/>
            <a:ext cx="1556798" cy="499606"/>
          </a:xfrm>
          <a:prstGeom prst="rect">
            <a:avLst/>
          </a:prstGeom>
          <a:noFill/>
          <a:ln>
            <a:noFill/>
          </a:ln>
        </p:spPr>
      </p:pic>
    </p:spTree>
  </p:cSld>
  <p:clrMapOvr>
    <a:masterClrMapping/>
  </p:clrMapOvr>
  <p:transition spd="slow">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85"/>
                                        </p:tgtEl>
                                        <p:attrNameLst>
                                          <p:attrName>style.visibility</p:attrName>
                                        </p:attrNameLst>
                                      </p:cBhvr>
                                      <p:to>
                                        <p:strVal val="visible"/>
                                      </p:to>
                                    </p:set>
                                    <p:animEffect filter="fade" transition="in">
                                      <p:cBhvr>
                                        <p:cTn dur="250"/>
                                        <p:tgtEl>
                                          <p:spTgt spid="485"/>
                                        </p:tgtEl>
                                      </p:cBhvr>
                                    </p:animEffect>
                                  </p:childTnLst>
                                </p:cTn>
                              </p:par>
                              <p:par>
                                <p:cTn fill="hold" nodeType="withEffect" presetClass="entr" presetID="10" presetSubtype="0">
                                  <p:stCondLst>
                                    <p:cond delay="0"/>
                                  </p:stCondLst>
                                  <p:childTnLst>
                                    <p:set>
                                      <p:cBhvr>
                                        <p:cTn dur="1" fill="hold">
                                          <p:stCondLst>
                                            <p:cond delay="0"/>
                                          </p:stCondLst>
                                        </p:cTn>
                                        <p:tgtEl>
                                          <p:spTgt spid="489"/>
                                        </p:tgtEl>
                                        <p:attrNameLst>
                                          <p:attrName>style.visibility</p:attrName>
                                        </p:attrNameLst>
                                      </p:cBhvr>
                                      <p:to>
                                        <p:strVal val="visible"/>
                                      </p:to>
                                    </p:set>
                                    <p:animEffect filter="fade" transition="in">
                                      <p:cBhvr>
                                        <p:cTn dur="250"/>
                                        <p:tgtEl>
                                          <p:spTgt spid="489"/>
                                        </p:tgtEl>
                                      </p:cBhvr>
                                    </p:animEffect>
                                  </p:childTnLst>
                                </p:cTn>
                              </p:par>
                            </p:childTnLst>
                          </p:cTn>
                        </p:par>
                        <p:par>
                          <p:cTn fill="hold">
                            <p:stCondLst>
                              <p:cond delay="250"/>
                            </p:stCondLst>
                            <p:childTnLst>
                              <p:par>
                                <p:cTn fill="hold" nodeType="afterEffect" presetClass="entr" presetID="10" presetSubtype="0">
                                  <p:stCondLst>
                                    <p:cond delay="0"/>
                                  </p:stCondLst>
                                  <p:childTnLst>
                                    <p:set>
                                      <p:cBhvr>
                                        <p:cTn dur="1" fill="hold">
                                          <p:stCondLst>
                                            <p:cond delay="0"/>
                                          </p:stCondLst>
                                        </p:cTn>
                                        <p:tgtEl>
                                          <p:spTgt spid="486"/>
                                        </p:tgtEl>
                                        <p:attrNameLst>
                                          <p:attrName>style.visibility</p:attrName>
                                        </p:attrNameLst>
                                      </p:cBhvr>
                                      <p:to>
                                        <p:strVal val="visible"/>
                                      </p:to>
                                    </p:set>
                                    <p:animEffect filter="fade" transition="in">
                                      <p:cBhvr>
                                        <p:cTn dur="250"/>
                                        <p:tgtEl>
                                          <p:spTgt spid="486"/>
                                        </p:tgtEl>
                                      </p:cBhvr>
                                    </p:animEffect>
                                  </p:childTnLst>
                                </p:cTn>
                              </p:par>
                              <p:par>
                                <p:cTn fill="hold" nodeType="withEffect" presetClass="entr" presetID="10" presetSubtype="0">
                                  <p:stCondLst>
                                    <p:cond delay="0"/>
                                  </p:stCondLst>
                                  <p:childTnLst>
                                    <p:set>
                                      <p:cBhvr>
                                        <p:cTn dur="1" fill="hold">
                                          <p:stCondLst>
                                            <p:cond delay="0"/>
                                          </p:stCondLst>
                                        </p:cTn>
                                        <p:tgtEl>
                                          <p:spTgt spid="487"/>
                                        </p:tgtEl>
                                        <p:attrNameLst>
                                          <p:attrName>style.visibility</p:attrName>
                                        </p:attrNameLst>
                                      </p:cBhvr>
                                      <p:to>
                                        <p:strVal val="visible"/>
                                      </p:to>
                                    </p:set>
                                    <p:animEffect filter="fade" transition="in">
                                      <p:cBhvr>
                                        <p:cTn dur="250"/>
                                        <p:tgtEl>
                                          <p:spTgt spid="48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88"/>
                                        </p:tgtEl>
                                        <p:attrNameLst>
                                          <p:attrName>style.visibility</p:attrName>
                                        </p:attrNameLst>
                                      </p:cBhvr>
                                      <p:to>
                                        <p:strVal val="visible"/>
                                      </p:to>
                                    </p:set>
                                    <p:animEffect filter="fade" transition="in">
                                      <p:cBhvr>
                                        <p:cTn dur="250"/>
                                        <p:tgtEl>
                                          <p:spTgt spid="4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id="496" name="Google Shape;496;p17"/>
          <p:cNvSpPr/>
          <p:nvPr/>
        </p:nvSpPr>
        <p:spPr>
          <a:xfrm>
            <a:off x="4474334" y="0"/>
            <a:ext cx="4669666" cy="5143500"/>
          </a:xfrm>
          <a:custGeom>
            <a:rect b="b" l="l" r="r" t="t"/>
            <a:pathLst>
              <a:path extrusionOk="0" h="2996" w="2720">
                <a:moveTo>
                  <a:pt x="0" y="2996"/>
                </a:moveTo>
                <a:lnTo>
                  <a:pt x="2720" y="2996"/>
                </a:lnTo>
                <a:lnTo>
                  <a:pt x="2720" y="0"/>
                </a:lnTo>
                <a:lnTo>
                  <a:pt x="1080" y="0"/>
                </a:lnTo>
                <a:lnTo>
                  <a:pt x="0" y="2996"/>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497" name="Google Shape;497;p17"/>
          <p:cNvSpPr/>
          <p:nvPr/>
        </p:nvSpPr>
        <p:spPr>
          <a:xfrm>
            <a:off x="4474334" y="0"/>
            <a:ext cx="2109934" cy="5143500"/>
          </a:xfrm>
          <a:custGeom>
            <a:rect b="b" l="l" r="r" t="t"/>
            <a:pathLst>
              <a:path extrusionOk="0" h="2996" w="1229">
                <a:moveTo>
                  <a:pt x="1080" y="0"/>
                </a:moveTo>
                <a:lnTo>
                  <a:pt x="0" y="2996"/>
                </a:lnTo>
                <a:lnTo>
                  <a:pt x="149" y="2996"/>
                </a:lnTo>
                <a:lnTo>
                  <a:pt x="1229" y="0"/>
                </a:lnTo>
                <a:lnTo>
                  <a:pt x="1080" y="0"/>
                </a:lnTo>
                <a:close/>
              </a:path>
            </a:pathLst>
          </a:custGeom>
          <a:solidFill>
            <a:srgbClr val="82BAE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498" name="Google Shape;498;p17"/>
          <p:cNvSpPr txBox="1"/>
          <p:nvPr/>
        </p:nvSpPr>
        <p:spPr>
          <a:xfrm>
            <a:off x="5926350" y="1950280"/>
            <a:ext cx="2574600" cy="12930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None/>
            </a:pPr>
            <a:r>
              <a:rPr lang="en-US" sz="2800" cap="none">
                <a:solidFill>
                  <a:schemeClr val="lt1"/>
                </a:solidFill>
                <a:latin typeface="Lato Black"/>
                <a:ea typeface="Lato Black"/>
                <a:cs typeface="Lato Black"/>
                <a:sym typeface="Lato Black"/>
              </a:rPr>
              <a:t>MICROSOFT DYNAMICS 365</a:t>
            </a:r>
            <a:endParaRPr sz="2800" cap="none">
              <a:solidFill>
                <a:schemeClr val="accent2"/>
              </a:solidFill>
              <a:latin typeface="Lato Black"/>
              <a:ea typeface="Lato Black"/>
              <a:cs typeface="Lato Black"/>
              <a:sym typeface="Lato Black"/>
            </a:endParaRPr>
          </a:p>
        </p:txBody>
      </p:sp>
      <p:cxnSp>
        <p:nvCxnSpPr>
          <p:cNvPr id="499" name="Google Shape;499;p17"/>
          <p:cNvCxnSpPr/>
          <p:nvPr/>
        </p:nvCxnSpPr>
        <p:spPr>
          <a:xfrm>
            <a:off x="7952298" y="3243280"/>
            <a:ext cx="548700" cy="0"/>
          </a:xfrm>
          <a:prstGeom prst="straightConnector1">
            <a:avLst/>
          </a:prstGeom>
          <a:noFill/>
          <a:ln cap="flat" cmpd="sng" w="28575">
            <a:solidFill>
              <a:schemeClr val="lt1"/>
            </a:solidFill>
            <a:prstDash val="solid"/>
            <a:miter lim="800000"/>
            <a:headEnd len="sm" w="sm" type="none"/>
            <a:tailEnd len="sm" w="sm" type="none"/>
          </a:ln>
        </p:spPr>
      </p:cxnSp>
      <p:sp>
        <p:nvSpPr>
          <p:cNvPr id="500" name="Google Shape;500;p17"/>
          <p:cNvSpPr/>
          <p:nvPr/>
        </p:nvSpPr>
        <p:spPr>
          <a:xfrm>
            <a:off x="5199005" y="1120258"/>
            <a:ext cx="810762" cy="1800870"/>
          </a:xfrm>
          <a:custGeom>
            <a:rect b="b" l="l" r="r" t="t"/>
            <a:pathLst>
              <a:path extrusionOk="0" h="1215" w="547">
                <a:moveTo>
                  <a:pt x="438" y="0"/>
                </a:moveTo>
                <a:lnTo>
                  <a:pt x="0" y="1215"/>
                </a:lnTo>
                <a:lnTo>
                  <a:pt x="108" y="1215"/>
                </a:lnTo>
                <a:lnTo>
                  <a:pt x="547" y="0"/>
                </a:lnTo>
                <a:lnTo>
                  <a:pt x="438"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501" name="Google Shape;501;p17"/>
          <p:cNvSpPr txBox="1"/>
          <p:nvPr/>
        </p:nvSpPr>
        <p:spPr>
          <a:xfrm>
            <a:off x="642925" y="1478600"/>
            <a:ext cx="3469200" cy="19395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1200">
                <a:solidFill>
                  <a:schemeClr val="accent1"/>
                </a:solidFill>
                <a:latin typeface="Lato"/>
                <a:ea typeface="Lato"/>
                <a:cs typeface="Lato"/>
                <a:sym typeface="Lato"/>
              </a:rPr>
              <a:t>Microsoft Dynamics 365 is perfect for large-scale businesses, used by Coca-Cola, BMW, and Adobe. It's incredibly flexible and has separate categories for several different aspects of business operations. To boost efficacy, Microsoft Dynamics 365 is also integrated with other Microsoft applications like word and excel. </a:t>
            </a:r>
            <a:endParaRPr/>
          </a:p>
        </p:txBody>
      </p:sp>
      <p:pic>
        <p:nvPicPr>
          <p:cNvPr descr="Logo, company name&#10;&#10;Description automatically generated" id="502" name="Google Shape;502;p17"/>
          <p:cNvPicPr preferRelativeResize="0"/>
          <p:nvPr/>
        </p:nvPicPr>
        <p:blipFill rotWithShape="1">
          <a:blip r:embed="rId3">
            <a:alphaModFix/>
          </a:blip>
          <a:srcRect b="35468" l="0" r="0" t="32439"/>
          <a:stretch/>
        </p:blipFill>
        <p:spPr>
          <a:xfrm>
            <a:off x="354515" y="4379351"/>
            <a:ext cx="1556798" cy="499606"/>
          </a:xfrm>
          <a:prstGeom prst="rect">
            <a:avLst/>
          </a:prstGeom>
          <a:noFill/>
          <a:ln>
            <a:noFill/>
          </a:ln>
        </p:spPr>
      </p:pic>
    </p:spTree>
  </p:cSld>
  <p:clrMapOvr>
    <a:masterClrMapping/>
  </p:clrMapOvr>
  <p:transition spd="slow">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96"/>
                                        </p:tgtEl>
                                        <p:attrNameLst>
                                          <p:attrName>style.visibility</p:attrName>
                                        </p:attrNameLst>
                                      </p:cBhvr>
                                      <p:to>
                                        <p:strVal val="visible"/>
                                      </p:to>
                                    </p:set>
                                    <p:animEffect filter="fade" transition="in">
                                      <p:cBhvr>
                                        <p:cTn dur="250"/>
                                        <p:tgtEl>
                                          <p:spTgt spid="496"/>
                                        </p:tgtEl>
                                      </p:cBhvr>
                                    </p:animEffect>
                                  </p:childTnLst>
                                </p:cTn>
                              </p:par>
                            </p:childTnLst>
                          </p:cTn>
                        </p:par>
                        <p:par>
                          <p:cTn fill="hold">
                            <p:stCondLst>
                              <p:cond delay="250"/>
                            </p:stCondLst>
                            <p:childTnLst>
                              <p:par>
                                <p:cTn fill="hold" nodeType="afterEffect" presetClass="entr" presetID="10" presetSubtype="0">
                                  <p:stCondLst>
                                    <p:cond delay="0"/>
                                  </p:stCondLst>
                                  <p:childTnLst>
                                    <p:set>
                                      <p:cBhvr>
                                        <p:cTn dur="1" fill="hold">
                                          <p:stCondLst>
                                            <p:cond delay="0"/>
                                          </p:stCondLst>
                                        </p:cTn>
                                        <p:tgtEl>
                                          <p:spTgt spid="497"/>
                                        </p:tgtEl>
                                        <p:attrNameLst>
                                          <p:attrName>style.visibility</p:attrName>
                                        </p:attrNameLst>
                                      </p:cBhvr>
                                      <p:to>
                                        <p:strVal val="visible"/>
                                      </p:to>
                                    </p:set>
                                    <p:animEffect filter="fade" transition="in">
                                      <p:cBhvr>
                                        <p:cTn dur="10"/>
                                        <p:tgtEl>
                                          <p:spTgt spid="497"/>
                                        </p:tgtEl>
                                      </p:cBhvr>
                                    </p:animEffect>
                                  </p:childTnLst>
                                </p:cTn>
                              </p:par>
                            </p:childTnLst>
                          </p:cTn>
                        </p:par>
                        <p:par>
                          <p:cTn fill="hold">
                            <p:stCondLst>
                              <p:cond delay="260"/>
                            </p:stCondLst>
                            <p:childTnLst>
                              <p:par>
                                <p:cTn fill="hold" nodeType="afterEffect" presetClass="entr" presetID="10" presetSubtype="0">
                                  <p:stCondLst>
                                    <p:cond delay="0"/>
                                  </p:stCondLst>
                                  <p:childTnLst>
                                    <p:set>
                                      <p:cBhvr>
                                        <p:cTn dur="1" fill="hold">
                                          <p:stCondLst>
                                            <p:cond delay="0"/>
                                          </p:stCondLst>
                                        </p:cTn>
                                        <p:tgtEl>
                                          <p:spTgt spid="500"/>
                                        </p:tgtEl>
                                        <p:attrNameLst>
                                          <p:attrName>style.visibility</p:attrName>
                                        </p:attrNameLst>
                                      </p:cBhvr>
                                      <p:to>
                                        <p:strVal val="visible"/>
                                      </p:to>
                                    </p:set>
                                    <p:animEffect filter="fade" transition="in">
                                      <p:cBhvr>
                                        <p:cTn dur="10"/>
                                        <p:tgtEl>
                                          <p:spTgt spid="500"/>
                                        </p:tgtEl>
                                      </p:cBhvr>
                                    </p:animEffect>
                                  </p:childTnLst>
                                </p:cTn>
                              </p:par>
                            </p:childTnLst>
                          </p:cTn>
                        </p:par>
                        <p:par>
                          <p:cTn fill="hold">
                            <p:stCondLst>
                              <p:cond delay="270"/>
                            </p:stCondLst>
                            <p:childTnLst>
                              <p:par>
                                <p:cTn fill="hold" nodeType="afterEffect" presetClass="entr" presetID="10" presetSubtype="0">
                                  <p:stCondLst>
                                    <p:cond delay="0"/>
                                  </p:stCondLst>
                                  <p:childTnLst>
                                    <p:set>
                                      <p:cBhvr>
                                        <p:cTn dur="1" fill="hold">
                                          <p:stCondLst>
                                            <p:cond delay="0"/>
                                          </p:stCondLst>
                                        </p:cTn>
                                        <p:tgtEl>
                                          <p:spTgt spid="498"/>
                                        </p:tgtEl>
                                        <p:attrNameLst>
                                          <p:attrName>style.visibility</p:attrName>
                                        </p:attrNameLst>
                                      </p:cBhvr>
                                      <p:to>
                                        <p:strVal val="visible"/>
                                      </p:to>
                                    </p:set>
                                    <p:animEffect filter="fade" transition="in">
                                      <p:cBhvr>
                                        <p:cTn dur="250"/>
                                        <p:tgtEl>
                                          <p:spTgt spid="498"/>
                                        </p:tgtEl>
                                      </p:cBhvr>
                                    </p:animEffect>
                                  </p:childTnLst>
                                </p:cTn>
                              </p:par>
                            </p:childTnLst>
                          </p:cTn>
                        </p:par>
                        <p:par>
                          <p:cTn fill="hold">
                            <p:stCondLst>
                              <p:cond delay="520"/>
                            </p:stCondLst>
                            <p:childTnLst>
                              <p:par>
                                <p:cTn fill="hold" nodeType="afterEffect" presetClass="entr" presetID="10" presetSubtype="0">
                                  <p:stCondLst>
                                    <p:cond delay="0"/>
                                  </p:stCondLst>
                                  <p:childTnLst>
                                    <p:set>
                                      <p:cBhvr>
                                        <p:cTn dur="1" fill="hold">
                                          <p:stCondLst>
                                            <p:cond delay="0"/>
                                          </p:stCondLst>
                                        </p:cTn>
                                        <p:tgtEl>
                                          <p:spTgt spid="499"/>
                                        </p:tgtEl>
                                        <p:attrNameLst>
                                          <p:attrName>style.visibility</p:attrName>
                                        </p:attrNameLst>
                                      </p:cBhvr>
                                      <p:to>
                                        <p:strVal val="visible"/>
                                      </p:to>
                                    </p:set>
                                    <p:animEffect filter="fade" transition="in">
                                      <p:cBhvr>
                                        <p:cTn dur="250"/>
                                        <p:tgtEl>
                                          <p:spTgt spid="4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DFDFD"/>
            </a:gs>
            <a:gs pos="74000">
              <a:srgbClr val="F2F2F2"/>
            </a:gs>
            <a:gs pos="83000">
              <a:srgbClr val="F2F2F2"/>
            </a:gs>
            <a:gs pos="100000">
              <a:srgbClr val="F6F6F6"/>
            </a:gs>
          </a:gsLst>
          <a:lin ang="5400700" scaled="0"/>
        </a:gradFill>
      </p:bgPr>
    </p:bg>
    <p:spTree>
      <p:nvGrpSpPr>
        <p:cNvPr id="507" name="Shape 507"/>
        <p:cNvGrpSpPr/>
        <p:nvPr/>
      </p:nvGrpSpPr>
      <p:grpSpPr>
        <a:xfrm>
          <a:off x="0" y="0"/>
          <a:ext cx="0" cy="0"/>
          <a:chOff x="0" y="0"/>
          <a:chExt cx="0" cy="0"/>
        </a:xfrm>
      </p:grpSpPr>
      <p:sp>
        <p:nvSpPr>
          <p:cNvPr id="508" name="Google Shape;508;p18"/>
          <p:cNvSpPr/>
          <p:nvPr/>
        </p:nvSpPr>
        <p:spPr>
          <a:xfrm flipH="1">
            <a:off x="1574006" y="5313"/>
            <a:ext cx="2109935" cy="5143503"/>
          </a:xfrm>
          <a:custGeom>
            <a:rect b="b" l="l" r="r" t="t"/>
            <a:pathLst>
              <a:path extrusionOk="0" h="2996" w="1229">
                <a:moveTo>
                  <a:pt x="1080" y="0"/>
                </a:moveTo>
                <a:lnTo>
                  <a:pt x="0" y="2996"/>
                </a:lnTo>
                <a:lnTo>
                  <a:pt x="149" y="2996"/>
                </a:lnTo>
                <a:lnTo>
                  <a:pt x="1229" y="0"/>
                </a:lnTo>
                <a:lnTo>
                  <a:pt x="1080" y="0"/>
                </a:lnTo>
                <a:close/>
              </a:path>
            </a:pathLst>
          </a:custGeom>
          <a:solidFill>
            <a:srgbClr val="82BAE1">
              <a:alpha val="8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509" name="Google Shape;509;p18"/>
          <p:cNvSpPr txBox="1"/>
          <p:nvPr/>
        </p:nvSpPr>
        <p:spPr>
          <a:xfrm>
            <a:off x="5338233" y="2507245"/>
            <a:ext cx="2109934" cy="452816"/>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lang="en-US" sz="1050">
                <a:solidFill>
                  <a:srgbClr val="184666"/>
                </a:solidFill>
                <a:latin typeface="Lato"/>
                <a:ea typeface="Lato"/>
                <a:cs typeface="Lato"/>
                <a:sym typeface="Lato"/>
              </a:rPr>
              <a:t>It can be used both online and offline and is highly customisable.</a:t>
            </a:r>
            <a:endParaRPr/>
          </a:p>
        </p:txBody>
      </p:sp>
      <p:sp>
        <p:nvSpPr>
          <p:cNvPr id="510" name="Google Shape;510;p18"/>
          <p:cNvSpPr txBox="1"/>
          <p:nvPr/>
        </p:nvSpPr>
        <p:spPr>
          <a:xfrm>
            <a:off x="5338233" y="3174548"/>
            <a:ext cx="2109934" cy="69519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lang="en-US" sz="1050">
                <a:solidFill>
                  <a:srgbClr val="184666"/>
                </a:solidFill>
                <a:latin typeface="Lato"/>
                <a:ea typeface="Lato"/>
                <a:cs typeface="Lato"/>
                <a:sym typeface="Lato"/>
              </a:rPr>
              <a:t>To help increase productivity, it offers features like GPS tracking and site route analysis. </a:t>
            </a:r>
            <a:endParaRPr/>
          </a:p>
        </p:txBody>
      </p:sp>
      <p:sp>
        <p:nvSpPr>
          <p:cNvPr id="511" name="Google Shape;511;p18"/>
          <p:cNvSpPr txBox="1"/>
          <p:nvPr/>
        </p:nvSpPr>
        <p:spPr>
          <a:xfrm>
            <a:off x="5338232" y="3959914"/>
            <a:ext cx="2109933" cy="452816"/>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lang="en-US" sz="1050">
                <a:solidFill>
                  <a:srgbClr val="184666"/>
                </a:solidFill>
                <a:latin typeface="Lato"/>
                <a:ea typeface="Lato"/>
                <a:cs typeface="Lato"/>
                <a:sym typeface="Lato"/>
              </a:rPr>
              <a:t>Offers Excellent customer service and support.</a:t>
            </a:r>
            <a:endParaRPr/>
          </a:p>
        </p:txBody>
      </p:sp>
      <p:sp>
        <p:nvSpPr>
          <p:cNvPr id="512" name="Google Shape;512;p18"/>
          <p:cNvSpPr/>
          <p:nvPr/>
        </p:nvSpPr>
        <p:spPr>
          <a:xfrm>
            <a:off x="4706675" y="3121698"/>
            <a:ext cx="375774" cy="375774"/>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50">
              <a:solidFill>
                <a:schemeClr val="accent4"/>
              </a:solidFill>
              <a:latin typeface="Calibri"/>
              <a:ea typeface="Calibri"/>
              <a:cs typeface="Calibri"/>
              <a:sym typeface="Calibri"/>
            </a:endParaRPr>
          </a:p>
        </p:txBody>
      </p:sp>
      <p:sp>
        <p:nvSpPr>
          <p:cNvPr id="513" name="Google Shape;513;p18"/>
          <p:cNvSpPr/>
          <p:nvPr/>
        </p:nvSpPr>
        <p:spPr>
          <a:xfrm>
            <a:off x="4706675" y="3854214"/>
            <a:ext cx="375774" cy="375774"/>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50">
              <a:solidFill>
                <a:schemeClr val="accent4"/>
              </a:solidFill>
              <a:latin typeface="Calibri"/>
              <a:ea typeface="Calibri"/>
              <a:cs typeface="Calibri"/>
              <a:sym typeface="Calibri"/>
            </a:endParaRPr>
          </a:p>
        </p:txBody>
      </p:sp>
      <p:sp>
        <p:nvSpPr>
          <p:cNvPr id="514" name="Google Shape;514;p18"/>
          <p:cNvSpPr/>
          <p:nvPr/>
        </p:nvSpPr>
        <p:spPr>
          <a:xfrm>
            <a:off x="4706675" y="2389181"/>
            <a:ext cx="375774" cy="375774"/>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50">
              <a:solidFill>
                <a:schemeClr val="accent4"/>
              </a:solidFill>
              <a:latin typeface="Calibri"/>
              <a:ea typeface="Calibri"/>
              <a:cs typeface="Calibri"/>
              <a:sym typeface="Calibri"/>
            </a:endParaRPr>
          </a:p>
        </p:txBody>
      </p:sp>
      <p:sp>
        <p:nvSpPr>
          <p:cNvPr id="515" name="Google Shape;515;p18"/>
          <p:cNvSpPr/>
          <p:nvPr/>
        </p:nvSpPr>
        <p:spPr>
          <a:xfrm flipH="1">
            <a:off x="2338083" y="1436208"/>
            <a:ext cx="810762" cy="1800870"/>
          </a:xfrm>
          <a:custGeom>
            <a:rect b="b" l="l" r="r" t="t"/>
            <a:pathLst>
              <a:path extrusionOk="0" h="1215" w="547">
                <a:moveTo>
                  <a:pt x="438" y="0"/>
                </a:moveTo>
                <a:lnTo>
                  <a:pt x="0" y="1215"/>
                </a:lnTo>
                <a:lnTo>
                  <a:pt x="108" y="1215"/>
                </a:lnTo>
                <a:lnTo>
                  <a:pt x="547" y="0"/>
                </a:lnTo>
                <a:lnTo>
                  <a:pt x="438" y="0"/>
                </a:lnTo>
                <a:close/>
              </a:path>
            </a:pathLst>
          </a:custGeom>
          <a:solidFill>
            <a:schemeClr val="accent2">
              <a:alpha val="8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grpSp>
        <p:nvGrpSpPr>
          <p:cNvPr id="516" name="Google Shape;516;p18"/>
          <p:cNvGrpSpPr/>
          <p:nvPr/>
        </p:nvGrpSpPr>
        <p:grpSpPr>
          <a:xfrm>
            <a:off x="4706675" y="1663133"/>
            <a:ext cx="909901" cy="369300"/>
            <a:chOff x="4671289" y="537075"/>
            <a:chExt cx="909901" cy="369300"/>
          </a:xfrm>
        </p:grpSpPr>
        <p:sp>
          <p:nvSpPr>
            <p:cNvPr id="517" name="Google Shape;517;p18"/>
            <p:cNvSpPr txBox="1"/>
            <p:nvPr/>
          </p:nvSpPr>
          <p:spPr>
            <a:xfrm>
              <a:off x="4671290" y="537075"/>
              <a:ext cx="909900" cy="369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US" sz="2400" cap="none">
                  <a:solidFill>
                    <a:srgbClr val="184666"/>
                  </a:solidFill>
                  <a:latin typeface="Lato Black"/>
                  <a:ea typeface="Lato Black"/>
                  <a:cs typeface="Lato Black"/>
                  <a:sym typeface="Lato Black"/>
                </a:rPr>
                <a:t>PROS</a:t>
              </a:r>
              <a:endParaRPr/>
            </a:p>
          </p:txBody>
        </p:sp>
        <p:cxnSp>
          <p:nvCxnSpPr>
            <p:cNvPr id="518" name="Google Shape;518;p18"/>
            <p:cNvCxnSpPr/>
            <p:nvPr/>
          </p:nvCxnSpPr>
          <p:spPr>
            <a:xfrm>
              <a:off x="4671289" y="887182"/>
              <a:ext cx="457200" cy="0"/>
            </a:xfrm>
            <a:prstGeom prst="straightConnector1">
              <a:avLst/>
            </a:prstGeom>
            <a:noFill/>
            <a:ln cap="flat" cmpd="sng" w="28575">
              <a:solidFill>
                <a:schemeClr val="accent1"/>
              </a:solidFill>
              <a:prstDash val="solid"/>
              <a:miter lim="800000"/>
              <a:headEnd len="sm" w="sm" type="none"/>
              <a:tailEnd len="sm" w="sm" type="none"/>
            </a:ln>
          </p:spPr>
        </p:cxnSp>
      </p:grpSp>
      <p:pic>
        <p:nvPicPr>
          <p:cNvPr descr="Logo, company name&#10;&#10;Description automatically generated" id="519" name="Google Shape;519;p18"/>
          <p:cNvPicPr preferRelativeResize="0"/>
          <p:nvPr/>
        </p:nvPicPr>
        <p:blipFill rotWithShape="1">
          <a:blip r:embed="rId3">
            <a:alphaModFix/>
          </a:blip>
          <a:srcRect b="35468" l="0" r="0" t="32439"/>
          <a:stretch/>
        </p:blipFill>
        <p:spPr>
          <a:xfrm>
            <a:off x="329240" y="4379351"/>
            <a:ext cx="1556798" cy="499606"/>
          </a:xfrm>
          <a:prstGeom prst="rect">
            <a:avLst/>
          </a:prstGeom>
          <a:noFill/>
          <a:ln>
            <a:noFill/>
          </a:ln>
        </p:spPr>
      </p:pic>
    </p:spTree>
  </p:cSld>
  <p:clrMapOvr>
    <a:masterClrMapping/>
  </p:clrMapOvr>
  <p:transition spd="slow">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08"/>
                                        </p:tgtEl>
                                        <p:attrNameLst>
                                          <p:attrName>style.visibility</p:attrName>
                                        </p:attrNameLst>
                                      </p:cBhvr>
                                      <p:to>
                                        <p:strVal val="visible"/>
                                      </p:to>
                                    </p:set>
                                    <p:animEffect filter="fade" transition="in">
                                      <p:cBhvr>
                                        <p:cTn dur="250"/>
                                        <p:tgtEl>
                                          <p:spTgt spid="508"/>
                                        </p:tgtEl>
                                      </p:cBhvr>
                                    </p:animEffect>
                                  </p:childTnLst>
                                </p:cTn>
                              </p:par>
                            </p:childTnLst>
                          </p:cTn>
                        </p:par>
                        <p:par>
                          <p:cTn fill="hold">
                            <p:stCondLst>
                              <p:cond delay="250"/>
                            </p:stCondLst>
                            <p:childTnLst>
                              <p:par>
                                <p:cTn fill="hold" nodeType="afterEffect" presetClass="entr" presetID="10" presetSubtype="0">
                                  <p:stCondLst>
                                    <p:cond delay="0"/>
                                  </p:stCondLst>
                                  <p:childTnLst>
                                    <p:set>
                                      <p:cBhvr>
                                        <p:cTn dur="1" fill="hold">
                                          <p:stCondLst>
                                            <p:cond delay="0"/>
                                          </p:stCondLst>
                                        </p:cTn>
                                        <p:tgtEl>
                                          <p:spTgt spid="515"/>
                                        </p:tgtEl>
                                        <p:attrNameLst>
                                          <p:attrName>style.visibility</p:attrName>
                                        </p:attrNameLst>
                                      </p:cBhvr>
                                      <p:to>
                                        <p:strVal val="visible"/>
                                      </p:to>
                                    </p:set>
                                    <p:animEffect filter="fade" transition="in">
                                      <p:cBhvr>
                                        <p:cTn dur="250"/>
                                        <p:tgtEl>
                                          <p:spTgt spid="5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sp>
        <p:nvSpPr>
          <p:cNvPr id="525" name="Google Shape;525;p19"/>
          <p:cNvSpPr/>
          <p:nvPr/>
        </p:nvSpPr>
        <p:spPr>
          <a:xfrm flipH="1">
            <a:off x="2559732" y="0"/>
            <a:ext cx="2109934" cy="5143500"/>
          </a:xfrm>
          <a:custGeom>
            <a:rect b="b" l="l" r="r" t="t"/>
            <a:pathLst>
              <a:path extrusionOk="0" h="2996" w="1229">
                <a:moveTo>
                  <a:pt x="1080" y="0"/>
                </a:moveTo>
                <a:lnTo>
                  <a:pt x="0" y="2996"/>
                </a:lnTo>
                <a:lnTo>
                  <a:pt x="149" y="2996"/>
                </a:lnTo>
                <a:lnTo>
                  <a:pt x="1229" y="0"/>
                </a:lnTo>
                <a:lnTo>
                  <a:pt x="1080" y="0"/>
                </a:lnTo>
                <a:close/>
              </a:path>
            </a:pathLst>
          </a:custGeom>
          <a:solidFill>
            <a:srgbClr val="82BAE1">
              <a:alpha val="8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526" name="Google Shape;526;p19"/>
          <p:cNvSpPr txBox="1"/>
          <p:nvPr/>
        </p:nvSpPr>
        <p:spPr>
          <a:xfrm>
            <a:off x="5338230" y="2342074"/>
            <a:ext cx="2365156" cy="452816"/>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lang="en-US" sz="1050">
                <a:solidFill>
                  <a:schemeClr val="accent5"/>
                </a:solidFill>
                <a:latin typeface="Lato"/>
                <a:ea typeface="Lato"/>
                <a:cs typeface="Lato"/>
                <a:sym typeface="Lato"/>
              </a:rPr>
              <a:t>Microsoft Dynamics 365 is not very easy to integrate with other systems.</a:t>
            </a:r>
            <a:endParaRPr/>
          </a:p>
        </p:txBody>
      </p:sp>
      <p:sp>
        <p:nvSpPr>
          <p:cNvPr id="527" name="Google Shape;527;p19"/>
          <p:cNvSpPr txBox="1"/>
          <p:nvPr/>
        </p:nvSpPr>
        <p:spPr>
          <a:xfrm>
            <a:off x="5338230" y="3086724"/>
            <a:ext cx="2468675" cy="452816"/>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lang="en-US" sz="1050">
                <a:solidFill>
                  <a:schemeClr val="accent5"/>
                </a:solidFill>
                <a:latin typeface="Lato"/>
                <a:ea typeface="Lato"/>
                <a:cs typeface="Lato"/>
                <a:sym typeface="Lato"/>
              </a:rPr>
              <a:t>Its old templates make it less competitive than apps with the latest technology.</a:t>
            </a:r>
            <a:endParaRPr/>
          </a:p>
        </p:txBody>
      </p:sp>
      <p:sp>
        <p:nvSpPr>
          <p:cNvPr id="528" name="Google Shape;528;p19"/>
          <p:cNvSpPr txBox="1"/>
          <p:nvPr/>
        </p:nvSpPr>
        <p:spPr>
          <a:xfrm>
            <a:off x="5338230" y="3936880"/>
            <a:ext cx="2109933" cy="210442"/>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lang="en-US" sz="1050">
                <a:solidFill>
                  <a:schemeClr val="accent5"/>
                </a:solidFill>
                <a:latin typeface="Lato"/>
                <a:ea typeface="Lato"/>
                <a:cs typeface="Lato"/>
                <a:sym typeface="Lato"/>
              </a:rPr>
              <a:t>It needs a lot of initial formatting.</a:t>
            </a:r>
            <a:endParaRPr/>
          </a:p>
        </p:txBody>
      </p:sp>
      <p:sp>
        <p:nvSpPr>
          <p:cNvPr id="529" name="Google Shape;529;p19"/>
          <p:cNvSpPr/>
          <p:nvPr/>
        </p:nvSpPr>
        <p:spPr>
          <a:xfrm>
            <a:off x="4706675" y="3121698"/>
            <a:ext cx="375774" cy="375774"/>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50">
              <a:solidFill>
                <a:schemeClr val="accent4"/>
              </a:solidFill>
              <a:latin typeface="Calibri"/>
              <a:ea typeface="Calibri"/>
              <a:cs typeface="Calibri"/>
              <a:sym typeface="Calibri"/>
            </a:endParaRPr>
          </a:p>
        </p:txBody>
      </p:sp>
      <p:sp>
        <p:nvSpPr>
          <p:cNvPr id="530" name="Google Shape;530;p19"/>
          <p:cNvSpPr/>
          <p:nvPr/>
        </p:nvSpPr>
        <p:spPr>
          <a:xfrm>
            <a:off x="4706673" y="3854215"/>
            <a:ext cx="375774" cy="375774"/>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50">
              <a:solidFill>
                <a:schemeClr val="accent4"/>
              </a:solidFill>
              <a:latin typeface="Calibri"/>
              <a:ea typeface="Calibri"/>
              <a:cs typeface="Calibri"/>
              <a:sym typeface="Calibri"/>
            </a:endParaRPr>
          </a:p>
        </p:txBody>
      </p:sp>
      <p:sp>
        <p:nvSpPr>
          <p:cNvPr id="531" name="Google Shape;531;p19"/>
          <p:cNvSpPr/>
          <p:nvPr/>
        </p:nvSpPr>
        <p:spPr>
          <a:xfrm>
            <a:off x="4706675" y="2389181"/>
            <a:ext cx="375774" cy="375774"/>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50">
              <a:solidFill>
                <a:schemeClr val="accent4"/>
              </a:solidFill>
              <a:latin typeface="Calibri"/>
              <a:ea typeface="Calibri"/>
              <a:cs typeface="Calibri"/>
              <a:sym typeface="Calibri"/>
            </a:endParaRPr>
          </a:p>
        </p:txBody>
      </p:sp>
      <p:sp>
        <p:nvSpPr>
          <p:cNvPr id="532" name="Google Shape;532;p19"/>
          <p:cNvSpPr/>
          <p:nvPr/>
        </p:nvSpPr>
        <p:spPr>
          <a:xfrm flipH="1">
            <a:off x="3134233" y="1120258"/>
            <a:ext cx="810762" cy="1800870"/>
          </a:xfrm>
          <a:custGeom>
            <a:rect b="b" l="l" r="r" t="t"/>
            <a:pathLst>
              <a:path extrusionOk="0" h="1215" w="547">
                <a:moveTo>
                  <a:pt x="438" y="0"/>
                </a:moveTo>
                <a:lnTo>
                  <a:pt x="0" y="1215"/>
                </a:lnTo>
                <a:lnTo>
                  <a:pt x="108" y="1215"/>
                </a:lnTo>
                <a:lnTo>
                  <a:pt x="547" y="0"/>
                </a:lnTo>
                <a:lnTo>
                  <a:pt x="438" y="0"/>
                </a:lnTo>
                <a:close/>
              </a:path>
            </a:pathLst>
          </a:custGeom>
          <a:solidFill>
            <a:schemeClr val="accent2">
              <a:alpha val="8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grpSp>
        <p:nvGrpSpPr>
          <p:cNvPr id="533" name="Google Shape;533;p19"/>
          <p:cNvGrpSpPr/>
          <p:nvPr/>
        </p:nvGrpSpPr>
        <p:grpSpPr>
          <a:xfrm>
            <a:off x="4669666" y="761455"/>
            <a:ext cx="910003" cy="350107"/>
            <a:chOff x="4671289" y="537075"/>
            <a:chExt cx="910003" cy="350107"/>
          </a:xfrm>
        </p:grpSpPr>
        <p:sp>
          <p:nvSpPr>
            <p:cNvPr id="534" name="Google Shape;534;p19"/>
            <p:cNvSpPr txBox="1"/>
            <p:nvPr/>
          </p:nvSpPr>
          <p:spPr>
            <a:xfrm>
              <a:off x="4671290" y="537075"/>
              <a:ext cx="910002" cy="30777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US" sz="2400" cap="none">
                  <a:solidFill>
                    <a:schemeClr val="accent1"/>
                  </a:solidFill>
                  <a:latin typeface="Lato Black"/>
                  <a:ea typeface="Lato Black"/>
                  <a:cs typeface="Lato Black"/>
                  <a:sym typeface="Lato Black"/>
                </a:rPr>
                <a:t>CONS</a:t>
              </a:r>
              <a:endParaRPr sz="2400" cap="none">
                <a:solidFill>
                  <a:schemeClr val="accent2"/>
                </a:solidFill>
                <a:latin typeface="Lato Black"/>
                <a:ea typeface="Lato Black"/>
                <a:cs typeface="Lato Black"/>
                <a:sym typeface="Lato Black"/>
              </a:endParaRPr>
            </a:p>
          </p:txBody>
        </p:sp>
        <p:cxnSp>
          <p:nvCxnSpPr>
            <p:cNvPr id="535" name="Google Shape;535;p19"/>
            <p:cNvCxnSpPr/>
            <p:nvPr/>
          </p:nvCxnSpPr>
          <p:spPr>
            <a:xfrm>
              <a:off x="4671289" y="887182"/>
              <a:ext cx="457200" cy="0"/>
            </a:xfrm>
            <a:prstGeom prst="straightConnector1">
              <a:avLst/>
            </a:prstGeom>
            <a:noFill/>
            <a:ln cap="flat" cmpd="sng" w="28575">
              <a:solidFill>
                <a:schemeClr val="accent1"/>
              </a:solidFill>
              <a:prstDash val="solid"/>
              <a:miter lim="800000"/>
              <a:headEnd len="sm" w="sm" type="none"/>
              <a:tailEnd len="sm" w="sm" type="none"/>
            </a:ln>
          </p:spPr>
        </p:cxnSp>
      </p:grpSp>
      <p:sp>
        <p:nvSpPr>
          <p:cNvPr id="536" name="Google Shape;536;p19"/>
          <p:cNvSpPr txBox="1"/>
          <p:nvPr/>
        </p:nvSpPr>
        <p:spPr>
          <a:xfrm>
            <a:off x="5338230" y="1492318"/>
            <a:ext cx="2261641" cy="69519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lang="en-US" sz="1050">
                <a:solidFill>
                  <a:schemeClr val="accent5"/>
                </a:solidFill>
                <a:latin typeface="Lato"/>
                <a:ea typeface="Lato"/>
                <a:cs typeface="Lato"/>
                <a:sym typeface="Lato"/>
              </a:rPr>
              <a:t>You need a license to be able to use it, which requires training and it’s time-consuming. </a:t>
            </a:r>
            <a:endParaRPr/>
          </a:p>
        </p:txBody>
      </p:sp>
      <p:sp>
        <p:nvSpPr>
          <p:cNvPr id="537" name="Google Shape;537;p19"/>
          <p:cNvSpPr/>
          <p:nvPr/>
        </p:nvSpPr>
        <p:spPr>
          <a:xfrm>
            <a:off x="4706673" y="1652026"/>
            <a:ext cx="375774" cy="375774"/>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50">
              <a:solidFill>
                <a:schemeClr val="accent4"/>
              </a:solidFill>
              <a:latin typeface="Calibri"/>
              <a:ea typeface="Calibri"/>
              <a:cs typeface="Calibri"/>
              <a:sym typeface="Calibri"/>
            </a:endParaRPr>
          </a:p>
        </p:txBody>
      </p:sp>
      <p:pic>
        <p:nvPicPr>
          <p:cNvPr descr="Logo, company name&#10;&#10;Description automatically generated" id="538" name="Google Shape;538;p19"/>
          <p:cNvPicPr preferRelativeResize="0"/>
          <p:nvPr/>
        </p:nvPicPr>
        <p:blipFill rotWithShape="1">
          <a:blip r:embed="rId3">
            <a:alphaModFix/>
          </a:blip>
          <a:srcRect b="35469" l="0" r="0" t="32439"/>
          <a:stretch/>
        </p:blipFill>
        <p:spPr>
          <a:xfrm>
            <a:off x="545734" y="4094276"/>
            <a:ext cx="1556798" cy="499606"/>
          </a:xfrm>
          <a:prstGeom prst="rect">
            <a:avLst/>
          </a:prstGeom>
          <a:noFill/>
          <a:ln>
            <a:noFill/>
          </a:ln>
        </p:spPr>
      </p:pic>
    </p:spTree>
  </p:cSld>
  <p:clrMapOvr>
    <a:masterClrMapping/>
  </p:clrMapOvr>
  <p:transition spd="slow">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25"/>
                                        </p:tgtEl>
                                        <p:attrNameLst>
                                          <p:attrName>style.visibility</p:attrName>
                                        </p:attrNameLst>
                                      </p:cBhvr>
                                      <p:to>
                                        <p:strVal val="visible"/>
                                      </p:to>
                                    </p:set>
                                    <p:animEffect filter="fade" transition="in">
                                      <p:cBhvr>
                                        <p:cTn dur="10"/>
                                        <p:tgtEl>
                                          <p:spTgt spid="525"/>
                                        </p:tgtEl>
                                      </p:cBhvr>
                                    </p:animEffect>
                                  </p:childTnLst>
                                </p:cTn>
                              </p:par>
                            </p:childTnLst>
                          </p:cTn>
                        </p:par>
                        <p:par>
                          <p:cTn fill="hold">
                            <p:stCondLst>
                              <p:cond delay="10"/>
                            </p:stCondLst>
                            <p:childTnLst>
                              <p:par>
                                <p:cTn fill="hold" nodeType="afterEffect" presetClass="entr" presetID="10" presetSubtype="0">
                                  <p:stCondLst>
                                    <p:cond delay="0"/>
                                  </p:stCondLst>
                                  <p:childTnLst>
                                    <p:set>
                                      <p:cBhvr>
                                        <p:cTn dur="1" fill="hold">
                                          <p:stCondLst>
                                            <p:cond delay="0"/>
                                          </p:stCondLst>
                                        </p:cTn>
                                        <p:tgtEl>
                                          <p:spTgt spid="532"/>
                                        </p:tgtEl>
                                        <p:attrNameLst>
                                          <p:attrName>style.visibility</p:attrName>
                                        </p:attrNameLst>
                                      </p:cBhvr>
                                      <p:to>
                                        <p:strVal val="visible"/>
                                      </p:to>
                                    </p:set>
                                    <p:animEffect filter="fade" transition="in">
                                      <p:cBhvr>
                                        <p:cTn dur="10"/>
                                        <p:tgtEl>
                                          <p:spTgt spid="5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2"/>
          <p:cNvSpPr/>
          <p:nvPr/>
        </p:nvSpPr>
        <p:spPr>
          <a:xfrm>
            <a:off x="9688" y="-4572"/>
            <a:ext cx="9144000" cy="5143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72" name="Google Shape;272;p2"/>
          <p:cNvSpPr txBox="1"/>
          <p:nvPr/>
        </p:nvSpPr>
        <p:spPr>
          <a:xfrm>
            <a:off x="3982523" y="514339"/>
            <a:ext cx="4464000" cy="400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US" sz="2600" cap="none">
                <a:solidFill>
                  <a:schemeClr val="accent2"/>
                </a:solidFill>
                <a:latin typeface="Lato Black"/>
                <a:ea typeface="Lato Black"/>
                <a:cs typeface="Lato Black"/>
                <a:sym typeface="Lato Black"/>
              </a:rPr>
              <a:t>CONTENTS</a:t>
            </a:r>
            <a:endParaRPr/>
          </a:p>
        </p:txBody>
      </p:sp>
      <p:cxnSp>
        <p:nvCxnSpPr>
          <p:cNvPr id="273" name="Google Shape;273;p2"/>
          <p:cNvCxnSpPr/>
          <p:nvPr/>
        </p:nvCxnSpPr>
        <p:spPr>
          <a:xfrm>
            <a:off x="4102023" y="1009402"/>
            <a:ext cx="548700" cy="0"/>
          </a:xfrm>
          <a:prstGeom prst="straightConnector1">
            <a:avLst/>
          </a:prstGeom>
          <a:noFill/>
          <a:ln cap="flat" cmpd="sng" w="28575">
            <a:solidFill>
              <a:schemeClr val="lt1"/>
            </a:solidFill>
            <a:prstDash val="solid"/>
            <a:miter lim="800000"/>
            <a:headEnd len="sm" w="sm" type="none"/>
            <a:tailEnd len="sm" w="sm" type="none"/>
          </a:ln>
        </p:spPr>
      </p:cxnSp>
      <p:sp>
        <p:nvSpPr>
          <p:cNvPr id="274" name="Google Shape;274;p2"/>
          <p:cNvSpPr txBox="1"/>
          <p:nvPr/>
        </p:nvSpPr>
        <p:spPr>
          <a:xfrm>
            <a:off x="3982523" y="1350812"/>
            <a:ext cx="4464000" cy="1354500"/>
          </a:xfrm>
          <a:prstGeom prst="rect">
            <a:avLst/>
          </a:prstGeom>
          <a:noFill/>
          <a:ln>
            <a:noFill/>
          </a:ln>
        </p:spPr>
        <p:txBody>
          <a:bodyPr anchorCtr="0" anchor="t" bIns="0" lIns="0" spcFirstLastPara="1" rIns="0" wrap="square" tIns="0">
            <a:spAutoFit/>
          </a:bodyPr>
          <a:lstStyle/>
          <a:p>
            <a:pPr indent="-171450" lvl="0" marL="171450" marR="0" rtl="0" algn="l">
              <a:lnSpc>
                <a:spcPct val="120000"/>
              </a:lnSpc>
              <a:spcBef>
                <a:spcPts val="0"/>
              </a:spcBef>
              <a:spcAft>
                <a:spcPts val="0"/>
              </a:spcAft>
              <a:buClr>
                <a:schemeClr val="lt1"/>
              </a:buClr>
              <a:buSzPts val="1000"/>
              <a:buFont typeface="Noto Sans Symbols"/>
              <a:buChar char="✔"/>
            </a:pPr>
            <a:r>
              <a:rPr b="1" lang="en-US" sz="1000" cap="none">
                <a:solidFill>
                  <a:schemeClr val="lt1"/>
                </a:solidFill>
                <a:latin typeface="Lato"/>
                <a:ea typeface="Lato"/>
                <a:cs typeface="Lato"/>
                <a:sym typeface="Lato"/>
              </a:rPr>
              <a:t>WHAT IS AN INTEGRATION ?</a:t>
            </a:r>
            <a:endParaRPr/>
          </a:p>
          <a:p>
            <a:pPr indent="-171450" lvl="0" marL="171450" marR="0" rtl="0" algn="l">
              <a:lnSpc>
                <a:spcPct val="120000"/>
              </a:lnSpc>
              <a:spcBef>
                <a:spcPts val="900"/>
              </a:spcBef>
              <a:spcAft>
                <a:spcPts val="0"/>
              </a:spcAft>
              <a:buClr>
                <a:schemeClr val="lt1"/>
              </a:buClr>
              <a:buSzPts val="1000"/>
              <a:buFont typeface="Noto Sans Symbols"/>
              <a:buChar char="✔"/>
            </a:pPr>
            <a:r>
              <a:rPr b="1" lang="en-US" sz="1000" cap="none">
                <a:solidFill>
                  <a:schemeClr val="lt1"/>
                </a:solidFill>
                <a:latin typeface="Lato"/>
                <a:ea typeface="Lato"/>
                <a:cs typeface="Lato"/>
                <a:sym typeface="Lato"/>
              </a:rPr>
              <a:t>HOW IS  DONE IN NETSUITE?</a:t>
            </a:r>
            <a:endParaRPr/>
          </a:p>
          <a:p>
            <a:pPr indent="-171450" lvl="0" marL="171450" marR="0" rtl="0" algn="l">
              <a:lnSpc>
                <a:spcPct val="120000"/>
              </a:lnSpc>
              <a:spcBef>
                <a:spcPts val="900"/>
              </a:spcBef>
              <a:spcAft>
                <a:spcPts val="0"/>
              </a:spcAft>
              <a:buClr>
                <a:schemeClr val="lt1"/>
              </a:buClr>
              <a:buSzPts val="1000"/>
              <a:buFont typeface="Noto Sans Symbols"/>
              <a:buChar char="✔"/>
            </a:pPr>
            <a:r>
              <a:rPr b="1" lang="en-US" sz="1000" cap="none">
                <a:solidFill>
                  <a:schemeClr val="lt1"/>
                </a:solidFill>
                <a:latin typeface="Lato"/>
                <a:ea typeface="Lato"/>
                <a:cs typeface="Lato"/>
                <a:sym typeface="Lato"/>
              </a:rPr>
              <a:t>INTEGRATING ECOMMERCE IN TO NETSUITE</a:t>
            </a:r>
            <a:endParaRPr/>
          </a:p>
          <a:p>
            <a:pPr indent="-171450" lvl="0" marL="171450" marR="0" rtl="0" algn="l">
              <a:lnSpc>
                <a:spcPct val="120000"/>
              </a:lnSpc>
              <a:spcBef>
                <a:spcPts val="900"/>
              </a:spcBef>
              <a:spcAft>
                <a:spcPts val="0"/>
              </a:spcAft>
              <a:buClr>
                <a:schemeClr val="lt1"/>
              </a:buClr>
              <a:buSzPts val="1000"/>
              <a:buFont typeface="Noto Sans Symbols"/>
              <a:buChar char="✔"/>
            </a:pPr>
            <a:r>
              <a:rPr b="1" lang="en-US" sz="1000" cap="none">
                <a:solidFill>
                  <a:schemeClr val="lt1"/>
                </a:solidFill>
                <a:latin typeface="Lato"/>
                <a:ea typeface="Lato"/>
                <a:cs typeface="Lato"/>
                <a:sym typeface="Lato"/>
              </a:rPr>
              <a:t>STEPS INVOLVED IN ECOMMERCE ERP INTEGRATION </a:t>
            </a:r>
            <a:endParaRPr/>
          </a:p>
          <a:p>
            <a:pPr indent="-171450" lvl="0" marL="171450" marR="0" rtl="0" algn="l">
              <a:lnSpc>
                <a:spcPct val="120000"/>
              </a:lnSpc>
              <a:spcBef>
                <a:spcPts val="900"/>
              </a:spcBef>
              <a:spcAft>
                <a:spcPts val="0"/>
              </a:spcAft>
              <a:buClr>
                <a:schemeClr val="lt1"/>
              </a:buClr>
              <a:buSzPts val="1000"/>
              <a:buFont typeface="Noto Sans Symbols"/>
              <a:buChar char="✔"/>
            </a:pPr>
            <a:r>
              <a:rPr b="1" lang="en-US" sz="1000" cap="none">
                <a:solidFill>
                  <a:schemeClr val="lt1"/>
                </a:solidFill>
                <a:latin typeface="Lato"/>
                <a:ea typeface="Lato"/>
                <a:cs typeface="Lato"/>
                <a:sym typeface="Lato"/>
              </a:rPr>
              <a:t>TEN BEST ERP SOFTWARE FOR ECOMMERCE IN 2022</a:t>
            </a:r>
            <a:endParaRPr/>
          </a:p>
        </p:txBody>
      </p:sp>
      <p:sp>
        <p:nvSpPr>
          <p:cNvPr id="275" name="Google Shape;275;p2"/>
          <p:cNvSpPr/>
          <p:nvPr/>
        </p:nvSpPr>
        <p:spPr>
          <a:xfrm>
            <a:off x="9700" y="-107925"/>
            <a:ext cx="4188302" cy="5359345"/>
          </a:xfrm>
          <a:custGeom>
            <a:rect b="b" l="l" r="r" t="t"/>
            <a:pathLst>
              <a:path extrusionOk="0" h="3704" w="2869">
                <a:moveTo>
                  <a:pt x="1335" y="0"/>
                </a:moveTo>
                <a:lnTo>
                  <a:pt x="0" y="3704"/>
                </a:lnTo>
                <a:lnTo>
                  <a:pt x="1534" y="3704"/>
                </a:lnTo>
                <a:lnTo>
                  <a:pt x="2869" y="0"/>
                </a:lnTo>
                <a:lnTo>
                  <a:pt x="1335"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pic>
        <p:nvPicPr>
          <p:cNvPr descr="Logo, company name&#10;&#10;Description automatically generated" id="276" name="Google Shape;276;p2"/>
          <p:cNvPicPr preferRelativeResize="0"/>
          <p:nvPr/>
        </p:nvPicPr>
        <p:blipFill rotWithShape="1">
          <a:blip r:embed="rId3">
            <a:alphaModFix/>
          </a:blip>
          <a:srcRect b="35468" l="0" r="0" t="32439"/>
          <a:stretch/>
        </p:blipFill>
        <p:spPr>
          <a:xfrm>
            <a:off x="505340" y="4129551"/>
            <a:ext cx="1556798" cy="499606"/>
          </a:xfrm>
          <a:prstGeom prst="rect">
            <a:avLst/>
          </a:prstGeom>
          <a:noFill/>
          <a:ln>
            <a:noFill/>
          </a:ln>
        </p:spPr>
      </p:pic>
    </p:spTree>
  </p:cSld>
  <p:clrMapOvr>
    <a:masterClrMapping/>
  </p:clrMapOvr>
  <p:transition spd="slow">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72"/>
                                        </p:tgtEl>
                                        <p:attrNameLst>
                                          <p:attrName>style.visibility</p:attrName>
                                        </p:attrNameLst>
                                      </p:cBhvr>
                                      <p:to>
                                        <p:strVal val="visible"/>
                                      </p:to>
                                    </p:set>
                                    <p:animEffect filter="fade" transition="in">
                                      <p:cBhvr>
                                        <p:cTn dur="250"/>
                                        <p:tgtEl>
                                          <p:spTgt spid="272"/>
                                        </p:tgtEl>
                                      </p:cBhvr>
                                    </p:animEffect>
                                  </p:childTnLst>
                                </p:cTn>
                              </p:par>
                            </p:childTnLst>
                          </p:cTn>
                        </p:par>
                        <p:par>
                          <p:cTn fill="hold">
                            <p:stCondLst>
                              <p:cond delay="250"/>
                            </p:stCondLst>
                            <p:childTnLst>
                              <p:par>
                                <p:cTn fill="hold" nodeType="afterEffect" presetClass="entr" presetID="10" presetSubtype="0">
                                  <p:stCondLst>
                                    <p:cond delay="0"/>
                                  </p:stCondLst>
                                  <p:childTnLst>
                                    <p:set>
                                      <p:cBhvr>
                                        <p:cTn dur="1" fill="hold">
                                          <p:stCondLst>
                                            <p:cond delay="0"/>
                                          </p:stCondLst>
                                        </p:cTn>
                                        <p:tgtEl>
                                          <p:spTgt spid="273"/>
                                        </p:tgtEl>
                                        <p:attrNameLst>
                                          <p:attrName>style.visibility</p:attrName>
                                        </p:attrNameLst>
                                      </p:cBhvr>
                                      <p:to>
                                        <p:strVal val="visible"/>
                                      </p:to>
                                    </p:set>
                                    <p:animEffect filter="fade" transition="in">
                                      <p:cBhvr>
                                        <p:cTn dur="250"/>
                                        <p:tgtEl>
                                          <p:spTgt spid="27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75"/>
                                        </p:tgtEl>
                                        <p:attrNameLst>
                                          <p:attrName>style.visibility</p:attrName>
                                        </p:attrNameLst>
                                      </p:cBhvr>
                                      <p:to>
                                        <p:strVal val="visible"/>
                                      </p:to>
                                    </p:set>
                                    <p:animEffect filter="fade" transition="in">
                                      <p:cBhvr>
                                        <p:cTn dur="250"/>
                                        <p:tgtEl>
                                          <p:spTgt spid="275"/>
                                        </p:tgtEl>
                                      </p:cBhvr>
                                    </p:animEffect>
                                  </p:childTnLst>
                                </p:cTn>
                              </p:par>
                            </p:childTnLst>
                          </p:cTn>
                        </p:par>
                        <p:par>
                          <p:cTn fill="hold">
                            <p:stCondLst>
                              <p:cond delay="750"/>
                            </p:stCondLst>
                            <p:childTnLst>
                              <p:par>
                                <p:cTn fill="hold" nodeType="afterEffect" presetClass="entr" presetID="10" presetSubtype="0">
                                  <p:stCondLst>
                                    <p:cond delay="0"/>
                                  </p:stCondLst>
                                  <p:childTnLst>
                                    <p:set>
                                      <p:cBhvr>
                                        <p:cTn dur="1" fill="hold">
                                          <p:stCondLst>
                                            <p:cond delay="0"/>
                                          </p:stCondLst>
                                        </p:cTn>
                                        <p:tgtEl>
                                          <p:spTgt spid="274"/>
                                        </p:tgtEl>
                                        <p:attrNameLst>
                                          <p:attrName>style.visibility</p:attrName>
                                        </p:attrNameLst>
                                      </p:cBhvr>
                                      <p:to>
                                        <p:strVal val="visible"/>
                                      </p:to>
                                    </p:set>
                                    <p:animEffect filter="fade" transition="in">
                                      <p:cBhvr>
                                        <p:cTn dur="250"/>
                                        <p:tgtEl>
                                          <p:spTgt spid="2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3" name="Shape 543"/>
        <p:cNvGrpSpPr/>
        <p:nvPr/>
      </p:nvGrpSpPr>
      <p:grpSpPr>
        <a:xfrm>
          <a:off x="0" y="0"/>
          <a:ext cx="0" cy="0"/>
          <a:chOff x="0" y="0"/>
          <a:chExt cx="0" cy="0"/>
        </a:xfrm>
      </p:grpSpPr>
      <p:sp>
        <p:nvSpPr>
          <p:cNvPr id="544" name="Google Shape;544;p20"/>
          <p:cNvSpPr/>
          <p:nvPr/>
        </p:nvSpPr>
        <p:spPr>
          <a:xfrm>
            <a:off x="1" y="-217"/>
            <a:ext cx="9144000" cy="5143717"/>
          </a:xfrm>
          <a:custGeom>
            <a:rect b="b" l="l" r="r" t="t"/>
            <a:pathLst>
              <a:path extrusionOk="0" h="2960" w="5262">
                <a:moveTo>
                  <a:pt x="0" y="2960"/>
                </a:moveTo>
                <a:lnTo>
                  <a:pt x="5262" y="2960"/>
                </a:lnTo>
                <a:lnTo>
                  <a:pt x="5262" y="0"/>
                </a:lnTo>
                <a:lnTo>
                  <a:pt x="1067" y="0"/>
                </a:lnTo>
                <a:lnTo>
                  <a:pt x="0" y="2960"/>
                </a:lnTo>
                <a:close/>
              </a:path>
            </a:pathLst>
          </a:custGeom>
          <a:solidFill>
            <a:schemeClr val="accent1">
              <a:alpha val="69803"/>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545" name="Google Shape;545;p20"/>
          <p:cNvSpPr txBox="1"/>
          <p:nvPr/>
        </p:nvSpPr>
        <p:spPr>
          <a:xfrm>
            <a:off x="6098875" y="502618"/>
            <a:ext cx="2402188" cy="564257"/>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None/>
            </a:pPr>
            <a:r>
              <a:rPr lang="en-US" sz="4400" cap="none">
                <a:solidFill>
                  <a:schemeClr val="lt1"/>
                </a:solidFill>
                <a:latin typeface="Lato Black"/>
                <a:ea typeface="Lato Black"/>
                <a:cs typeface="Lato Black"/>
                <a:sym typeface="Lato Black"/>
              </a:rPr>
              <a:t>SYSPRO</a:t>
            </a:r>
            <a:endParaRPr sz="4400" cap="none">
              <a:solidFill>
                <a:schemeClr val="accent2"/>
              </a:solidFill>
              <a:latin typeface="Lato Black"/>
              <a:ea typeface="Lato Black"/>
              <a:cs typeface="Lato Black"/>
              <a:sym typeface="Lato Black"/>
            </a:endParaRPr>
          </a:p>
        </p:txBody>
      </p:sp>
      <p:cxnSp>
        <p:nvCxnSpPr>
          <p:cNvPr id="546" name="Google Shape;546;p20"/>
          <p:cNvCxnSpPr/>
          <p:nvPr/>
        </p:nvCxnSpPr>
        <p:spPr>
          <a:xfrm>
            <a:off x="7952423" y="1211194"/>
            <a:ext cx="548640" cy="0"/>
          </a:xfrm>
          <a:prstGeom prst="straightConnector1">
            <a:avLst/>
          </a:prstGeom>
          <a:noFill/>
          <a:ln cap="flat" cmpd="sng" w="28575">
            <a:solidFill>
              <a:schemeClr val="lt1"/>
            </a:solidFill>
            <a:prstDash val="solid"/>
            <a:miter lim="800000"/>
            <a:headEnd len="sm" w="sm" type="none"/>
            <a:tailEnd len="sm" w="sm" type="none"/>
          </a:ln>
        </p:spPr>
      </p:cxnSp>
      <p:sp>
        <p:nvSpPr>
          <p:cNvPr id="547" name="Google Shape;547;p20"/>
          <p:cNvSpPr/>
          <p:nvPr/>
        </p:nvSpPr>
        <p:spPr>
          <a:xfrm>
            <a:off x="0" y="0"/>
            <a:ext cx="2109934" cy="5143500"/>
          </a:xfrm>
          <a:custGeom>
            <a:rect b="b" l="l" r="r" t="t"/>
            <a:pathLst>
              <a:path extrusionOk="0" h="2996" w="1229">
                <a:moveTo>
                  <a:pt x="1080" y="0"/>
                </a:moveTo>
                <a:lnTo>
                  <a:pt x="0" y="2996"/>
                </a:lnTo>
                <a:lnTo>
                  <a:pt x="149" y="2996"/>
                </a:lnTo>
                <a:lnTo>
                  <a:pt x="1229" y="0"/>
                </a:lnTo>
                <a:lnTo>
                  <a:pt x="1080" y="0"/>
                </a:lnTo>
                <a:close/>
              </a:path>
            </a:pathLst>
          </a:custGeom>
          <a:solidFill>
            <a:srgbClr val="82BAE1">
              <a:alpha val="8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548" name="Google Shape;548;p20"/>
          <p:cNvSpPr/>
          <p:nvPr/>
        </p:nvSpPr>
        <p:spPr>
          <a:xfrm>
            <a:off x="724671" y="1120258"/>
            <a:ext cx="810762" cy="1800870"/>
          </a:xfrm>
          <a:custGeom>
            <a:rect b="b" l="l" r="r" t="t"/>
            <a:pathLst>
              <a:path extrusionOk="0" h="1215" w="547">
                <a:moveTo>
                  <a:pt x="438" y="0"/>
                </a:moveTo>
                <a:lnTo>
                  <a:pt x="0" y="1215"/>
                </a:lnTo>
                <a:lnTo>
                  <a:pt x="108" y="1215"/>
                </a:lnTo>
                <a:lnTo>
                  <a:pt x="547" y="0"/>
                </a:lnTo>
                <a:lnTo>
                  <a:pt x="438" y="0"/>
                </a:lnTo>
                <a:close/>
              </a:path>
            </a:pathLst>
          </a:custGeom>
          <a:solidFill>
            <a:schemeClr val="accent2">
              <a:alpha val="8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549" name="Google Shape;549;p20"/>
          <p:cNvSpPr/>
          <p:nvPr/>
        </p:nvSpPr>
        <p:spPr>
          <a:xfrm>
            <a:off x="2473446" y="1441698"/>
            <a:ext cx="5115464" cy="2958860"/>
          </a:xfrm>
          <a:prstGeom prst="ellipse">
            <a:avLst/>
          </a:prstGeom>
          <a:solidFill>
            <a:schemeClr val="accent1">
              <a:alpha val="40784"/>
            </a:schemeClr>
          </a:solidFill>
          <a:ln>
            <a:noFill/>
          </a:ln>
          <a:effectLst>
            <a:outerShdw blurRad="149987" algn="ctr" dir="8460000" dist="250190">
              <a:srgbClr val="000000">
                <a:alpha val="27843"/>
              </a:srgbClr>
            </a:outerShdw>
          </a:effectLst>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rPr lang="en-US" sz="1350">
                <a:solidFill>
                  <a:schemeClr val="lt1"/>
                </a:solidFill>
                <a:latin typeface="Lato"/>
                <a:ea typeface="Lato"/>
                <a:cs typeface="Lato"/>
                <a:sym typeface="Lato"/>
              </a:rPr>
              <a:t>Syspro is an ERP software which is excellent for any business type and size as its flexible and can be easily customised. It focuses on the design operations of a company. If you plan to expand your business, Syspro is the perfect option. </a:t>
            </a:r>
            <a:endParaRPr/>
          </a:p>
        </p:txBody>
      </p:sp>
      <p:pic>
        <p:nvPicPr>
          <p:cNvPr descr="Logo, company name&#10;&#10;Description automatically generated" id="550" name="Google Shape;550;p20"/>
          <p:cNvPicPr preferRelativeResize="0"/>
          <p:nvPr/>
        </p:nvPicPr>
        <p:blipFill rotWithShape="1">
          <a:blip r:embed="rId3">
            <a:alphaModFix/>
          </a:blip>
          <a:srcRect b="35469" l="0" r="0" t="32439"/>
          <a:stretch/>
        </p:blipFill>
        <p:spPr>
          <a:xfrm>
            <a:off x="7009233" y="4120155"/>
            <a:ext cx="1556798" cy="499606"/>
          </a:xfrm>
          <a:prstGeom prst="rect">
            <a:avLst/>
          </a:prstGeom>
          <a:noFill/>
          <a:ln>
            <a:noFill/>
          </a:ln>
        </p:spPr>
      </p:pic>
    </p:spTree>
  </p:cSld>
  <p:clrMapOvr>
    <a:masterClrMapping/>
  </p:clrMapOvr>
  <p:transition spd="slow">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44"/>
                                        </p:tgtEl>
                                        <p:attrNameLst>
                                          <p:attrName>style.visibility</p:attrName>
                                        </p:attrNameLst>
                                      </p:cBhvr>
                                      <p:to>
                                        <p:strVal val="visible"/>
                                      </p:to>
                                    </p:set>
                                    <p:animEffect filter="fade" transition="in">
                                      <p:cBhvr>
                                        <p:cTn dur="250"/>
                                        <p:tgtEl>
                                          <p:spTgt spid="544"/>
                                        </p:tgtEl>
                                      </p:cBhvr>
                                    </p:animEffect>
                                  </p:childTnLst>
                                </p:cTn>
                              </p:par>
                            </p:childTnLst>
                          </p:cTn>
                        </p:par>
                        <p:par>
                          <p:cTn fill="hold">
                            <p:stCondLst>
                              <p:cond delay="250"/>
                            </p:stCondLst>
                            <p:childTnLst>
                              <p:par>
                                <p:cTn fill="hold" nodeType="afterEffect" presetClass="entr" presetID="10" presetSubtype="0">
                                  <p:stCondLst>
                                    <p:cond delay="0"/>
                                  </p:stCondLst>
                                  <p:childTnLst>
                                    <p:set>
                                      <p:cBhvr>
                                        <p:cTn dur="1" fill="hold">
                                          <p:stCondLst>
                                            <p:cond delay="0"/>
                                          </p:stCondLst>
                                        </p:cTn>
                                        <p:tgtEl>
                                          <p:spTgt spid="547"/>
                                        </p:tgtEl>
                                        <p:attrNameLst>
                                          <p:attrName>style.visibility</p:attrName>
                                        </p:attrNameLst>
                                      </p:cBhvr>
                                      <p:to>
                                        <p:strVal val="visible"/>
                                      </p:to>
                                    </p:set>
                                    <p:animEffect filter="fade" transition="in">
                                      <p:cBhvr>
                                        <p:cTn dur="10"/>
                                        <p:tgtEl>
                                          <p:spTgt spid="547"/>
                                        </p:tgtEl>
                                      </p:cBhvr>
                                    </p:animEffect>
                                  </p:childTnLst>
                                </p:cTn>
                              </p:par>
                            </p:childTnLst>
                          </p:cTn>
                        </p:par>
                        <p:par>
                          <p:cTn fill="hold">
                            <p:stCondLst>
                              <p:cond delay="260"/>
                            </p:stCondLst>
                            <p:childTnLst>
                              <p:par>
                                <p:cTn fill="hold" nodeType="afterEffect" presetClass="entr" presetID="10" presetSubtype="0">
                                  <p:stCondLst>
                                    <p:cond delay="0"/>
                                  </p:stCondLst>
                                  <p:childTnLst>
                                    <p:set>
                                      <p:cBhvr>
                                        <p:cTn dur="1" fill="hold">
                                          <p:stCondLst>
                                            <p:cond delay="0"/>
                                          </p:stCondLst>
                                        </p:cTn>
                                        <p:tgtEl>
                                          <p:spTgt spid="548"/>
                                        </p:tgtEl>
                                        <p:attrNameLst>
                                          <p:attrName>style.visibility</p:attrName>
                                        </p:attrNameLst>
                                      </p:cBhvr>
                                      <p:to>
                                        <p:strVal val="visible"/>
                                      </p:to>
                                    </p:set>
                                    <p:animEffect filter="fade" transition="in">
                                      <p:cBhvr>
                                        <p:cTn dur="10"/>
                                        <p:tgtEl>
                                          <p:spTgt spid="548"/>
                                        </p:tgtEl>
                                      </p:cBhvr>
                                    </p:animEffect>
                                  </p:childTnLst>
                                </p:cTn>
                              </p:par>
                            </p:childTnLst>
                          </p:cTn>
                        </p:par>
                        <p:par>
                          <p:cTn fill="hold">
                            <p:stCondLst>
                              <p:cond delay="270"/>
                            </p:stCondLst>
                            <p:childTnLst>
                              <p:par>
                                <p:cTn fill="hold" nodeType="afterEffect" presetClass="entr" presetID="10" presetSubtype="0">
                                  <p:stCondLst>
                                    <p:cond delay="0"/>
                                  </p:stCondLst>
                                  <p:childTnLst>
                                    <p:set>
                                      <p:cBhvr>
                                        <p:cTn dur="1" fill="hold">
                                          <p:stCondLst>
                                            <p:cond delay="0"/>
                                          </p:stCondLst>
                                        </p:cTn>
                                        <p:tgtEl>
                                          <p:spTgt spid="545"/>
                                        </p:tgtEl>
                                        <p:attrNameLst>
                                          <p:attrName>style.visibility</p:attrName>
                                        </p:attrNameLst>
                                      </p:cBhvr>
                                      <p:to>
                                        <p:strVal val="visible"/>
                                      </p:to>
                                    </p:set>
                                    <p:animEffect filter="fade" transition="in">
                                      <p:cBhvr>
                                        <p:cTn dur="250"/>
                                        <p:tgtEl>
                                          <p:spTgt spid="545"/>
                                        </p:tgtEl>
                                      </p:cBhvr>
                                    </p:animEffect>
                                  </p:childTnLst>
                                </p:cTn>
                              </p:par>
                            </p:childTnLst>
                          </p:cTn>
                        </p:par>
                        <p:par>
                          <p:cTn fill="hold">
                            <p:stCondLst>
                              <p:cond delay="520"/>
                            </p:stCondLst>
                            <p:childTnLst>
                              <p:par>
                                <p:cTn fill="hold" nodeType="afterEffect" presetClass="entr" presetID="10" presetSubtype="0">
                                  <p:stCondLst>
                                    <p:cond delay="0"/>
                                  </p:stCondLst>
                                  <p:childTnLst>
                                    <p:set>
                                      <p:cBhvr>
                                        <p:cTn dur="1" fill="hold">
                                          <p:stCondLst>
                                            <p:cond delay="0"/>
                                          </p:stCondLst>
                                        </p:cTn>
                                        <p:tgtEl>
                                          <p:spTgt spid="546"/>
                                        </p:tgtEl>
                                        <p:attrNameLst>
                                          <p:attrName>style.visibility</p:attrName>
                                        </p:attrNameLst>
                                      </p:cBhvr>
                                      <p:to>
                                        <p:strVal val="visible"/>
                                      </p:to>
                                    </p:set>
                                    <p:animEffect filter="fade" transition="in">
                                      <p:cBhvr>
                                        <p:cTn dur="250"/>
                                        <p:tgtEl>
                                          <p:spTgt spid="546"/>
                                        </p:tgtEl>
                                      </p:cBhvr>
                                    </p:animEffect>
                                  </p:childTnLst>
                                </p:cTn>
                              </p:par>
                            </p:childTnLst>
                          </p:cTn>
                        </p:par>
                        <p:par>
                          <p:cTn fill="hold">
                            <p:stCondLst>
                              <p:cond delay="770"/>
                            </p:stCondLst>
                            <p:childTnLst>
                              <p:par>
                                <p:cTn fill="hold" nodeType="afterEffect" presetClass="entr" presetID="10" presetSubtype="0">
                                  <p:stCondLst>
                                    <p:cond delay="0"/>
                                  </p:stCondLst>
                                  <p:childTnLst>
                                    <p:set>
                                      <p:cBhvr>
                                        <p:cTn dur="1" fill="hold">
                                          <p:stCondLst>
                                            <p:cond delay="0"/>
                                          </p:stCondLst>
                                        </p:cTn>
                                        <p:tgtEl>
                                          <p:spTgt spid="549"/>
                                        </p:tgtEl>
                                        <p:attrNameLst>
                                          <p:attrName>style.visibility</p:attrName>
                                        </p:attrNameLst>
                                      </p:cBhvr>
                                      <p:to>
                                        <p:strVal val="visible"/>
                                      </p:to>
                                    </p:set>
                                    <p:animEffect filter="fade" transition="in">
                                      <p:cBhvr>
                                        <p:cTn dur="250"/>
                                        <p:tgtEl>
                                          <p:spTgt spid="5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54" name="Shape 554"/>
        <p:cNvGrpSpPr/>
        <p:nvPr/>
      </p:nvGrpSpPr>
      <p:grpSpPr>
        <a:xfrm>
          <a:off x="0" y="0"/>
          <a:ext cx="0" cy="0"/>
          <a:chOff x="0" y="0"/>
          <a:chExt cx="0" cy="0"/>
        </a:xfrm>
      </p:grpSpPr>
      <p:sp>
        <p:nvSpPr>
          <p:cNvPr id="555" name="Google Shape;555;p21"/>
          <p:cNvSpPr txBox="1"/>
          <p:nvPr>
            <p:ph idx="1" type="body"/>
          </p:nvPr>
        </p:nvSpPr>
        <p:spPr>
          <a:xfrm>
            <a:off x="638174" y="514350"/>
            <a:ext cx="1778769" cy="658842"/>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4800"/>
              <a:buFont typeface="Lato Black"/>
              <a:buNone/>
            </a:pPr>
            <a:r>
              <a:rPr lang="en-US" sz="4800"/>
              <a:t>PROS</a:t>
            </a:r>
            <a:endParaRPr sz="4800">
              <a:solidFill>
                <a:schemeClr val="accent2"/>
              </a:solidFill>
            </a:endParaRPr>
          </a:p>
        </p:txBody>
      </p:sp>
      <p:sp>
        <p:nvSpPr>
          <p:cNvPr id="556" name="Google Shape;556;p21"/>
          <p:cNvSpPr/>
          <p:nvPr/>
        </p:nvSpPr>
        <p:spPr>
          <a:xfrm>
            <a:off x="6009039" y="1586721"/>
            <a:ext cx="2487532" cy="1893570"/>
          </a:xfrm>
          <a:custGeom>
            <a:rect b="b" l="l" r="r" t="t"/>
            <a:pathLst>
              <a:path extrusionOk="0" h="1260" w="1444">
                <a:moveTo>
                  <a:pt x="1444" y="629"/>
                </a:moveTo>
                <a:lnTo>
                  <a:pt x="1021" y="0"/>
                </a:lnTo>
                <a:lnTo>
                  <a:pt x="1021" y="145"/>
                </a:lnTo>
                <a:lnTo>
                  <a:pt x="0" y="145"/>
                </a:lnTo>
                <a:lnTo>
                  <a:pt x="0" y="1114"/>
                </a:lnTo>
                <a:lnTo>
                  <a:pt x="1021" y="1114"/>
                </a:lnTo>
                <a:lnTo>
                  <a:pt x="1021" y="1260"/>
                </a:lnTo>
                <a:lnTo>
                  <a:pt x="1444" y="629"/>
                </a:lnTo>
                <a:close/>
              </a:path>
            </a:pathLst>
          </a:custGeom>
          <a:solidFill>
            <a:schemeClr val="accent1"/>
          </a:solidFill>
          <a:ln cap="flat" cmpd="sng" w="12700">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557" name="Google Shape;557;p21"/>
          <p:cNvSpPr/>
          <p:nvPr/>
        </p:nvSpPr>
        <p:spPr>
          <a:xfrm>
            <a:off x="4239526" y="1586721"/>
            <a:ext cx="2487532" cy="1893570"/>
          </a:xfrm>
          <a:custGeom>
            <a:rect b="b" l="l" r="r" t="t"/>
            <a:pathLst>
              <a:path extrusionOk="0" h="1260" w="1444">
                <a:moveTo>
                  <a:pt x="1444" y="629"/>
                </a:moveTo>
                <a:lnTo>
                  <a:pt x="1021" y="0"/>
                </a:lnTo>
                <a:lnTo>
                  <a:pt x="1021" y="145"/>
                </a:lnTo>
                <a:lnTo>
                  <a:pt x="0" y="145"/>
                </a:lnTo>
                <a:lnTo>
                  <a:pt x="0" y="1114"/>
                </a:lnTo>
                <a:lnTo>
                  <a:pt x="1021" y="1114"/>
                </a:lnTo>
                <a:lnTo>
                  <a:pt x="1021" y="1260"/>
                </a:lnTo>
                <a:lnTo>
                  <a:pt x="1444" y="629"/>
                </a:lnTo>
                <a:close/>
              </a:path>
            </a:pathLst>
          </a:custGeom>
          <a:solidFill>
            <a:schemeClr val="accent1"/>
          </a:solidFill>
          <a:ln cap="flat" cmpd="sng" w="12700">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558" name="Google Shape;558;p21"/>
          <p:cNvSpPr/>
          <p:nvPr/>
        </p:nvSpPr>
        <p:spPr>
          <a:xfrm>
            <a:off x="2416944" y="1586721"/>
            <a:ext cx="2487532" cy="1893570"/>
          </a:xfrm>
          <a:custGeom>
            <a:rect b="b" l="l" r="r" t="t"/>
            <a:pathLst>
              <a:path extrusionOk="0" h="1260" w="1444">
                <a:moveTo>
                  <a:pt x="1444" y="629"/>
                </a:moveTo>
                <a:lnTo>
                  <a:pt x="1021" y="0"/>
                </a:lnTo>
                <a:lnTo>
                  <a:pt x="1021" y="145"/>
                </a:lnTo>
                <a:lnTo>
                  <a:pt x="0" y="145"/>
                </a:lnTo>
                <a:lnTo>
                  <a:pt x="0" y="1114"/>
                </a:lnTo>
                <a:lnTo>
                  <a:pt x="1021" y="1114"/>
                </a:lnTo>
                <a:lnTo>
                  <a:pt x="1021" y="1260"/>
                </a:lnTo>
                <a:lnTo>
                  <a:pt x="1444" y="629"/>
                </a:lnTo>
                <a:close/>
              </a:path>
            </a:pathLst>
          </a:custGeom>
          <a:solidFill>
            <a:schemeClr val="accent1"/>
          </a:solidFill>
          <a:ln cap="flat" cmpd="sng" w="12700">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559" name="Google Shape;559;p21"/>
          <p:cNvSpPr/>
          <p:nvPr/>
        </p:nvSpPr>
        <p:spPr>
          <a:xfrm>
            <a:off x="622575" y="1586721"/>
            <a:ext cx="2489255" cy="1893570"/>
          </a:xfrm>
          <a:custGeom>
            <a:rect b="b" l="l" r="r" t="t"/>
            <a:pathLst>
              <a:path extrusionOk="0" h="1260" w="1445">
                <a:moveTo>
                  <a:pt x="1445" y="629"/>
                </a:moveTo>
                <a:lnTo>
                  <a:pt x="1022" y="0"/>
                </a:lnTo>
                <a:lnTo>
                  <a:pt x="1022" y="145"/>
                </a:lnTo>
                <a:lnTo>
                  <a:pt x="0" y="145"/>
                </a:lnTo>
                <a:lnTo>
                  <a:pt x="0" y="1114"/>
                </a:lnTo>
                <a:lnTo>
                  <a:pt x="1022" y="1114"/>
                </a:lnTo>
                <a:lnTo>
                  <a:pt x="1022" y="1260"/>
                </a:lnTo>
                <a:lnTo>
                  <a:pt x="1445" y="629"/>
                </a:lnTo>
                <a:close/>
              </a:path>
            </a:pathLst>
          </a:custGeom>
          <a:solidFill>
            <a:schemeClr val="accent1"/>
          </a:solidFill>
          <a:ln cap="flat" cmpd="sng" w="12700">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560" name="Google Shape;560;p21"/>
          <p:cNvSpPr txBox="1"/>
          <p:nvPr/>
        </p:nvSpPr>
        <p:spPr>
          <a:xfrm>
            <a:off x="3212753" y="2309917"/>
            <a:ext cx="1064446" cy="411138"/>
          </a:xfrm>
          <a:prstGeom prst="rect">
            <a:avLst/>
          </a:prstGeom>
          <a:noFill/>
          <a:ln>
            <a:noFill/>
          </a:ln>
        </p:spPr>
        <p:txBody>
          <a:bodyPr anchorCtr="0" anchor="t" bIns="0" lIns="0" spcFirstLastPara="1" rIns="0" wrap="square" tIns="0">
            <a:spAutoFit/>
          </a:bodyPr>
          <a:lstStyle/>
          <a:p>
            <a:pPr indent="0" lvl="0" marL="0" marR="0" rtl="0" algn="ctr">
              <a:lnSpc>
                <a:spcPct val="129411"/>
              </a:lnSpc>
              <a:spcBef>
                <a:spcPts val="0"/>
              </a:spcBef>
              <a:spcAft>
                <a:spcPts val="0"/>
              </a:spcAft>
              <a:buNone/>
            </a:pPr>
            <a:r>
              <a:rPr lang="en-US" sz="850">
                <a:solidFill>
                  <a:schemeClr val="lt1"/>
                </a:solidFill>
                <a:latin typeface="Lato"/>
                <a:ea typeface="Lato"/>
                <a:cs typeface="Lato"/>
                <a:sym typeface="Lato"/>
              </a:rPr>
              <a:t>You can use data from previous orders to save time.</a:t>
            </a:r>
            <a:endParaRPr/>
          </a:p>
        </p:txBody>
      </p:sp>
      <p:sp>
        <p:nvSpPr>
          <p:cNvPr id="561" name="Google Shape;561;p21"/>
          <p:cNvSpPr txBox="1"/>
          <p:nvPr/>
        </p:nvSpPr>
        <p:spPr>
          <a:xfrm>
            <a:off x="5054441" y="2309917"/>
            <a:ext cx="1064446" cy="411138"/>
          </a:xfrm>
          <a:prstGeom prst="rect">
            <a:avLst/>
          </a:prstGeom>
          <a:noFill/>
          <a:ln>
            <a:noFill/>
          </a:ln>
        </p:spPr>
        <p:txBody>
          <a:bodyPr anchorCtr="0" anchor="t" bIns="0" lIns="0" spcFirstLastPara="1" rIns="0" wrap="square" tIns="0">
            <a:spAutoFit/>
          </a:bodyPr>
          <a:lstStyle/>
          <a:p>
            <a:pPr indent="0" lvl="0" marL="0" marR="0" rtl="0" algn="ctr">
              <a:lnSpc>
                <a:spcPct val="129411"/>
              </a:lnSpc>
              <a:spcBef>
                <a:spcPts val="0"/>
              </a:spcBef>
              <a:spcAft>
                <a:spcPts val="0"/>
              </a:spcAft>
              <a:buNone/>
            </a:pPr>
            <a:r>
              <a:rPr lang="en-US" sz="850">
                <a:solidFill>
                  <a:schemeClr val="lt1"/>
                </a:solidFill>
                <a:latin typeface="Lato"/>
                <a:ea typeface="Lato"/>
                <a:cs typeface="Lato"/>
                <a:sym typeface="Lato"/>
              </a:rPr>
              <a:t>It has a knowledgeable key search operator</a:t>
            </a:r>
            <a:endParaRPr/>
          </a:p>
        </p:txBody>
      </p:sp>
      <p:sp>
        <p:nvSpPr>
          <p:cNvPr id="562" name="Google Shape;562;p21"/>
          <p:cNvSpPr txBox="1"/>
          <p:nvPr/>
        </p:nvSpPr>
        <p:spPr>
          <a:xfrm>
            <a:off x="6790308" y="2309917"/>
            <a:ext cx="1064446" cy="411138"/>
          </a:xfrm>
          <a:prstGeom prst="rect">
            <a:avLst/>
          </a:prstGeom>
          <a:noFill/>
          <a:ln>
            <a:noFill/>
          </a:ln>
        </p:spPr>
        <p:txBody>
          <a:bodyPr anchorCtr="0" anchor="t" bIns="0" lIns="0" spcFirstLastPara="1" rIns="0" wrap="square" tIns="0">
            <a:spAutoFit/>
          </a:bodyPr>
          <a:lstStyle/>
          <a:p>
            <a:pPr indent="0" lvl="0" marL="0" marR="0" rtl="0" algn="ctr">
              <a:lnSpc>
                <a:spcPct val="129411"/>
              </a:lnSpc>
              <a:spcBef>
                <a:spcPts val="0"/>
              </a:spcBef>
              <a:spcAft>
                <a:spcPts val="0"/>
              </a:spcAft>
              <a:buNone/>
            </a:pPr>
            <a:r>
              <a:rPr lang="en-US" sz="850">
                <a:solidFill>
                  <a:schemeClr val="lt1"/>
                </a:solidFill>
                <a:latin typeface="Lato"/>
                <a:ea typeface="Lato"/>
                <a:cs typeface="Lato"/>
                <a:sym typeface="Lato"/>
              </a:rPr>
              <a:t>You can instantly export information to Excel.</a:t>
            </a:r>
            <a:endParaRPr/>
          </a:p>
        </p:txBody>
      </p:sp>
      <p:sp>
        <p:nvSpPr>
          <p:cNvPr id="563" name="Google Shape;563;p21"/>
          <p:cNvSpPr txBox="1"/>
          <p:nvPr/>
        </p:nvSpPr>
        <p:spPr>
          <a:xfrm>
            <a:off x="845820" y="2309917"/>
            <a:ext cx="1303115" cy="411138"/>
          </a:xfrm>
          <a:prstGeom prst="rect">
            <a:avLst/>
          </a:prstGeom>
          <a:noFill/>
          <a:ln>
            <a:noFill/>
          </a:ln>
        </p:spPr>
        <p:txBody>
          <a:bodyPr anchorCtr="0" anchor="t" bIns="0" lIns="0" spcFirstLastPara="1" rIns="0" wrap="square" tIns="0">
            <a:spAutoFit/>
          </a:bodyPr>
          <a:lstStyle/>
          <a:p>
            <a:pPr indent="0" lvl="0" marL="0" marR="0" rtl="0" algn="ctr">
              <a:lnSpc>
                <a:spcPct val="129411"/>
              </a:lnSpc>
              <a:spcBef>
                <a:spcPts val="0"/>
              </a:spcBef>
              <a:spcAft>
                <a:spcPts val="0"/>
              </a:spcAft>
              <a:buNone/>
            </a:pPr>
            <a:r>
              <a:rPr lang="en-US" sz="850">
                <a:solidFill>
                  <a:schemeClr val="lt1"/>
                </a:solidFill>
                <a:latin typeface="Lato"/>
                <a:ea typeface="Lato"/>
                <a:cs typeface="Lato"/>
                <a:sym typeface="Lato"/>
              </a:rPr>
              <a:t>Syspro is very user-friendly, with no training required to navigate.</a:t>
            </a:r>
            <a:endParaRPr/>
          </a:p>
        </p:txBody>
      </p:sp>
      <p:pic>
        <p:nvPicPr>
          <p:cNvPr descr="Logo, company name&#10;&#10;Description automatically generated" id="564" name="Google Shape;564;p21"/>
          <p:cNvPicPr preferRelativeResize="0"/>
          <p:nvPr/>
        </p:nvPicPr>
        <p:blipFill rotWithShape="1">
          <a:blip r:embed="rId3">
            <a:alphaModFix/>
          </a:blip>
          <a:srcRect b="35469" l="0" r="0" t="32439"/>
          <a:stretch/>
        </p:blipFill>
        <p:spPr>
          <a:xfrm>
            <a:off x="6944265" y="4094276"/>
            <a:ext cx="1556798" cy="499606"/>
          </a:xfrm>
          <a:prstGeom prst="rect">
            <a:avLst/>
          </a:prstGeom>
          <a:noFill/>
          <a:ln>
            <a:noFill/>
          </a:ln>
        </p:spPr>
      </p:pic>
    </p:spTree>
  </p:cSld>
  <p:clrMapOvr>
    <a:masterClrMapping/>
  </p:clrMapOvr>
  <p:transition spd="slow">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59"/>
                                        </p:tgtEl>
                                        <p:attrNameLst>
                                          <p:attrName>style.visibility</p:attrName>
                                        </p:attrNameLst>
                                      </p:cBhvr>
                                      <p:to>
                                        <p:strVal val="visible"/>
                                      </p:to>
                                    </p:set>
                                    <p:animEffect filter="fade" transition="in">
                                      <p:cBhvr>
                                        <p:cTn dur="250"/>
                                        <p:tgtEl>
                                          <p:spTgt spid="559"/>
                                        </p:tgtEl>
                                      </p:cBhvr>
                                    </p:animEffect>
                                  </p:childTnLst>
                                </p:cTn>
                              </p:par>
                            </p:childTnLst>
                          </p:cTn>
                        </p:par>
                        <p:par>
                          <p:cTn fill="hold">
                            <p:stCondLst>
                              <p:cond delay="250"/>
                            </p:stCondLst>
                            <p:childTnLst>
                              <p:par>
                                <p:cTn fill="hold" nodeType="afterEffect" presetClass="entr" presetID="10" presetSubtype="0">
                                  <p:stCondLst>
                                    <p:cond delay="0"/>
                                  </p:stCondLst>
                                  <p:childTnLst>
                                    <p:set>
                                      <p:cBhvr>
                                        <p:cTn dur="1" fill="hold">
                                          <p:stCondLst>
                                            <p:cond delay="0"/>
                                          </p:stCondLst>
                                        </p:cTn>
                                        <p:tgtEl>
                                          <p:spTgt spid="558"/>
                                        </p:tgtEl>
                                        <p:attrNameLst>
                                          <p:attrName>style.visibility</p:attrName>
                                        </p:attrNameLst>
                                      </p:cBhvr>
                                      <p:to>
                                        <p:strVal val="visible"/>
                                      </p:to>
                                    </p:set>
                                    <p:animEffect filter="fade" transition="in">
                                      <p:cBhvr>
                                        <p:cTn dur="250"/>
                                        <p:tgtEl>
                                          <p:spTgt spid="55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57"/>
                                        </p:tgtEl>
                                        <p:attrNameLst>
                                          <p:attrName>style.visibility</p:attrName>
                                        </p:attrNameLst>
                                      </p:cBhvr>
                                      <p:to>
                                        <p:strVal val="visible"/>
                                      </p:to>
                                    </p:set>
                                    <p:animEffect filter="fade" transition="in">
                                      <p:cBhvr>
                                        <p:cTn dur="250"/>
                                        <p:tgtEl>
                                          <p:spTgt spid="557"/>
                                        </p:tgtEl>
                                      </p:cBhvr>
                                    </p:animEffect>
                                  </p:childTnLst>
                                </p:cTn>
                              </p:par>
                            </p:childTnLst>
                          </p:cTn>
                        </p:par>
                        <p:par>
                          <p:cTn fill="hold">
                            <p:stCondLst>
                              <p:cond delay="750"/>
                            </p:stCondLst>
                            <p:childTnLst>
                              <p:par>
                                <p:cTn fill="hold" nodeType="afterEffect" presetClass="entr" presetID="10" presetSubtype="0">
                                  <p:stCondLst>
                                    <p:cond delay="0"/>
                                  </p:stCondLst>
                                  <p:childTnLst>
                                    <p:set>
                                      <p:cBhvr>
                                        <p:cTn dur="1" fill="hold">
                                          <p:stCondLst>
                                            <p:cond delay="0"/>
                                          </p:stCondLst>
                                        </p:cTn>
                                        <p:tgtEl>
                                          <p:spTgt spid="556"/>
                                        </p:tgtEl>
                                        <p:attrNameLst>
                                          <p:attrName>style.visibility</p:attrName>
                                        </p:attrNameLst>
                                      </p:cBhvr>
                                      <p:to>
                                        <p:strVal val="visible"/>
                                      </p:to>
                                    </p:set>
                                    <p:animEffect filter="fade" transition="in">
                                      <p:cBhvr>
                                        <p:cTn dur="250"/>
                                        <p:tgtEl>
                                          <p:spTgt spid="5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gradFill>
          <a:gsLst>
            <a:gs pos="0">
              <a:srgbClr val="F3F9FC"/>
            </a:gs>
            <a:gs pos="74000">
              <a:srgbClr val="A1CBE8"/>
            </a:gs>
            <a:gs pos="83000">
              <a:srgbClr val="A1CBE8"/>
            </a:gs>
            <a:gs pos="100000">
              <a:srgbClr val="BFDCF0"/>
            </a:gs>
          </a:gsLst>
          <a:lin ang="5400000" scaled="0"/>
        </a:gradFill>
      </p:bgPr>
    </p:bg>
    <p:spTree>
      <p:nvGrpSpPr>
        <p:cNvPr id="568" name="Shape 568"/>
        <p:cNvGrpSpPr/>
        <p:nvPr/>
      </p:nvGrpSpPr>
      <p:grpSpPr>
        <a:xfrm>
          <a:off x="0" y="0"/>
          <a:ext cx="0" cy="0"/>
          <a:chOff x="0" y="0"/>
          <a:chExt cx="0" cy="0"/>
        </a:xfrm>
      </p:grpSpPr>
      <p:sp>
        <p:nvSpPr>
          <p:cNvPr id="569" name="Google Shape;569;p22"/>
          <p:cNvSpPr txBox="1"/>
          <p:nvPr>
            <p:ph idx="1" type="body"/>
          </p:nvPr>
        </p:nvSpPr>
        <p:spPr>
          <a:xfrm>
            <a:off x="638174" y="514350"/>
            <a:ext cx="1778769" cy="658842"/>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4800"/>
              <a:buFont typeface="Lato Black"/>
              <a:buNone/>
            </a:pPr>
            <a:r>
              <a:rPr lang="en-US" sz="4800"/>
              <a:t>CONS</a:t>
            </a:r>
            <a:endParaRPr sz="4800">
              <a:solidFill>
                <a:schemeClr val="accent2"/>
              </a:solidFill>
            </a:endParaRPr>
          </a:p>
        </p:txBody>
      </p:sp>
      <p:sp>
        <p:nvSpPr>
          <p:cNvPr id="570" name="Google Shape;570;p22"/>
          <p:cNvSpPr/>
          <p:nvPr/>
        </p:nvSpPr>
        <p:spPr>
          <a:xfrm>
            <a:off x="5136669" y="1586721"/>
            <a:ext cx="2487532" cy="1893570"/>
          </a:xfrm>
          <a:prstGeom prst="diamond">
            <a:avLst/>
          </a:prstGeom>
          <a:solidFill>
            <a:schemeClr val="accent1"/>
          </a:solidFill>
          <a:ln cap="flat" cmpd="sng" w="12700">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571" name="Google Shape;571;p22"/>
          <p:cNvSpPr/>
          <p:nvPr/>
        </p:nvSpPr>
        <p:spPr>
          <a:xfrm>
            <a:off x="3314087" y="1586721"/>
            <a:ext cx="2487532" cy="1893570"/>
          </a:xfrm>
          <a:prstGeom prst="diamond">
            <a:avLst/>
          </a:prstGeom>
          <a:solidFill>
            <a:schemeClr val="accent1"/>
          </a:solidFill>
          <a:ln cap="flat" cmpd="sng" w="12700">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572" name="Google Shape;572;p22"/>
          <p:cNvSpPr/>
          <p:nvPr/>
        </p:nvSpPr>
        <p:spPr>
          <a:xfrm>
            <a:off x="1519718" y="1586721"/>
            <a:ext cx="2489255" cy="1893570"/>
          </a:xfrm>
          <a:prstGeom prst="diamond">
            <a:avLst/>
          </a:prstGeom>
          <a:solidFill>
            <a:schemeClr val="accent1"/>
          </a:solidFill>
          <a:ln cap="flat" cmpd="sng" w="12700">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573" name="Google Shape;573;p22"/>
          <p:cNvSpPr txBox="1"/>
          <p:nvPr/>
        </p:nvSpPr>
        <p:spPr>
          <a:xfrm>
            <a:off x="4025630" y="2309917"/>
            <a:ext cx="1064446" cy="411138"/>
          </a:xfrm>
          <a:prstGeom prst="rect">
            <a:avLst/>
          </a:prstGeom>
          <a:noFill/>
          <a:ln>
            <a:noFill/>
          </a:ln>
        </p:spPr>
        <p:txBody>
          <a:bodyPr anchorCtr="0" anchor="t" bIns="0" lIns="0" spcFirstLastPara="1" rIns="0" wrap="square" tIns="0">
            <a:spAutoFit/>
          </a:bodyPr>
          <a:lstStyle/>
          <a:p>
            <a:pPr indent="0" lvl="0" marL="0" marR="0" rtl="0" algn="ctr">
              <a:lnSpc>
                <a:spcPct val="129411"/>
              </a:lnSpc>
              <a:spcBef>
                <a:spcPts val="0"/>
              </a:spcBef>
              <a:spcAft>
                <a:spcPts val="0"/>
              </a:spcAft>
              <a:buNone/>
            </a:pPr>
            <a:r>
              <a:rPr lang="en-US" sz="850">
                <a:solidFill>
                  <a:schemeClr val="lt1"/>
                </a:solidFill>
                <a:latin typeface="Lato"/>
                <a:ea typeface="Lato"/>
                <a:cs typeface="Lato"/>
                <a:sym typeface="Lato"/>
              </a:rPr>
              <a:t>To transfer data, multiple tabs need to be kept open.</a:t>
            </a:r>
            <a:endParaRPr/>
          </a:p>
        </p:txBody>
      </p:sp>
      <p:sp>
        <p:nvSpPr>
          <p:cNvPr id="574" name="Google Shape;574;p22"/>
          <p:cNvSpPr txBox="1"/>
          <p:nvPr/>
        </p:nvSpPr>
        <p:spPr>
          <a:xfrm>
            <a:off x="5945881" y="2380449"/>
            <a:ext cx="1064446" cy="270074"/>
          </a:xfrm>
          <a:prstGeom prst="rect">
            <a:avLst/>
          </a:prstGeom>
          <a:noFill/>
          <a:ln>
            <a:noFill/>
          </a:ln>
        </p:spPr>
        <p:txBody>
          <a:bodyPr anchorCtr="0" anchor="t" bIns="0" lIns="0" spcFirstLastPara="1" rIns="0" wrap="square" tIns="0">
            <a:spAutoFit/>
          </a:bodyPr>
          <a:lstStyle/>
          <a:p>
            <a:pPr indent="0" lvl="0" marL="0" marR="0" rtl="0" algn="ctr">
              <a:lnSpc>
                <a:spcPct val="129411"/>
              </a:lnSpc>
              <a:spcBef>
                <a:spcPts val="0"/>
              </a:spcBef>
              <a:spcAft>
                <a:spcPts val="0"/>
              </a:spcAft>
              <a:buNone/>
            </a:pPr>
            <a:r>
              <a:rPr lang="en-US" sz="850">
                <a:solidFill>
                  <a:schemeClr val="lt1"/>
                </a:solidFill>
                <a:latin typeface="Lato"/>
                <a:ea typeface="Lato"/>
                <a:cs typeface="Lato"/>
                <a:sym typeface="Lato"/>
              </a:rPr>
              <a:t>You may find some bugs in the interface.</a:t>
            </a:r>
            <a:endParaRPr/>
          </a:p>
        </p:txBody>
      </p:sp>
      <p:sp>
        <p:nvSpPr>
          <p:cNvPr id="575" name="Google Shape;575;p22"/>
          <p:cNvSpPr txBox="1"/>
          <p:nvPr/>
        </p:nvSpPr>
        <p:spPr>
          <a:xfrm>
            <a:off x="2010972" y="2380449"/>
            <a:ext cx="1303115" cy="270074"/>
          </a:xfrm>
          <a:prstGeom prst="rect">
            <a:avLst/>
          </a:prstGeom>
          <a:noFill/>
          <a:ln>
            <a:noFill/>
          </a:ln>
        </p:spPr>
        <p:txBody>
          <a:bodyPr anchorCtr="0" anchor="t" bIns="0" lIns="0" spcFirstLastPara="1" rIns="0" wrap="square" tIns="0">
            <a:spAutoFit/>
          </a:bodyPr>
          <a:lstStyle/>
          <a:p>
            <a:pPr indent="0" lvl="0" marL="0" marR="0" rtl="0" algn="ctr">
              <a:lnSpc>
                <a:spcPct val="129411"/>
              </a:lnSpc>
              <a:spcBef>
                <a:spcPts val="0"/>
              </a:spcBef>
              <a:spcAft>
                <a:spcPts val="0"/>
              </a:spcAft>
              <a:buNone/>
            </a:pPr>
            <a:r>
              <a:rPr lang="en-US" sz="850">
                <a:solidFill>
                  <a:schemeClr val="lt1"/>
                </a:solidFill>
                <a:latin typeface="Lato"/>
                <a:ea typeface="Lato"/>
                <a:cs typeface="Lato"/>
                <a:sym typeface="Lato"/>
              </a:rPr>
              <a:t>No technical staff is available to help you.</a:t>
            </a:r>
            <a:endParaRPr/>
          </a:p>
        </p:txBody>
      </p:sp>
      <p:pic>
        <p:nvPicPr>
          <p:cNvPr descr="Logo, company name&#10;&#10;Description automatically generated" id="576" name="Google Shape;576;p22"/>
          <p:cNvPicPr preferRelativeResize="0"/>
          <p:nvPr/>
        </p:nvPicPr>
        <p:blipFill rotWithShape="1">
          <a:blip r:embed="rId3">
            <a:alphaModFix/>
          </a:blip>
          <a:srcRect b="35469" l="0" r="0" t="32439"/>
          <a:stretch/>
        </p:blipFill>
        <p:spPr>
          <a:xfrm>
            <a:off x="6944265" y="4094276"/>
            <a:ext cx="1556798" cy="499606"/>
          </a:xfrm>
          <a:prstGeom prst="rect">
            <a:avLst/>
          </a:prstGeom>
          <a:noFill/>
          <a:ln>
            <a:noFill/>
          </a:ln>
        </p:spPr>
      </p:pic>
    </p:spTree>
  </p:cSld>
  <p:clrMapOvr>
    <a:masterClrMapping/>
  </p:clrMapOvr>
  <p:transition spd="slow">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72"/>
                                        </p:tgtEl>
                                        <p:attrNameLst>
                                          <p:attrName>style.visibility</p:attrName>
                                        </p:attrNameLst>
                                      </p:cBhvr>
                                      <p:to>
                                        <p:strVal val="visible"/>
                                      </p:to>
                                    </p:set>
                                    <p:animEffect filter="fade" transition="in">
                                      <p:cBhvr>
                                        <p:cTn dur="250"/>
                                        <p:tgtEl>
                                          <p:spTgt spid="572"/>
                                        </p:tgtEl>
                                      </p:cBhvr>
                                    </p:animEffect>
                                  </p:childTnLst>
                                </p:cTn>
                              </p:par>
                            </p:childTnLst>
                          </p:cTn>
                        </p:par>
                        <p:par>
                          <p:cTn fill="hold">
                            <p:stCondLst>
                              <p:cond delay="250"/>
                            </p:stCondLst>
                            <p:childTnLst>
                              <p:par>
                                <p:cTn fill="hold" nodeType="afterEffect" presetClass="entr" presetID="10" presetSubtype="0">
                                  <p:stCondLst>
                                    <p:cond delay="0"/>
                                  </p:stCondLst>
                                  <p:childTnLst>
                                    <p:set>
                                      <p:cBhvr>
                                        <p:cTn dur="1" fill="hold">
                                          <p:stCondLst>
                                            <p:cond delay="0"/>
                                          </p:stCondLst>
                                        </p:cTn>
                                        <p:tgtEl>
                                          <p:spTgt spid="571"/>
                                        </p:tgtEl>
                                        <p:attrNameLst>
                                          <p:attrName>style.visibility</p:attrName>
                                        </p:attrNameLst>
                                      </p:cBhvr>
                                      <p:to>
                                        <p:strVal val="visible"/>
                                      </p:to>
                                    </p:set>
                                    <p:animEffect filter="fade" transition="in">
                                      <p:cBhvr>
                                        <p:cTn dur="250"/>
                                        <p:tgtEl>
                                          <p:spTgt spid="57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70"/>
                                        </p:tgtEl>
                                        <p:attrNameLst>
                                          <p:attrName>style.visibility</p:attrName>
                                        </p:attrNameLst>
                                      </p:cBhvr>
                                      <p:to>
                                        <p:strVal val="visible"/>
                                      </p:to>
                                    </p:set>
                                    <p:animEffect filter="fade" transition="in">
                                      <p:cBhvr>
                                        <p:cTn dur="250"/>
                                        <p:tgtEl>
                                          <p:spTgt spid="5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DFDFD"/>
            </a:gs>
            <a:gs pos="74000">
              <a:srgbClr val="F2F2F2"/>
            </a:gs>
            <a:gs pos="83000">
              <a:srgbClr val="F2F2F2"/>
            </a:gs>
            <a:gs pos="100000">
              <a:srgbClr val="F6F6F6"/>
            </a:gs>
          </a:gsLst>
          <a:lin ang="5400000" scaled="0"/>
        </a:gradFill>
      </p:bgPr>
    </p:bg>
    <p:spTree>
      <p:nvGrpSpPr>
        <p:cNvPr id="580" name="Shape 580"/>
        <p:cNvGrpSpPr/>
        <p:nvPr/>
      </p:nvGrpSpPr>
      <p:grpSpPr>
        <a:xfrm>
          <a:off x="0" y="0"/>
          <a:ext cx="0" cy="0"/>
          <a:chOff x="0" y="0"/>
          <a:chExt cx="0" cy="0"/>
        </a:xfrm>
      </p:grpSpPr>
      <p:sp>
        <p:nvSpPr>
          <p:cNvPr id="581" name="Google Shape;581;p23"/>
          <p:cNvSpPr txBox="1"/>
          <p:nvPr/>
        </p:nvSpPr>
        <p:spPr>
          <a:xfrm>
            <a:off x="6314536" y="2740822"/>
            <a:ext cx="2220220" cy="333425"/>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None/>
            </a:pPr>
            <a:r>
              <a:rPr lang="en-US" sz="2600" cap="none">
                <a:solidFill>
                  <a:schemeClr val="accent1"/>
                </a:solidFill>
                <a:latin typeface="Lato Black"/>
                <a:ea typeface="Lato Black"/>
                <a:cs typeface="Lato Black"/>
                <a:sym typeface="Lato Black"/>
              </a:rPr>
              <a:t>ACUMATICA</a:t>
            </a:r>
            <a:endParaRPr sz="2600" cap="none">
              <a:solidFill>
                <a:schemeClr val="accent2"/>
              </a:solidFill>
              <a:latin typeface="Lato Black"/>
              <a:ea typeface="Lato Black"/>
              <a:cs typeface="Lato Black"/>
              <a:sym typeface="Lato Black"/>
            </a:endParaRPr>
          </a:p>
        </p:txBody>
      </p:sp>
      <p:cxnSp>
        <p:nvCxnSpPr>
          <p:cNvPr id="582" name="Google Shape;582;p23"/>
          <p:cNvCxnSpPr/>
          <p:nvPr/>
        </p:nvCxnSpPr>
        <p:spPr>
          <a:xfrm>
            <a:off x="7952423" y="3174381"/>
            <a:ext cx="548640" cy="0"/>
          </a:xfrm>
          <a:prstGeom prst="straightConnector1">
            <a:avLst/>
          </a:prstGeom>
          <a:noFill/>
          <a:ln cap="flat" cmpd="sng" w="28575">
            <a:solidFill>
              <a:schemeClr val="accent1"/>
            </a:solidFill>
            <a:prstDash val="solid"/>
            <a:miter lim="800000"/>
            <a:headEnd len="sm" w="sm" type="none"/>
            <a:tailEnd len="sm" w="sm" type="none"/>
          </a:ln>
        </p:spPr>
      </p:cxnSp>
      <p:sp>
        <p:nvSpPr>
          <p:cNvPr id="583" name="Google Shape;583;p23"/>
          <p:cNvSpPr txBox="1"/>
          <p:nvPr/>
        </p:nvSpPr>
        <p:spPr>
          <a:xfrm>
            <a:off x="5603172" y="3354775"/>
            <a:ext cx="2931584" cy="1422312"/>
          </a:xfrm>
          <a:prstGeom prst="rect">
            <a:avLst/>
          </a:prstGeom>
          <a:noFill/>
          <a:ln>
            <a:noFill/>
          </a:ln>
        </p:spPr>
        <p:txBody>
          <a:bodyPr anchorCtr="0" anchor="t" bIns="0" lIns="0" spcFirstLastPara="1" rIns="0" wrap="square" tIns="0">
            <a:spAutoFit/>
          </a:bodyPr>
          <a:lstStyle/>
          <a:p>
            <a:pPr indent="0" lvl="0" marL="0" marR="0" rtl="0" algn="r">
              <a:lnSpc>
                <a:spcPct val="150000"/>
              </a:lnSpc>
              <a:spcBef>
                <a:spcPts val="0"/>
              </a:spcBef>
              <a:spcAft>
                <a:spcPts val="0"/>
              </a:spcAft>
              <a:buNone/>
            </a:pPr>
            <a:r>
              <a:rPr lang="en-US" sz="1050">
                <a:solidFill>
                  <a:srgbClr val="184666"/>
                </a:solidFill>
                <a:latin typeface="Lato"/>
                <a:ea typeface="Lato"/>
                <a:cs typeface="Lato"/>
                <a:sym typeface="Lato"/>
              </a:rPr>
              <a:t>Acumatica is a Cloud-based ERP software which is highly customisable and provides data security. It’s best for small to medium-sized companies and helps businesses grow using its latest technology. Acumatica offers an instant analysis feature that leads to more intelligent decision-making. </a:t>
            </a:r>
            <a:endParaRPr/>
          </a:p>
        </p:txBody>
      </p:sp>
      <p:grpSp>
        <p:nvGrpSpPr>
          <p:cNvPr id="584" name="Google Shape;584;p23"/>
          <p:cNvGrpSpPr/>
          <p:nvPr/>
        </p:nvGrpSpPr>
        <p:grpSpPr>
          <a:xfrm>
            <a:off x="7033710" y="1022452"/>
            <a:ext cx="1837426" cy="1380226"/>
            <a:chOff x="609244" y="1426979"/>
            <a:chExt cx="3191466" cy="2444453"/>
          </a:xfrm>
        </p:grpSpPr>
        <p:sp>
          <p:nvSpPr>
            <p:cNvPr id="585" name="Google Shape;585;p23"/>
            <p:cNvSpPr/>
            <p:nvPr/>
          </p:nvSpPr>
          <p:spPr>
            <a:xfrm>
              <a:off x="609244" y="1426979"/>
              <a:ext cx="2740590" cy="1927796"/>
            </a:xfrm>
            <a:custGeom>
              <a:rect b="b" l="l" r="r" t="t"/>
              <a:pathLst>
                <a:path extrusionOk="0" h="535" w="771">
                  <a:moveTo>
                    <a:pt x="578" y="535"/>
                  </a:moveTo>
                  <a:lnTo>
                    <a:pt x="771" y="0"/>
                  </a:lnTo>
                  <a:lnTo>
                    <a:pt x="193" y="0"/>
                  </a:lnTo>
                  <a:lnTo>
                    <a:pt x="0" y="535"/>
                  </a:lnTo>
                  <a:lnTo>
                    <a:pt x="578" y="535"/>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586" name="Google Shape;586;p23"/>
            <p:cNvSpPr/>
            <p:nvPr/>
          </p:nvSpPr>
          <p:spPr>
            <a:xfrm>
              <a:off x="1060120" y="1943636"/>
              <a:ext cx="2740590" cy="1927796"/>
            </a:xfrm>
            <a:custGeom>
              <a:rect b="b" l="l" r="r" t="t"/>
              <a:pathLst>
                <a:path extrusionOk="0" h="535" w="771">
                  <a:moveTo>
                    <a:pt x="578" y="535"/>
                  </a:moveTo>
                  <a:lnTo>
                    <a:pt x="771" y="0"/>
                  </a:lnTo>
                  <a:lnTo>
                    <a:pt x="193" y="0"/>
                  </a:lnTo>
                  <a:lnTo>
                    <a:pt x="0" y="535"/>
                  </a:lnTo>
                  <a:lnTo>
                    <a:pt x="578" y="535"/>
                  </a:lnTo>
                  <a:close/>
                </a:path>
              </a:pathLst>
            </a:custGeom>
            <a:solidFill>
              <a:srgbClr val="ABD1E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grpSp>
      <p:sp>
        <p:nvSpPr>
          <p:cNvPr id="587" name="Google Shape;587;p23"/>
          <p:cNvSpPr txBox="1"/>
          <p:nvPr/>
        </p:nvSpPr>
        <p:spPr>
          <a:xfrm>
            <a:off x="609244" y="528759"/>
            <a:ext cx="3001993" cy="31643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accent1"/>
                </a:solidFill>
                <a:latin typeface="Lato"/>
                <a:ea typeface="Lato"/>
                <a:cs typeface="Lato"/>
                <a:sym typeface="Lato"/>
              </a:rPr>
              <a:t>Pros:</a:t>
            </a:r>
            <a:endParaRPr/>
          </a:p>
          <a:p>
            <a:pPr indent="0" lvl="0" marL="0" marR="0" rtl="0" algn="l">
              <a:spcBef>
                <a:spcPts val="0"/>
              </a:spcBef>
              <a:spcAft>
                <a:spcPts val="0"/>
              </a:spcAft>
              <a:buNone/>
            </a:pPr>
            <a:r>
              <a:t/>
            </a:r>
            <a:endParaRPr sz="1200">
              <a:solidFill>
                <a:srgbClr val="184666"/>
              </a:solidFill>
              <a:latin typeface="Lato"/>
              <a:ea typeface="Lato"/>
              <a:cs typeface="Lato"/>
              <a:sym typeface="Lato"/>
            </a:endParaRPr>
          </a:p>
          <a:p>
            <a:pPr indent="-285750" lvl="0" marL="285750" marR="0" rtl="0" algn="l">
              <a:lnSpc>
                <a:spcPct val="150000"/>
              </a:lnSpc>
              <a:spcBef>
                <a:spcPts val="0"/>
              </a:spcBef>
              <a:spcAft>
                <a:spcPts val="0"/>
              </a:spcAft>
              <a:buClr>
                <a:srgbClr val="184666"/>
              </a:buClr>
              <a:buSzPts val="1200"/>
              <a:buFont typeface="Courier New"/>
              <a:buChar char="o"/>
            </a:pPr>
            <a:r>
              <a:rPr lang="en-US" sz="1200">
                <a:solidFill>
                  <a:srgbClr val="184666"/>
                </a:solidFill>
                <a:latin typeface="Lato"/>
                <a:ea typeface="Lato"/>
                <a:cs typeface="Lato"/>
                <a:sym typeface="Lato"/>
              </a:rPr>
              <a:t>Easy to use and navigate with simple steps to set up.</a:t>
            </a:r>
            <a:endParaRPr/>
          </a:p>
          <a:p>
            <a:pPr indent="-285750" lvl="0" marL="285750" marR="0" rtl="0" algn="l">
              <a:lnSpc>
                <a:spcPct val="150000"/>
              </a:lnSpc>
              <a:spcBef>
                <a:spcPts val="0"/>
              </a:spcBef>
              <a:spcAft>
                <a:spcPts val="0"/>
              </a:spcAft>
              <a:buClr>
                <a:srgbClr val="184666"/>
              </a:buClr>
              <a:buSzPts val="1200"/>
              <a:buFont typeface="Courier New"/>
              <a:buChar char="o"/>
            </a:pPr>
            <a:r>
              <a:rPr lang="en-US" sz="1200">
                <a:solidFill>
                  <a:srgbClr val="184666"/>
                </a:solidFill>
                <a:latin typeface="Lato"/>
                <a:ea typeface="Lato"/>
                <a:cs typeface="Lato"/>
                <a:sym typeface="Lato"/>
              </a:rPr>
              <a:t>It offers an intelligent accounting feature to help you keep track of finances.</a:t>
            </a:r>
            <a:endParaRPr/>
          </a:p>
          <a:p>
            <a:pPr indent="0" lvl="0" marL="0" marR="0" rtl="0" algn="l">
              <a:spcBef>
                <a:spcPts val="0"/>
              </a:spcBef>
              <a:spcAft>
                <a:spcPts val="0"/>
              </a:spcAft>
              <a:buNone/>
            </a:pPr>
            <a:r>
              <a:t/>
            </a:r>
            <a:endParaRPr sz="1200">
              <a:solidFill>
                <a:srgbClr val="184666"/>
              </a:solidFill>
              <a:latin typeface="Lato"/>
              <a:ea typeface="Lato"/>
              <a:cs typeface="Lato"/>
              <a:sym typeface="Lato"/>
            </a:endParaRPr>
          </a:p>
          <a:p>
            <a:pPr indent="0" lvl="0" marL="0" marR="0" rtl="0" algn="l">
              <a:spcBef>
                <a:spcPts val="0"/>
              </a:spcBef>
              <a:spcAft>
                <a:spcPts val="0"/>
              </a:spcAft>
              <a:buNone/>
            </a:pPr>
            <a:r>
              <a:rPr b="1" lang="en-US" sz="2000">
                <a:solidFill>
                  <a:schemeClr val="accent1"/>
                </a:solidFill>
                <a:latin typeface="Lato"/>
                <a:ea typeface="Lato"/>
                <a:cs typeface="Lato"/>
                <a:sym typeface="Lato"/>
              </a:rPr>
              <a:t>Cons:</a:t>
            </a:r>
            <a:endParaRPr/>
          </a:p>
          <a:p>
            <a:pPr indent="0" lvl="0" marL="0" marR="0" rtl="0" algn="l">
              <a:spcBef>
                <a:spcPts val="0"/>
              </a:spcBef>
              <a:spcAft>
                <a:spcPts val="0"/>
              </a:spcAft>
              <a:buNone/>
            </a:pPr>
            <a:r>
              <a:t/>
            </a:r>
            <a:endParaRPr sz="1200">
              <a:solidFill>
                <a:srgbClr val="184666"/>
              </a:solidFill>
              <a:latin typeface="Lato"/>
              <a:ea typeface="Lato"/>
              <a:cs typeface="Lato"/>
              <a:sym typeface="Lato"/>
            </a:endParaRPr>
          </a:p>
          <a:p>
            <a:pPr indent="-285750" lvl="0" marL="285750" marR="0" rtl="0" algn="l">
              <a:lnSpc>
                <a:spcPct val="150000"/>
              </a:lnSpc>
              <a:spcBef>
                <a:spcPts val="0"/>
              </a:spcBef>
              <a:spcAft>
                <a:spcPts val="0"/>
              </a:spcAft>
              <a:buClr>
                <a:srgbClr val="184666"/>
              </a:buClr>
              <a:buSzPts val="1200"/>
              <a:buFont typeface="Courier New"/>
              <a:buChar char="o"/>
            </a:pPr>
            <a:r>
              <a:rPr lang="en-US" sz="1200">
                <a:solidFill>
                  <a:srgbClr val="184666"/>
                </a:solidFill>
                <a:latin typeface="Lato"/>
                <a:ea typeface="Lato"/>
                <a:cs typeface="Lato"/>
                <a:sym typeface="Lato"/>
              </a:rPr>
              <a:t>It cannot cater to many users and may sometimes be slow.</a:t>
            </a:r>
            <a:endParaRPr/>
          </a:p>
        </p:txBody>
      </p:sp>
      <p:pic>
        <p:nvPicPr>
          <p:cNvPr descr="Logo, company name&#10;&#10;Description automatically generated" id="588" name="Google Shape;588;p23"/>
          <p:cNvPicPr preferRelativeResize="0"/>
          <p:nvPr/>
        </p:nvPicPr>
        <p:blipFill rotWithShape="1">
          <a:blip r:embed="rId3">
            <a:alphaModFix/>
          </a:blip>
          <a:srcRect b="35469" l="0" r="0" t="32439"/>
          <a:stretch/>
        </p:blipFill>
        <p:spPr>
          <a:xfrm>
            <a:off x="609244" y="4277481"/>
            <a:ext cx="1556798" cy="499606"/>
          </a:xfrm>
          <a:prstGeom prst="rect">
            <a:avLst/>
          </a:prstGeom>
          <a:noFill/>
          <a:ln>
            <a:noFill/>
          </a:ln>
        </p:spPr>
      </p:pic>
    </p:spTree>
  </p:cSld>
  <p:clrMapOvr>
    <a:masterClrMapping/>
  </p:clrMapOvr>
  <p:transition spd="slow">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81"/>
                                        </p:tgtEl>
                                        <p:attrNameLst>
                                          <p:attrName>style.visibility</p:attrName>
                                        </p:attrNameLst>
                                      </p:cBhvr>
                                      <p:to>
                                        <p:strVal val="visible"/>
                                      </p:to>
                                    </p:set>
                                    <p:animEffect filter="fade" transition="in">
                                      <p:cBhvr>
                                        <p:cTn dur="250"/>
                                        <p:tgtEl>
                                          <p:spTgt spid="581"/>
                                        </p:tgtEl>
                                      </p:cBhvr>
                                    </p:animEffect>
                                  </p:childTnLst>
                                </p:cTn>
                              </p:par>
                            </p:childTnLst>
                          </p:cTn>
                        </p:par>
                        <p:par>
                          <p:cTn fill="hold">
                            <p:stCondLst>
                              <p:cond delay="250"/>
                            </p:stCondLst>
                            <p:childTnLst>
                              <p:par>
                                <p:cTn fill="hold" nodeType="afterEffect" presetClass="entr" presetID="10" presetSubtype="0">
                                  <p:stCondLst>
                                    <p:cond delay="0"/>
                                  </p:stCondLst>
                                  <p:childTnLst>
                                    <p:set>
                                      <p:cBhvr>
                                        <p:cTn dur="1" fill="hold">
                                          <p:stCondLst>
                                            <p:cond delay="0"/>
                                          </p:stCondLst>
                                        </p:cTn>
                                        <p:tgtEl>
                                          <p:spTgt spid="582"/>
                                        </p:tgtEl>
                                        <p:attrNameLst>
                                          <p:attrName>style.visibility</p:attrName>
                                        </p:attrNameLst>
                                      </p:cBhvr>
                                      <p:to>
                                        <p:strVal val="visible"/>
                                      </p:to>
                                    </p:set>
                                    <p:animEffect filter="fade" transition="in">
                                      <p:cBhvr>
                                        <p:cTn dur="250"/>
                                        <p:tgtEl>
                                          <p:spTgt spid="58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83"/>
                                        </p:tgtEl>
                                        <p:attrNameLst>
                                          <p:attrName>style.visibility</p:attrName>
                                        </p:attrNameLst>
                                      </p:cBhvr>
                                      <p:to>
                                        <p:strVal val="visible"/>
                                      </p:to>
                                    </p:set>
                                    <p:animEffect filter="fade" transition="in">
                                      <p:cBhvr>
                                        <p:cTn dur="250"/>
                                        <p:tgtEl>
                                          <p:spTgt spid="583"/>
                                        </p:tgtEl>
                                      </p:cBhvr>
                                    </p:animEffect>
                                  </p:childTnLst>
                                </p:cTn>
                              </p:par>
                            </p:childTnLst>
                          </p:cTn>
                        </p:par>
                        <p:par>
                          <p:cTn fill="hold">
                            <p:stCondLst>
                              <p:cond delay="750"/>
                            </p:stCondLst>
                            <p:childTnLst>
                              <p:par>
                                <p:cTn fill="hold" nodeType="afterEffect" presetClass="entr" presetID="10" presetSubtype="0">
                                  <p:stCondLst>
                                    <p:cond delay="0"/>
                                  </p:stCondLst>
                                  <p:childTnLst>
                                    <p:set>
                                      <p:cBhvr>
                                        <p:cTn dur="1" fill="hold">
                                          <p:stCondLst>
                                            <p:cond delay="0"/>
                                          </p:stCondLst>
                                        </p:cTn>
                                        <p:tgtEl>
                                          <p:spTgt spid="587"/>
                                        </p:tgtEl>
                                        <p:attrNameLst>
                                          <p:attrName>style.visibility</p:attrName>
                                        </p:attrNameLst>
                                      </p:cBhvr>
                                      <p:to>
                                        <p:strVal val="visible"/>
                                      </p:to>
                                    </p:set>
                                    <p:animEffect filter="fade" transition="in">
                                      <p:cBhvr>
                                        <p:cTn dur="250"/>
                                        <p:tgtEl>
                                          <p:spTgt spid="5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2" name="Shape 592"/>
        <p:cNvGrpSpPr/>
        <p:nvPr/>
      </p:nvGrpSpPr>
      <p:grpSpPr>
        <a:xfrm>
          <a:off x="0" y="0"/>
          <a:ext cx="0" cy="0"/>
          <a:chOff x="0" y="0"/>
          <a:chExt cx="0" cy="0"/>
        </a:xfrm>
      </p:grpSpPr>
      <p:sp>
        <p:nvSpPr>
          <p:cNvPr id="593" name="Google Shape;593;p24"/>
          <p:cNvSpPr/>
          <p:nvPr/>
        </p:nvSpPr>
        <p:spPr>
          <a:xfrm>
            <a:off x="0" y="-181"/>
            <a:ext cx="9144000" cy="5143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594" name="Google Shape;594;p24"/>
          <p:cNvSpPr txBox="1"/>
          <p:nvPr/>
        </p:nvSpPr>
        <p:spPr>
          <a:xfrm>
            <a:off x="4829179" y="2868608"/>
            <a:ext cx="1587200" cy="33342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lang="en-US" sz="2600" cap="none">
                <a:solidFill>
                  <a:schemeClr val="lt1"/>
                </a:solidFill>
                <a:latin typeface="Lato Black"/>
                <a:ea typeface="Lato Black"/>
                <a:cs typeface="Lato Black"/>
                <a:sym typeface="Lato Black"/>
              </a:rPr>
              <a:t>INFOR</a:t>
            </a:r>
            <a:endParaRPr sz="2600" cap="none">
              <a:solidFill>
                <a:schemeClr val="accent2"/>
              </a:solidFill>
              <a:latin typeface="Lato Black"/>
              <a:ea typeface="Lato Black"/>
              <a:cs typeface="Lato Black"/>
              <a:sym typeface="Lato Black"/>
            </a:endParaRPr>
          </a:p>
        </p:txBody>
      </p:sp>
      <p:cxnSp>
        <p:nvCxnSpPr>
          <p:cNvPr id="595" name="Google Shape;595;p24"/>
          <p:cNvCxnSpPr/>
          <p:nvPr/>
        </p:nvCxnSpPr>
        <p:spPr>
          <a:xfrm>
            <a:off x="5348459" y="3493558"/>
            <a:ext cx="548640" cy="0"/>
          </a:xfrm>
          <a:prstGeom prst="straightConnector1">
            <a:avLst/>
          </a:prstGeom>
          <a:noFill/>
          <a:ln cap="flat" cmpd="sng" w="28575">
            <a:solidFill>
              <a:schemeClr val="lt1"/>
            </a:solidFill>
            <a:prstDash val="solid"/>
            <a:miter lim="800000"/>
            <a:headEnd len="sm" w="sm" type="none"/>
            <a:tailEnd len="sm" w="sm" type="none"/>
          </a:ln>
        </p:spPr>
      </p:cxnSp>
      <p:sp>
        <p:nvSpPr>
          <p:cNvPr id="596" name="Google Shape;596;p24"/>
          <p:cNvSpPr txBox="1"/>
          <p:nvPr/>
        </p:nvSpPr>
        <p:spPr>
          <a:xfrm>
            <a:off x="3856068" y="3743184"/>
            <a:ext cx="3533422" cy="69519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lang="en-US" sz="1050">
                <a:solidFill>
                  <a:schemeClr val="lt1"/>
                </a:solidFill>
                <a:latin typeface="Lato"/>
                <a:ea typeface="Lato"/>
                <a:cs typeface="Lato"/>
                <a:sym typeface="Lato"/>
              </a:rPr>
              <a:t>Infor ERP software can be used by specific business types like fashion, construction, food etc. It is customisable and offers in-depth analytics and tracking features. </a:t>
            </a:r>
            <a:endParaRPr/>
          </a:p>
        </p:txBody>
      </p:sp>
      <p:sp>
        <p:nvSpPr>
          <p:cNvPr id="597" name="Google Shape;597;p24"/>
          <p:cNvSpPr/>
          <p:nvPr/>
        </p:nvSpPr>
        <p:spPr>
          <a:xfrm flipH="1">
            <a:off x="7034067" y="0"/>
            <a:ext cx="2109934" cy="5143500"/>
          </a:xfrm>
          <a:custGeom>
            <a:rect b="b" l="l" r="r" t="t"/>
            <a:pathLst>
              <a:path extrusionOk="0" h="2996" w="1229">
                <a:moveTo>
                  <a:pt x="1080" y="0"/>
                </a:moveTo>
                <a:lnTo>
                  <a:pt x="0" y="2996"/>
                </a:lnTo>
                <a:lnTo>
                  <a:pt x="149" y="2996"/>
                </a:lnTo>
                <a:lnTo>
                  <a:pt x="1229" y="0"/>
                </a:lnTo>
                <a:lnTo>
                  <a:pt x="1080" y="0"/>
                </a:lnTo>
                <a:close/>
              </a:path>
            </a:pathLst>
          </a:custGeom>
          <a:solidFill>
            <a:srgbClr val="82BAE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598" name="Google Shape;598;p24"/>
          <p:cNvSpPr/>
          <p:nvPr/>
        </p:nvSpPr>
        <p:spPr>
          <a:xfrm flipH="1">
            <a:off x="7608568" y="1120258"/>
            <a:ext cx="810762" cy="1800870"/>
          </a:xfrm>
          <a:custGeom>
            <a:rect b="b" l="l" r="r" t="t"/>
            <a:pathLst>
              <a:path extrusionOk="0" h="1215" w="547">
                <a:moveTo>
                  <a:pt x="438" y="0"/>
                </a:moveTo>
                <a:lnTo>
                  <a:pt x="0" y="1215"/>
                </a:lnTo>
                <a:lnTo>
                  <a:pt x="108" y="1215"/>
                </a:lnTo>
                <a:lnTo>
                  <a:pt x="547" y="0"/>
                </a:lnTo>
                <a:lnTo>
                  <a:pt x="438"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pic>
        <p:nvPicPr>
          <p:cNvPr descr="Illustrator outline" id="599" name="Google Shape;599;p24"/>
          <p:cNvPicPr preferRelativeResize="0"/>
          <p:nvPr/>
        </p:nvPicPr>
        <p:blipFill rotWithShape="1">
          <a:blip r:embed="rId3">
            <a:alphaModFix/>
          </a:blip>
          <a:srcRect b="0" l="0" r="0" t="0"/>
          <a:stretch/>
        </p:blipFill>
        <p:spPr>
          <a:xfrm>
            <a:off x="396998" y="1120258"/>
            <a:ext cx="3171820" cy="3171820"/>
          </a:xfrm>
          <a:prstGeom prst="rect">
            <a:avLst/>
          </a:prstGeom>
          <a:noFill/>
          <a:ln>
            <a:noFill/>
          </a:ln>
        </p:spPr>
      </p:pic>
    </p:spTree>
  </p:cSld>
  <p:clrMapOvr>
    <a:masterClrMapping/>
  </p:clrMapOvr>
  <p:transition spd="slow">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97"/>
                                        </p:tgtEl>
                                        <p:attrNameLst>
                                          <p:attrName>style.visibility</p:attrName>
                                        </p:attrNameLst>
                                      </p:cBhvr>
                                      <p:to>
                                        <p:strVal val="visible"/>
                                      </p:to>
                                    </p:set>
                                    <p:animEffect filter="fade" transition="in">
                                      <p:cBhvr>
                                        <p:cTn dur="10"/>
                                        <p:tgtEl>
                                          <p:spTgt spid="597"/>
                                        </p:tgtEl>
                                      </p:cBhvr>
                                    </p:animEffect>
                                  </p:childTnLst>
                                </p:cTn>
                              </p:par>
                            </p:childTnLst>
                          </p:cTn>
                        </p:par>
                        <p:par>
                          <p:cTn fill="hold">
                            <p:stCondLst>
                              <p:cond delay="10"/>
                            </p:stCondLst>
                            <p:childTnLst>
                              <p:par>
                                <p:cTn fill="hold" nodeType="afterEffect" presetClass="entr" presetID="10" presetSubtype="0">
                                  <p:stCondLst>
                                    <p:cond delay="0"/>
                                  </p:stCondLst>
                                  <p:childTnLst>
                                    <p:set>
                                      <p:cBhvr>
                                        <p:cTn dur="1" fill="hold">
                                          <p:stCondLst>
                                            <p:cond delay="0"/>
                                          </p:stCondLst>
                                        </p:cTn>
                                        <p:tgtEl>
                                          <p:spTgt spid="598"/>
                                        </p:tgtEl>
                                        <p:attrNameLst>
                                          <p:attrName>style.visibility</p:attrName>
                                        </p:attrNameLst>
                                      </p:cBhvr>
                                      <p:to>
                                        <p:strVal val="visible"/>
                                      </p:to>
                                    </p:set>
                                    <p:animEffect filter="fade" transition="in">
                                      <p:cBhvr>
                                        <p:cTn dur="10"/>
                                        <p:tgtEl>
                                          <p:spTgt spid="598"/>
                                        </p:tgtEl>
                                      </p:cBhvr>
                                    </p:animEffect>
                                  </p:childTnLst>
                                </p:cTn>
                              </p:par>
                            </p:childTnLst>
                          </p:cTn>
                        </p:par>
                        <p:par>
                          <p:cTn fill="hold">
                            <p:stCondLst>
                              <p:cond delay="20"/>
                            </p:stCondLst>
                            <p:childTnLst>
                              <p:par>
                                <p:cTn fill="hold" nodeType="afterEffect" presetClass="entr" presetID="10" presetSubtype="0">
                                  <p:stCondLst>
                                    <p:cond delay="0"/>
                                  </p:stCondLst>
                                  <p:childTnLst>
                                    <p:set>
                                      <p:cBhvr>
                                        <p:cTn dur="1" fill="hold">
                                          <p:stCondLst>
                                            <p:cond delay="0"/>
                                          </p:stCondLst>
                                        </p:cTn>
                                        <p:tgtEl>
                                          <p:spTgt spid="594"/>
                                        </p:tgtEl>
                                        <p:attrNameLst>
                                          <p:attrName>style.visibility</p:attrName>
                                        </p:attrNameLst>
                                      </p:cBhvr>
                                      <p:to>
                                        <p:strVal val="visible"/>
                                      </p:to>
                                    </p:set>
                                    <p:animEffect filter="fade" transition="in">
                                      <p:cBhvr>
                                        <p:cTn dur="250"/>
                                        <p:tgtEl>
                                          <p:spTgt spid="594"/>
                                        </p:tgtEl>
                                      </p:cBhvr>
                                    </p:animEffect>
                                  </p:childTnLst>
                                </p:cTn>
                              </p:par>
                            </p:childTnLst>
                          </p:cTn>
                        </p:par>
                        <p:par>
                          <p:cTn fill="hold">
                            <p:stCondLst>
                              <p:cond delay="270"/>
                            </p:stCondLst>
                            <p:childTnLst>
                              <p:par>
                                <p:cTn fill="hold" nodeType="afterEffect" presetClass="entr" presetID="10" presetSubtype="0">
                                  <p:stCondLst>
                                    <p:cond delay="0"/>
                                  </p:stCondLst>
                                  <p:childTnLst>
                                    <p:set>
                                      <p:cBhvr>
                                        <p:cTn dur="1" fill="hold">
                                          <p:stCondLst>
                                            <p:cond delay="0"/>
                                          </p:stCondLst>
                                        </p:cTn>
                                        <p:tgtEl>
                                          <p:spTgt spid="595"/>
                                        </p:tgtEl>
                                        <p:attrNameLst>
                                          <p:attrName>style.visibility</p:attrName>
                                        </p:attrNameLst>
                                      </p:cBhvr>
                                      <p:to>
                                        <p:strVal val="visible"/>
                                      </p:to>
                                    </p:set>
                                    <p:animEffect filter="fade" transition="in">
                                      <p:cBhvr>
                                        <p:cTn dur="250"/>
                                        <p:tgtEl>
                                          <p:spTgt spid="595"/>
                                        </p:tgtEl>
                                      </p:cBhvr>
                                    </p:animEffect>
                                  </p:childTnLst>
                                </p:cTn>
                              </p:par>
                            </p:childTnLst>
                          </p:cTn>
                        </p:par>
                        <p:par>
                          <p:cTn fill="hold">
                            <p:stCondLst>
                              <p:cond delay="520"/>
                            </p:stCondLst>
                            <p:childTnLst>
                              <p:par>
                                <p:cTn fill="hold" nodeType="afterEffect" presetClass="entr" presetID="10" presetSubtype="0">
                                  <p:stCondLst>
                                    <p:cond delay="0"/>
                                  </p:stCondLst>
                                  <p:childTnLst>
                                    <p:set>
                                      <p:cBhvr>
                                        <p:cTn dur="1" fill="hold">
                                          <p:stCondLst>
                                            <p:cond delay="0"/>
                                          </p:stCondLst>
                                        </p:cTn>
                                        <p:tgtEl>
                                          <p:spTgt spid="596"/>
                                        </p:tgtEl>
                                        <p:attrNameLst>
                                          <p:attrName>style.visibility</p:attrName>
                                        </p:attrNameLst>
                                      </p:cBhvr>
                                      <p:to>
                                        <p:strVal val="visible"/>
                                      </p:to>
                                    </p:set>
                                    <p:animEffect filter="fade" transition="in">
                                      <p:cBhvr>
                                        <p:cTn dur="250"/>
                                        <p:tgtEl>
                                          <p:spTgt spid="5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gradFill>
          <a:gsLst>
            <a:gs pos="0">
              <a:srgbClr val="F3F9FC"/>
            </a:gs>
            <a:gs pos="74000">
              <a:srgbClr val="A1CBE8"/>
            </a:gs>
            <a:gs pos="83000">
              <a:srgbClr val="A1CBE8"/>
            </a:gs>
            <a:gs pos="100000">
              <a:srgbClr val="BFDCF0"/>
            </a:gs>
          </a:gsLst>
          <a:lin ang="5400000" scaled="0"/>
        </a:gradFill>
      </p:bgPr>
    </p:bg>
    <p:spTree>
      <p:nvGrpSpPr>
        <p:cNvPr id="604" name="Shape 604"/>
        <p:cNvGrpSpPr/>
        <p:nvPr/>
      </p:nvGrpSpPr>
      <p:grpSpPr>
        <a:xfrm>
          <a:off x="0" y="0"/>
          <a:ext cx="0" cy="0"/>
          <a:chOff x="0" y="0"/>
          <a:chExt cx="0" cy="0"/>
        </a:xfrm>
      </p:grpSpPr>
      <p:sp>
        <p:nvSpPr>
          <p:cNvPr id="605" name="Google Shape;605;p25"/>
          <p:cNvSpPr/>
          <p:nvPr/>
        </p:nvSpPr>
        <p:spPr>
          <a:xfrm>
            <a:off x="2120750" y="1704076"/>
            <a:ext cx="2487532" cy="1893570"/>
          </a:xfrm>
          <a:prstGeom prst="flowChartConnector">
            <a:avLst/>
          </a:prstGeom>
          <a:solidFill>
            <a:schemeClr val="accent1"/>
          </a:solidFill>
          <a:ln cap="flat" cmpd="sng" w="12700">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606" name="Google Shape;606;p25"/>
          <p:cNvSpPr/>
          <p:nvPr/>
        </p:nvSpPr>
        <p:spPr>
          <a:xfrm>
            <a:off x="338234" y="1704075"/>
            <a:ext cx="2489255" cy="1893570"/>
          </a:xfrm>
          <a:prstGeom prst="flowChartConnector">
            <a:avLst/>
          </a:prstGeom>
          <a:solidFill>
            <a:schemeClr val="accent1"/>
          </a:solidFill>
          <a:ln cap="flat" cmpd="sng" w="12700">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607" name="Google Shape;607;p25"/>
          <p:cNvSpPr/>
          <p:nvPr/>
        </p:nvSpPr>
        <p:spPr>
          <a:xfrm>
            <a:off x="2849252" y="2309917"/>
            <a:ext cx="1436230" cy="515474"/>
          </a:xfrm>
          <a:prstGeom prst="flowChartConnector">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lang="en-US" sz="850">
                <a:solidFill>
                  <a:schemeClr val="lt1"/>
                </a:solidFill>
                <a:latin typeface="Lato"/>
                <a:ea typeface="Lato"/>
                <a:cs typeface="Lato"/>
                <a:sym typeface="Lato"/>
              </a:rPr>
              <a:t>Its data collection feature is powerful.</a:t>
            </a:r>
            <a:endParaRPr/>
          </a:p>
        </p:txBody>
      </p:sp>
      <p:sp>
        <p:nvSpPr>
          <p:cNvPr id="608" name="Google Shape;608;p25"/>
          <p:cNvSpPr/>
          <p:nvPr/>
        </p:nvSpPr>
        <p:spPr>
          <a:xfrm>
            <a:off x="6790308" y="2309917"/>
            <a:ext cx="1064446" cy="776501"/>
          </a:xfrm>
          <a:prstGeom prst="flowChartConnector">
            <a:avLst/>
          </a:prstGeom>
          <a:noFill/>
          <a:ln>
            <a:noFill/>
          </a:ln>
        </p:spPr>
        <p:txBody>
          <a:bodyPr anchorCtr="0" anchor="t" bIns="0" lIns="0" spcFirstLastPara="1" rIns="0" wrap="square" tIns="0">
            <a:spAutoFit/>
          </a:bodyPr>
          <a:lstStyle/>
          <a:p>
            <a:pPr indent="0" lvl="0" marL="0" marR="0" rtl="0" algn="ctr">
              <a:lnSpc>
                <a:spcPct val="129411"/>
              </a:lnSpc>
              <a:spcBef>
                <a:spcPts val="0"/>
              </a:spcBef>
              <a:spcAft>
                <a:spcPts val="0"/>
              </a:spcAft>
              <a:buNone/>
            </a:pPr>
            <a:r>
              <a:rPr lang="en-US" sz="850">
                <a:solidFill>
                  <a:schemeClr val="lt1"/>
                </a:solidFill>
                <a:latin typeface="Lato"/>
                <a:ea typeface="Lato"/>
                <a:cs typeface="Lato"/>
                <a:sym typeface="Lato"/>
              </a:rPr>
              <a:t>You can instantly export information to Excel.</a:t>
            </a:r>
            <a:endParaRPr/>
          </a:p>
        </p:txBody>
      </p:sp>
      <p:sp>
        <p:nvSpPr>
          <p:cNvPr id="609" name="Google Shape;609;p25"/>
          <p:cNvSpPr/>
          <p:nvPr/>
        </p:nvSpPr>
        <p:spPr>
          <a:xfrm>
            <a:off x="756843" y="2026572"/>
            <a:ext cx="1554234" cy="1343189"/>
          </a:xfrm>
          <a:prstGeom prst="flowChartConnector">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lang="en-US" sz="850">
                <a:solidFill>
                  <a:schemeClr val="lt1"/>
                </a:solidFill>
                <a:latin typeface="Lato"/>
                <a:ea typeface="Lato"/>
                <a:cs typeface="Lato"/>
                <a:sym typeface="Lato"/>
              </a:rPr>
              <a:t>It can be used via mobile devices and provides excellent support and customer service.</a:t>
            </a:r>
            <a:endParaRPr/>
          </a:p>
        </p:txBody>
      </p:sp>
      <p:sp>
        <p:nvSpPr>
          <p:cNvPr id="610" name="Google Shape;610;p25"/>
          <p:cNvSpPr txBox="1"/>
          <p:nvPr/>
        </p:nvSpPr>
        <p:spPr>
          <a:xfrm>
            <a:off x="4697964" y="631704"/>
            <a:ext cx="1563033" cy="658842"/>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184666"/>
              </a:buClr>
              <a:buSzPts val="4800"/>
              <a:buFont typeface="Lato Black"/>
              <a:buNone/>
            </a:pPr>
            <a:r>
              <a:rPr lang="en-US" sz="4800" cap="none">
                <a:solidFill>
                  <a:srgbClr val="184666"/>
                </a:solidFill>
                <a:latin typeface="Lato Black"/>
                <a:ea typeface="Lato Black"/>
                <a:cs typeface="Lato Black"/>
                <a:sym typeface="Lato Black"/>
              </a:rPr>
              <a:t>CON</a:t>
            </a:r>
            <a:endParaRPr/>
          </a:p>
        </p:txBody>
      </p:sp>
      <p:sp>
        <p:nvSpPr>
          <p:cNvPr id="611" name="Google Shape;611;p25"/>
          <p:cNvSpPr/>
          <p:nvPr/>
        </p:nvSpPr>
        <p:spPr>
          <a:xfrm>
            <a:off x="6269623" y="1704076"/>
            <a:ext cx="2489255" cy="1893570"/>
          </a:xfrm>
          <a:prstGeom prst="flowChartConnector">
            <a:avLst/>
          </a:prstGeom>
          <a:gradFill>
            <a:gsLst>
              <a:gs pos="0">
                <a:srgbClr val="2C7CB6"/>
              </a:gs>
              <a:gs pos="23000">
                <a:srgbClr val="2C7CB6"/>
              </a:gs>
              <a:gs pos="69000">
                <a:srgbClr val="256999"/>
              </a:gs>
              <a:gs pos="97000">
                <a:srgbClr val="22628F"/>
              </a:gs>
              <a:gs pos="100000">
                <a:srgbClr val="22628F"/>
              </a:gs>
            </a:gsLst>
            <a:path path="circle">
              <a:fillToRect b="50%" l="50%" r="50%" t="50%"/>
            </a:path>
            <a:tileRect/>
          </a:gradFill>
          <a:ln cap="flat" cmpd="sng" w="12700">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612" name="Google Shape;612;p25"/>
          <p:cNvSpPr/>
          <p:nvPr/>
        </p:nvSpPr>
        <p:spPr>
          <a:xfrm>
            <a:off x="6862692" y="2164524"/>
            <a:ext cx="1303115" cy="1067284"/>
          </a:xfrm>
          <a:prstGeom prst="flowChartConnector">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lang="en-US" sz="850">
                <a:solidFill>
                  <a:schemeClr val="lt1"/>
                </a:solidFill>
                <a:latin typeface="Lato"/>
                <a:ea typeface="Lato"/>
                <a:cs typeface="Lato"/>
                <a:sym typeface="Lato"/>
              </a:rPr>
              <a:t>It may have forced/unexpected “downtimes” at the wrong times.</a:t>
            </a:r>
            <a:endParaRPr/>
          </a:p>
        </p:txBody>
      </p:sp>
      <p:cxnSp>
        <p:nvCxnSpPr>
          <p:cNvPr id="613" name="Google Shape;613;p25"/>
          <p:cNvCxnSpPr/>
          <p:nvPr/>
        </p:nvCxnSpPr>
        <p:spPr>
          <a:xfrm>
            <a:off x="1716763" y="1290547"/>
            <a:ext cx="639312" cy="413529"/>
          </a:xfrm>
          <a:prstGeom prst="straightConnector1">
            <a:avLst/>
          </a:prstGeom>
          <a:noFill/>
          <a:ln cap="flat" cmpd="sng" w="9525">
            <a:solidFill>
              <a:schemeClr val="accent1"/>
            </a:solidFill>
            <a:prstDash val="solid"/>
            <a:miter lim="800000"/>
            <a:headEnd len="sm" w="sm" type="none"/>
            <a:tailEnd len="med" w="med" type="triangle"/>
          </a:ln>
        </p:spPr>
      </p:cxnSp>
      <p:cxnSp>
        <p:nvCxnSpPr>
          <p:cNvPr id="614" name="Google Shape;614;p25"/>
          <p:cNvCxnSpPr/>
          <p:nvPr/>
        </p:nvCxnSpPr>
        <p:spPr>
          <a:xfrm>
            <a:off x="6001990" y="1290546"/>
            <a:ext cx="639312" cy="413529"/>
          </a:xfrm>
          <a:prstGeom prst="straightConnector1">
            <a:avLst/>
          </a:prstGeom>
          <a:noFill/>
          <a:ln cap="flat" cmpd="sng" w="12700">
            <a:solidFill>
              <a:schemeClr val="accent2"/>
            </a:solidFill>
            <a:prstDash val="solid"/>
            <a:miter lim="800000"/>
            <a:headEnd len="sm" w="sm" type="none"/>
            <a:tailEnd len="med" w="med" type="triangle"/>
          </a:ln>
        </p:spPr>
      </p:cxnSp>
      <p:sp>
        <p:nvSpPr>
          <p:cNvPr id="615" name="Google Shape;615;p25"/>
          <p:cNvSpPr txBox="1"/>
          <p:nvPr/>
        </p:nvSpPr>
        <p:spPr>
          <a:xfrm>
            <a:off x="557717" y="631704"/>
            <a:ext cx="1753360" cy="658842"/>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chemeClr val="accent1"/>
              </a:buClr>
              <a:buSzPts val="4800"/>
              <a:buFont typeface="Lato Black"/>
              <a:buNone/>
            </a:pPr>
            <a:r>
              <a:rPr lang="en-US" sz="4800" cap="none">
                <a:solidFill>
                  <a:schemeClr val="accent1"/>
                </a:solidFill>
                <a:latin typeface="Lato Black"/>
                <a:ea typeface="Lato Black"/>
                <a:cs typeface="Lato Black"/>
                <a:sym typeface="Lato Black"/>
              </a:rPr>
              <a:t>PROS</a:t>
            </a:r>
            <a:endParaRPr/>
          </a:p>
        </p:txBody>
      </p:sp>
      <p:pic>
        <p:nvPicPr>
          <p:cNvPr descr="Logo, company name&#10;&#10;Description automatically generated" id="616" name="Google Shape;616;p25"/>
          <p:cNvPicPr preferRelativeResize="0"/>
          <p:nvPr/>
        </p:nvPicPr>
        <p:blipFill rotWithShape="1">
          <a:blip r:embed="rId3">
            <a:alphaModFix/>
          </a:blip>
          <a:srcRect b="35469" l="0" r="0" t="32439"/>
          <a:stretch/>
        </p:blipFill>
        <p:spPr>
          <a:xfrm>
            <a:off x="6935639" y="4203487"/>
            <a:ext cx="1556798" cy="499606"/>
          </a:xfrm>
          <a:prstGeom prst="rect">
            <a:avLst/>
          </a:prstGeom>
          <a:noFill/>
          <a:ln>
            <a:noFill/>
          </a:ln>
        </p:spPr>
      </p:pic>
    </p:spTree>
  </p:cSld>
  <p:clrMapOvr>
    <a:masterClrMapping/>
  </p:clrMapOvr>
  <p:transition spd="slow">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15"/>
                                        </p:tgtEl>
                                        <p:attrNameLst>
                                          <p:attrName>style.visibility</p:attrName>
                                        </p:attrNameLst>
                                      </p:cBhvr>
                                      <p:to>
                                        <p:strVal val="visible"/>
                                      </p:to>
                                    </p:set>
                                    <p:animEffect filter="fade" transition="in">
                                      <p:cBhvr>
                                        <p:cTn dur="500"/>
                                        <p:tgtEl>
                                          <p:spTgt spid="61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610"/>
                                        </p:tgtEl>
                                        <p:attrNameLst>
                                          <p:attrName>style.visibility</p:attrName>
                                        </p:attrNameLst>
                                      </p:cBhvr>
                                      <p:to>
                                        <p:strVal val="visible"/>
                                      </p:to>
                                    </p:set>
                                    <p:animEffect filter="fade" transition="in">
                                      <p:cBhvr>
                                        <p:cTn dur="500"/>
                                        <p:tgtEl>
                                          <p:spTgt spid="610"/>
                                        </p:tgtEl>
                                      </p:cBhvr>
                                    </p:animEffect>
                                  </p:childTnLst>
                                </p:cTn>
                              </p:par>
                            </p:childTnLst>
                          </p:cTn>
                        </p:par>
                        <p:par>
                          <p:cTn fill="hold">
                            <p:stCondLst>
                              <p:cond delay="1000"/>
                            </p:stCondLst>
                            <p:childTnLst>
                              <p:par>
                                <p:cTn fill="hold" nodeType="afterEffect" presetClass="entr" presetID="10" presetSubtype="0">
                                  <p:stCondLst>
                                    <p:cond delay="250"/>
                                  </p:stCondLst>
                                  <p:childTnLst>
                                    <p:set>
                                      <p:cBhvr>
                                        <p:cTn dur="1" fill="hold">
                                          <p:stCondLst>
                                            <p:cond delay="0"/>
                                          </p:stCondLst>
                                        </p:cTn>
                                        <p:tgtEl>
                                          <p:spTgt spid="606"/>
                                        </p:tgtEl>
                                        <p:attrNameLst>
                                          <p:attrName>style.visibility</p:attrName>
                                        </p:attrNameLst>
                                      </p:cBhvr>
                                      <p:to>
                                        <p:strVal val="visible"/>
                                      </p:to>
                                    </p:set>
                                    <p:animEffect filter="fade" transition="in">
                                      <p:cBhvr>
                                        <p:cTn dur="500"/>
                                        <p:tgtEl>
                                          <p:spTgt spid="606"/>
                                        </p:tgtEl>
                                      </p:cBhvr>
                                    </p:animEffect>
                                  </p:childTnLst>
                                </p:cTn>
                              </p:par>
                            </p:childTnLst>
                          </p:cTn>
                        </p:par>
                        <p:par>
                          <p:cTn fill="hold">
                            <p:stCondLst>
                              <p:cond delay="1500"/>
                            </p:stCondLst>
                            <p:childTnLst>
                              <p:par>
                                <p:cTn fill="hold" nodeType="afterEffect" presetClass="entr" presetID="10" presetSubtype="0">
                                  <p:stCondLst>
                                    <p:cond delay="250"/>
                                  </p:stCondLst>
                                  <p:childTnLst>
                                    <p:set>
                                      <p:cBhvr>
                                        <p:cTn dur="1" fill="hold">
                                          <p:stCondLst>
                                            <p:cond delay="0"/>
                                          </p:stCondLst>
                                        </p:cTn>
                                        <p:tgtEl>
                                          <p:spTgt spid="609"/>
                                        </p:tgtEl>
                                        <p:attrNameLst>
                                          <p:attrName>style.visibility</p:attrName>
                                        </p:attrNameLst>
                                      </p:cBhvr>
                                      <p:to>
                                        <p:strVal val="visible"/>
                                      </p:to>
                                    </p:set>
                                    <p:animEffect filter="fade" transition="in">
                                      <p:cBhvr>
                                        <p:cTn dur="500"/>
                                        <p:tgtEl>
                                          <p:spTgt spid="609"/>
                                        </p:tgtEl>
                                      </p:cBhvr>
                                    </p:animEffect>
                                  </p:childTnLst>
                                </p:cTn>
                              </p:par>
                            </p:childTnLst>
                          </p:cTn>
                        </p:par>
                        <p:par>
                          <p:cTn fill="hold">
                            <p:stCondLst>
                              <p:cond delay="2000"/>
                            </p:stCondLst>
                            <p:childTnLst>
                              <p:par>
                                <p:cTn fill="hold" nodeType="afterEffect" presetClass="entr" presetID="10" presetSubtype="0">
                                  <p:stCondLst>
                                    <p:cond delay="250"/>
                                  </p:stCondLst>
                                  <p:childTnLst>
                                    <p:set>
                                      <p:cBhvr>
                                        <p:cTn dur="1" fill="hold">
                                          <p:stCondLst>
                                            <p:cond delay="0"/>
                                          </p:stCondLst>
                                        </p:cTn>
                                        <p:tgtEl>
                                          <p:spTgt spid="605"/>
                                        </p:tgtEl>
                                        <p:attrNameLst>
                                          <p:attrName>style.visibility</p:attrName>
                                        </p:attrNameLst>
                                      </p:cBhvr>
                                      <p:to>
                                        <p:strVal val="visible"/>
                                      </p:to>
                                    </p:set>
                                    <p:animEffect filter="fade" transition="in">
                                      <p:cBhvr>
                                        <p:cTn dur="500"/>
                                        <p:tgtEl>
                                          <p:spTgt spid="605"/>
                                        </p:tgtEl>
                                      </p:cBhvr>
                                    </p:animEffect>
                                  </p:childTnLst>
                                </p:cTn>
                              </p:par>
                            </p:childTnLst>
                          </p:cTn>
                        </p:par>
                        <p:par>
                          <p:cTn fill="hold">
                            <p:stCondLst>
                              <p:cond delay="2500"/>
                            </p:stCondLst>
                            <p:childTnLst>
                              <p:par>
                                <p:cTn fill="hold" nodeType="afterEffect" presetClass="entr" presetID="10" presetSubtype="0">
                                  <p:stCondLst>
                                    <p:cond delay="250"/>
                                  </p:stCondLst>
                                  <p:childTnLst>
                                    <p:set>
                                      <p:cBhvr>
                                        <p:cTn dur="1" fill="hold">
                                          <p:stCondLst>
                                            <p:cond delay="0"/>
                                          </p:stCondLst>
                                        </p:cTn>
                                        <p:tgtEl>
                                          <p:spTgt spid="607"/>
                                        </p:tgtEl>
                                        <p:attrNameLst>
                                          <p:attrName>style.visibility</p:attrName>
                                        </p:attrNameLst>
                                      </p:cBhvr>
                                      <p:to>
                                        <p:strVal val="visible"/>
                                      </p:to>
                                    </p:set>
                                    <p:animEffect filter="fade" transition="in">
                                      <p:cBhvr>
                                        <p:cTn dur="500"/>
                                        <p:tgtEl>
                                          <p:spTgt spid="607"/>
                                        </p:tgtEl>
                                      </p:cBhvr>
                                    </p:animEffect>
                                  </p:childTnLst>
                                </p:cTn>
                              </p:par>
                            </p:childTnLst>
                          </p:cTn>
                        </p:par>
                        <p:par>
                          <p:cTn fill="hold">
                            <p:stCondLst>
                              <p:cond delay="3000"/>
                            </p:stCondLst>
                            <p:childTnLst>
                              <p:par>
                                <p:cTn fill="hold" nodeType="afterEffect" presetClass="entr" presetID="10" presetSubtype="0">
                                  <p:stCondLst>
                                    <p:cond delay="250"/>
                                  </p:stCondLst>
                                  <p:childTnLst>
                                    <p:set>
                                      <p:cBhvr>
                                        <p:cTn dur="1" fill="hold">
                                          <p:stCondLst>
                                            <p:cond delay="0"/>
                                          </p:stCondLst>
                                        </p:cTn>
                                        <p:tgtEl>
                                          <p:spTgt spid="611"/>
                                        </p:tgtEl>
                                        <p:attrNameLst>
                                          <p:attrName>style.visibility</p:attrName>
                                        </p:attrNameLst>
                                      </p:cBhvr>
                                      <p:to>
                                        <p:strVal val="visible"/>
                                      </p:to>
                                    </p:set>
                                    <p:animEffect filter="fade" transition="in">
                                      <p:cBhvr>
                                        <p:cTn dur="500"/>
                                        <p:tgtEl>
                                          <p:spTgt spid="611"/>
                                        </p:tgtEl>
                                      </p:cBhvr>
                                    </p:animEffect>
                                  </p:childTnLst>
                                </p:cTn>
                              </p:par>
                            </p:childTnLst>
                          </p:cTn>
                        </p:par>
                        <p:par>
                          <p:cTn fill="hold">
                            <p:stCondLst>
                              <p:cond delay="3500"/>
                            </p:stCondLst>
                            <p:childTnLst>
                              <p:par>
                                <p:cTn fill="hold" nodeType="afterEffect" presetClass="entr" presetID="10" presetSubtype="0">
                                  <p:stCondLst>
                                    <p:cond delay="250"/>
                                  </p:stCondLst>
                                  <p:childTnLst>
                                    <p:set>
                                      <p:cBhvr>
                                        <p:cTn dur="1" fill="hold">
                                          <p:stCondLst>
                                            <p:cond delay="0"/>
                                          </p:stCondLst>
                                        </p:cTn>
                                        <p:tgtEl>
                                          <p:spTgt spid="612"/>
                                        </p:tgtEl>
                                        <p:attrNameLst>
                                          <p:attrName>style.visibility</p:attrName>
                                        </p:attrNameLst>
                                      </p:cBhvr>
                                      <p:to>
                                        <p:strVal val="visible"/>
                                      </p:to>
                                    </p:set>
                                    <p:animEffect filter="fade" transition="in">
                                      <p:cBhvr>
                                        <p:cTn dur="500"/>
                                        <p:tgtEl>
                                          <p:spTgt spid="612"/>
                                        </p:tgtEl>
                                      </p:cBhvr>
                                    </p:animEffect>
                                  </p:childTnLst>
                                </p:cTn>
                              </p:par>
                              <p:par>
                                <p:cTn fill="hold" nodeType="withEffect" presetClass="entr" presetID="10" presetSubtype="0">
                                  <p:stCondLst>
                                    <p:cond delay="0"/>
                                  </p:stCondLst>
                                  <p:childTnLst>
                                    <p:set>
                                      <p:cBhvr>
                                        <p:cTn dur="1" fill="hold">
                                          <p:stCondLst>
                                            <p:cond delay="0"/>
                                          </p:stCondLst>
                                        </p:cTn>
                                        <p:tgtEl>
                                          <p:spTgt spid="613"/>
                                        </p:tgtEl>
                                        <p:attrNameLst>
                                          <p:attrName>style.visibility</p:attrName>
                                        </p:attrNameLst>
                                      </p:cBhvr>
                                      <p:to>
                                        <p:strVal val="visible"/>
                                      </p:to>
                                    </p:set>
                                    <p:animEffect filter="fade" transition="in">
                                      <p:cBhvr>
                                        <p:cTn dur="500"/>
                                        <p:tgtEl>
                                          <p:spTgt spid="613"/>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614"/>
                                        </p:tgtEl>
                                        <p:attrNameLst>
                                          <p:attrName>style.visibility</p:attrName>
                                        </p:attrNameLst>
                                      </p:cBhvr>
                                      <p:to>
                                        <p:strVal val="visible"/>
                                      </p:to>
                                    </p:set>
                                    <p:animEffect filter="fade" transition="in">
                                      <p:cBhvr>
                                        <p:cTn dur="500"/>
                                        <p:tgtEl>
                                          <p:spTgt spid="6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gradFill>
          <a:gsLst>
            <a:gs pos="0">
              <a:srgbClr val="2C7CB6"/>
            </a:gs>
            <a:gs pos="23000">
              <a:srgbClr val="2C7CB6"/>
            </a:gs>
            <a:gs pos="69000">
              <a:srgbClr val="256999"/>
            </a:gs>
            <a:gs pos="97000">
              <a:srgbClr val="22628F"/>
            </a:gs>
            <a:gs pos="100000">
              <a:srgbClr val="22628F"/>
            </a:gs>
          </a:gsLst>
          <a:path path="circle">
            <a:fillToRect b="50%" l="50%" r="50%" t="50%"/>
          </a:path>
          <a:tileRect/>
        </a:gradFill>
      </p:bgPr>
    </p:bg>
    <p:spTree>
      <p:nvGrpSpPr>
        <p:cNvPr id="621" name="Shape 621"/>
        <p:cNvGrpSpPr/>
        <p:nvPr/>
      </p:nvGrpSpPr>
      <p:grpSpPr>
        <a:xfrm>
          <a:off x="0" y="0"/>
          <a:ext cx="0" cy="0"/>
          <a:chOff x="0" y="0"/>
          <a:chExt cx="0" cy="0"/>
        </a:xfrm>
      </p:grpSpPr>
      <p:sp>
        <p:nvSpPr>
          <p:cNvPr id="622" name="Google Shape;622;p26"/>
          <p:cNvSpPr/>
          <p:nvPr/>
        </p:nvSpPr>
        <p:spPr>
          <a:xfrm flipH="1">
            <a:off x="0" y="0"/>
            <a:ext cx="4669666" cy="5143500"/>
          </a:xfrm>
          <a:custGeom>
            <a:rect b="b" l="l" r="r" t="t"/>
            <a:pathLst>
              <a:path extrusionOk="0" h="2996" w="2720">
                <a:moveTo>
                  <a:pt x="0" y="2996"/>
                </a:moveTo>
                <a:lnTo>
                  <a:pt x="2720" y="2996"/>
                </a:lnTo>
                <a:lnTo>
                  <a:pt x="2720" y="0"/>
                </a:lnTo>
                <a:lnTo>
                  <a:pt x="1080" y="0"/>
                </a:lnTo>
                <a:lnTo>
                  <a:pt x="0" y="2996"/>
                </a:lnTo>
                <a:close/>
              </a:path>
            </a:pathLst>
          </a:custGeom>
          <a:solidFill>
            <a:schemeClr val="accent1">
              <a:alpha val="8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623" name="Google Shape;623;p26"/>
          <p:cNvSpPr/>
          <p:nvPr/>
        </p:nvSpPr>
        <p:spPr>
          <a:xfrm flipH="1">
            <a:off x="2559732" y="0"/>
            <a:ext cx="2109934" cy="5143500"/>
          </a:xfrm>
          <a:custGeom>
            <a:rect b="b" l="l" r="r" t="t"/>
            <a:pathLst>
              <a:path extrusionOk="0" h="2996" w="1229">
                <a:moveTo>
                  <a:pt x="1080" y="0"/>
                </a:moveTo>
                <a:lnTo>
                  <a:pt x="0" y="2996"/>
                </a:lnTo>
                <a:lnTo>
                  <a:pt x="149" y="2996"/>
                </a:lnTo>
                <a:lnTo>
                  <a:pt x="1229" y="0"/>
                </a:lnTo>
                <a:lnTo>
                  <a:pt x="1080" y="0"/>
                </a:lnTo>
                <a:close/>
              </a:path>
            </a:pathLst>
          </a:custGeom>
          <a:solidFill>
            <a:srgbClr val="82BAE1">
              <a:alpha val="8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624" name="Google Shape;624;p26"/>
          <p:cNvSpPr txBox="1"/>
          <p:nvPr/>
        </p:nvSpPr>
        <p:spPr>
          <a:xfrm>
            <a:off x="634757" y="3354856"/>
            <a:ext cx="2457449" cy="1354602"/>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lang="en-US" sz="1000">
                <a:solidFill>
                  <a:schemeClr val="lt1"/>
                </a:solidFill>
                <a:latin typeface="Lato"/>
                <a:ea typeface="Lato"/>
                <a:cs typeface="Lato"/>
                <a:sym typeface="Lato"/>
              </a:rPr>
              <a:t>Kinetic (Epicor) is ERP software that offers strong finance and capital management features to help businesses efficiently budget resources. It helps in expanding companies by providing customisable features. </a:t>
            </a:r>
            <a:endParaRPr/>
          </a:p>
        </p:txBody>
      </p:sp>
      <p:sp>
        <p:nvSpPr>
          <p:cNvPr id="625" name="Google Shape;625;p26"/>
          <p:cNvSpPr txBox="1"/>
          <p:nvPr/>
        </p:nvSpPr>
        <p:spPr>
          <a:xfrm>
            <a:off x="634757" y="2433011"/>
            <a:ext cx="2464042" cy="71814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US" sz="2800" cap="none">
                <a:solidFill>
                  <a:schemeClr val="lt1"/>
                </a:solidFill>
                <a:latin typeface="Lato Black"/>
                <a:ea typeface="Lato Black"/>
                <a:cs typeface="Lato Black"/>
                <a:sym typeface="Lato Black"/>
              </a:rPr>
              <a:t>KINETIC (EPICOR)</a:t>
            </a:r>
            <a:endParaRPr sz="2800" cap="none">
              <a:solidFill>
                <a:schemeClr val="accent2"/>
              </a:solidFill>
              <a:latin typeface="Lato Black"/>
              <a:ea typeface="Lato Black"/>
              <a:cs typeface="Lato Black"/>
              <a:sym typeface="Lato Black"/>
            </a:endParaRPr>
          </a:p>
        </p:txBody>
      </p:sp>
      <p:cxnSp>
        <p:nvCxnSpPr>
          <p:cNvPr id="626" name="Google Shape;626;p26"/>
          <p:cNvCxnSpPr/>
          <p:nvPr/>
        </p:nvCxnSpPr>
        <p:spPr>
          <a:xfrm>
            <a:off x="639798" y="3199544"/>
            <a:ext cx="548640" cy="0"/>
          </a:xfrm>
          <a:prstGeom prst="straightConnector1">
            <a:avLst/>
          </a:prstGeom>
          <a:noFill/>
          <a:ln cap="flat" cmpd="sng" w="28575">
            <a:solidFill>
              <a:schemeClr val="lt1"/>
            </a:solidFill>
            <a:prstDash val="solid"/>
            <a:miter lim="800000"/>
            <a:headEnd len="sm" w="sm" type="none"/>
            <a:tailEnd len="sm" w="sm" type="none"/>
          </a:ln>
        </p:spPr>
      </p:cxnSp>
      <p:sp>
        <p:nvSpPr>
          <p:cNvPr id="627" name="Google Shape;627;p26"/>
          <p:cNvSpPr/>
          <p:nvPr/>
        </p:nvSpPr>
        <p:spPr>
          <a:xfrm flipH="1">
            <a:off x="3134233" y="1120258"/>
            <a:ext cx="810762" cy="1800870"/>
          </a:xfrm>
          <a:custGeom>
            <a:rect b="b" l="l" r="r" t="t"/>
            <a:pathLst>
              <a:path extrusionOk="0" h="1215" w="547">
                <a:moveTo>
                  <a:pt x="438" y="0"/>
                </a:moveTo>
                <a:lnTo>
                  <a:pt x="0" y="1215"/>
                </a:lnTo>
                <a:lnTo>
                  <a:pt x="108" y="1215"/>
                </a:lnTo>
                <a:lnTo>
                  <a:pt x="547" y="0"/>
                </a:lnTo>
                <a:lnTo>
                  <a:pt x="438" y="0"/>
                </a:lnTo>
                <a:close/>
              </a:path>
            </a:pathLst>
          </a:custGeom>
          <a:solidFill>
            <a:schemeClr val="accent2">
              <a:alpha val="8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628" name="Google Shape;628;p26"/>
          <p:cNvSpPr txBox="1"/>
          <p:nvPr/>
        </p:nvSpPr>
        <p:spPr>
          <a:xfrm>
            <a:off x="5011947" y="811043"/>
            <a:ext cx="3492255" cy="35214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400" u="none" strike="noStrike">
                <a:solidFill>
                  <a:schemeClr val="lt1"/>
                </a:solidFill>
                <a:latin typeface="Lato"/>
                <a:ea typeface="Lato"/>
                <a:cs typeface="Lato"/>
                <a:sym typeface="Lato"/>
              </a:rPr>
              <a:t>Pros:</a:t>
            </a:r>
            <a:endParaRPr b="1" sz="2400">
              <a:solidFill>
                <a:schemeClr val="lt1"/>
              </a:solidFill>
              <a:latin typeface="Lato"/>
              <a:ea typeface="Lato"/>
              <a:cs typeface="Lato"/>
              <a:sym typeface="Lato"/>
            </a:endParaRPr>
          </a:p>
          <a:p>
            <a:pPr indent="-171450" lvl="0" marL="171450" marR="0" rtl="0" algn="l">
              <a:lnSpc>
                <a:spcPct val="150000"/>
              </a:lnSpc>
              <a:spcBef>
                <a:spcPts val="1200"/>
              </a:spcBef>
              <a:spcAft>
                <a:spcPts val="0"/>
              </a:spcAft>
              <a:buClr>
                <a:schemeClr val="lt1"/>
              </a:buClr>
              <a:buSzPts val="1100"/>
              <a:buFont typeface="Noto Sans Symbols"/>
              <a:buChar char="❑"/>
            </a:pPr>
            <a:r>
              <a:rPr b="0" i="0" lang="en-US" sz="1100" u="none" strike="noStrike">
                <a:solidFill>
                  <a:schemeClr val="lt1"/>
                </a:solidFill>
                <a:latin typeface="Lato"/>
                <a:ea typeface="Lato"/>
                <a:cs typeface="Lato"/>
                <a:sym typeface="Lato"/>
              </a:rPr>
              <a:t>It has a robust data collection feature.</a:t>
            </a:r>
            <a:endParaRPr/>
          </a:p>
          <a:p>
            <a:pPr indent="-171450" lvl="0" marL="171450" marR="0" rtl="0" algn="l">
              <a:lnSpc>
                <a:spcPct val="150000"/>
              </a:lnSpc>
              <a:spcBef>
                <a:spcPts val="0"/>
              </a:spcBef>
              <a:spcAft>
                <a:spcPts val="0"/>
              </a:spcAft>
              <a:buClr>
                <a:schemeClr val="lt1"/>
              </a:buClr>
              <a:buSzPts val="1100"/>
              <a:buFont typeface="Noto Sans Symbols"/>
              <a:buChar char="❑"/>
            </a:pPr>
            <a:r>
              <a:rPr b="0" i="0" lang="en-US" sz="1100" u="none" strike="noStrike">
                <a:solidFill>
                  <a:schemeClr val="lt1"/>
                </a:solidFill>
                <a:latin typeface="Lato"/>
                <a:ea typeface="Lato"/>
                <a:cs typeface="Lato"/>
                <a:sym typeface="Lato"/>
              </a:rPr>
              <a:t>It's effective in integrating with excel and is user-friendly.</a:t>
            </a:r>
            <a:endParaRPr/>
          </a:p>
          <a:p>
            <a:pPr indent="-171450" lvl="0" marL="171450" marR="0" rtl="0" algn="l">
              <a:lnSpc>
                <a:spcPct val="150000"/>
              </a:lnSpc>
              <a:spcBef>
                <a:spcPts val="0"/>
              </a:spcBef>
              <a:spcAft>
                <a:spcPts val="0"/>
              </a:spcAft>
              <a:buClr>
                <a:schemeClr val="lt1"/>
              </a:buClr>
              <a:buSzPts val="1100"/>
              <a:buFont typeface="Noto Sans Symbols"/>
              <a:buChar char="❑"/>
            </a:pPr>
            <a:r>
              <a:rPr b="0" i="0" lang="en-US" sz="1100" u="none" strike="noStrike">
                <a:solidFill>
                  <a:schemeClr val="lt1"/>
                </a:solidFill>
                <a:latin typeface="Lato"/>
                <a:ea typeface="Lato"/>
                <a:cs typeface="Lato"/>
                <a:sym typeface="Lato"/>
              </a:rPr>
              <a:t>You can schedule downtime to avoid disruption in work.</a:t>
            </a:r>
            <a:endParaRPr/>
          </a:p>
          <a:p>
            <a:pPr indent="0" lvl="0" marL="0" marR="0" rtl="0" algn="l">
              <a:spcBef>
                <a:spcPts val="3000"/>
              </a:spcBef>
              <a:spcAft>
                <a:spcPts val="0"/>
              </a:spcAft>
              <a:buNone/>
            </a:pPr>
            <a:r>
              <a:rPr b="0" i="0" lang="en-US" sz="2400" u="none" strike="noStrike">
                <a:solidFill>
                  <a:schemeClr val="lt1"/>
                </a:solidFill>
                <a:latin typeface="Lato"/>
                <a:ea typeface="Lato"/>
                <a:cs typeface="Lato"/>
                <a:sym typeface="Lato"/>
              </a:rPr>
              <a:t>Cons:</a:t>
            </a:r>
            <a:endParaRPr b="1" sz="2400">
              <a:solidFill>
                <a:schemeClr val="lt1"/>
              </a:solidFill>
              <a:latin typeface="Lato"/>
              <a:ea typeface="Lato"/>
              <a:cs typeface="Lato"/>
              <a:sym typeface="Lato"/>
            </a:endParaRPr>
          </a:p>
          <a:p>
            <a:pPr indent="-171450" lvl="0" marL="171450" marR="0" rtl="0" algn="l">
              <a:lnSpc>
                <a:spcPct val="150000"/>
              </a:lnSpc>
              <a:spcBef>
                <a:spcPts val="1200"/>
              </a:spcBef>
              <a:spcAft>
                <a:spcPts val="0"/>
              </a:spcAft>
              <a:buClr>
                <a:schemeClr val="lt1"/>
              </a:buClr>
              <a:buSzPts val="1100"/>
              <a:buFont typeface="Noto Sans Symbols"/>
              <a:buChar char="❑"/>
            </a:pPr>
            <a:r>
              <a:rPr b="0" i="0" lang="en-US" sz="1100" u="none" strike="noStrike">
                <a:solidFill>
                  <a:schemeClr val="lt1"/>
                </a:solidFill>
                <a:latin typeface="Lato"/>
                <a:ea typeface="Lato"/>
                <a:cs typeface="Lato"/>
                <a:sym typeface="Lato"/>
              </a:rPr>
              <a:t>The app installation is time-consuming.</a:t>
            </a:r>
            <a:endParaRPr/>
          </a:p>
          <a:p>
            <a:pPr indent="-171450" lvl="0" marL="171450" marR="0" rtl="0" algn="l">
              <a:lnSpc>
                <a:spcPct val="150000"/>
              </a:lnSpc>
              <a:spcBef>
                <a:spcPts val="0"/>
              </a:spcBef>
              <a:spcAft>
                <a:spcPts val="0"/>
              </a:spcAft>
              <a:buClr>
                <a:schemeClr val="lt1"/>
              </a:buClr>
              <a:buSzPts val="1100"/>
              <a:buFont typeface="Noto Sans Symbols"/>
              <a:buChar char="❑"/>
            </a:pPr>
            <a:r>
              <a:rPr b="0" i="0" lang="en-US" sz="1100" u="none" strike="noStrike">
                <a:solidFill>
                  <a:schemeClr val="lt1"/>
                </a:solidFill>
                <a:latin typeface="Lato"/>
                <a:ea typeface="Lato"/>
                <a:cs typeface="Lato"/>
                <a:sym typeface="Lato"/>
              </a:rPr>
              <a:t>You may find some features difficult to use as they are ‘hidden’.</a:t>
            </a:r>
            <a:endParaRPr/>
          </a:p>
        </p:txBody>
      </p:sp>
      <p:pic>
        <p:nvPicPr>
          <p:cNvPr descr="Logo, company name&#10;&#10;Description automatically generated" id="629" name="Google Shape;629;p26"/>
          <p:cNvPicPr preferRelativeResize="0"/>
          <p:nvPr/>
        </p:nvPicPr>
        <p:blipFill rotWithShape="1">
          <a:blip r:embed="rId3">
            <a:alphaModFix/>
          </a:blip>
          <a:srcRect b="35469" l="0" r="0" t="32439"/>
          <a:stretch/>
        </p:blipFill>
        <p:spPr>
          <a:xfrm>
            <a:off x="501467" y="561240"/>
            <a:ext cx="1556798" cy="499606"/>
          </a:xfrm>
          <a:prstGeom prst="rect">
            <a:avLst/>
          </a:prstGeom>
          <a:noFill/>
          <a:ln>
            <a:noFill/>
          </a:ln>
        </p:spPr>
      </p:pic>
    </p:spTree>
  </p:cSld>
  <p:clrMapOvr>
    <a:masterClrMapping/>
  </p:clrMapOvr>
  <p:transition spd="slow">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22"/>
                                        </p:tgtEl>
                                        <p:attrNameLst>
                                          <p:attrName>style.visibility</p:attrName>
                                        </p:attrNameLst>
                                      </p:cBhvr>
                                      <p:to>
                                        <p:strVal val="visible"/>
                                      </p:to>
                                    </p:set>
                                    <p:animEffect filter="fade" transition="in">
                                      <p:cBhvr>
                                        <p:cTn dur="250"/>
                                        <p:tgtEl>
                                          <p:spTgt spid="622"/>
                                        </p:tgtEl>
                                      </p:cBhvr>
                                    </p:animEffect>
                                  </p:childTnLst>
                                </p:cTn>
                              </p:par>
                            </p:childTnLst>
                          </p:cTn>
                        </p:par>
                        <p:par>
                          <p:cTn fill="hold">
                            <p:stCondLst>
                              <p:cond delay="250"/>
                            </p:stCondLst>
                            <p:childTnLst>
                              <p:par>
                                <p:cTn fill="hold" nodeType="afterEffect" presetClass="entr" presetID="10" presetSubtype="0">
                                  <p:stCondLst>
                                    <p:cond delay="0"/>
                                  </p:stCondLst>
                                  <p:childTnLst>
                                    <p:set>
                                      <p:cBhvr>
                                        <p:cTn dur="1" fill="hold">
                                          <p:stCondLst>
                                            <p:cond delay="0"/>
                                          </p:stCondLst>
                                        </p:cTn>
                                        <p:tgtEl>
                                          <p:spTgt spid="623"/>
                                        </p:tgtEl>
                                        <p:attrNameLst>
                                          <p:attrName>style.visibility</p:attrName>
                                        </p:attrNameLst>
                                      </p:cBhvr>
                                      <p:to>
                                        <p:strVal val="visible"/>
                                      </p:to>
                                    </p:set>
                                    <p:animEffect filter="fade" transition="in">
                                      <p:cBhvr>
                                        <p:cTn dur="10"/>
                                        <p:tgtEl>
                                          <p:spTgt spid="623"/>
                                        </p:tgtEl>
                                      </p:cBhvr>
                                    </p:animEffect>
                                  </p:childTnLst>
                                </p:cTn>
                              </p:par>
                            </p:childTnLst>
                          </p:cTn>
                        </p:par>
                        <p:par>
                          <p:cTn fill="hold">
                            <p:stCondLst>
                              <p:cond delay="260"/>
                            </p:stCondLst>
                            <p:childTnLst>
                              <p:par>
                                <p:cTn fill="hold" nodeType="afterEffect" presetClass="entr" presetID="10" presetSubtype="0">
                                  <p:stCondLst>
                                    <p:cond delay="0"/>
                                  </p:stCondLst>
                                  <p:childTnLst>
                                    <p:set>
                                      <p:cBhvr>
                                        <p:cTn dur="1" fill="hold">
                                          <p:stCondLst>
                                            <p:cond delay="0"/>
                                          </p:stCondLst>
                                        </p:cTn>
                                        <p:tgtEl>
                                          <p:spTgt spid="627"/>
                                        </p:tgtEl>
                                        <p:attrNameLst>
                                          <p:attrName>style.visibility</p:attrName>
                                        </p:attrNameLst>
                                      </p:cBhvr>
                                      <p:to>
                                        <p:strVal val="visible"/>
                                      </p:to>
                                    </p:set>
                                    <p:animEffect filter="fade" transition="in">
                                      <p:cBhvr>
                                        <p:cTn dur="10"/>
                                        <p:tgtEl>
                                          <p:spTgt spid="627"/>
                                        </p:tgtEl>
                                      </p:cBhvr>
                                    </p:animEffect>
                                  </p:childTnLst>
                                </p:cTn>
                              </p:par>
                            </p:childTnLst>
                          </p:cTn>
                        </p:par>
                        <p:par>
                          <p:cTn fill="hold">
                            <p:stCondLst>
                              <p:cond delay="270"/>
                            </p:stCondLst>
                            <p:childTnLst>
                              <p:par>
                                <p:cTn fill="hold" nodeType="afterEffect" presetClass="entr" presetID="10" presetSubtype="0">
                                  <p:stCondLst>
                                    <p:cond delay="0"/>
                                  </p:stCondLst>
                                  <p:childTnLst>
                                    <p:set>
                                      <p:cBhvr>
                                        <p:cTn dur="1" fill="hold">
                                          <p:stCondLst>
                                            <p:cond delay="0"/>
                                          </p:stCondLst>
                                        </p:cTn>
                                        <p:tgtEl>
                                          <p:spTgt spid="625"/>
                                        </p:tgtEl>
                                        <p:attrNameLst>
                                          <p:attrName>style.visibility</p:attrName>
                                        </p:attrNameLst>
                                      </p:cBhvr>
                                      <p:to>
                                        <p:strVal val="visible"/>
                                      </p:to>
                                    </p:set>
                                    <p:animEffect filter="fade" transition="in">
                                      <p:cBhvr>
                                        <p:cTn dur="250"/>
                                        <p:tgtEl>
                                          <p:spTgt spid="625"/>
                                        </p:tgtEl>
                                      </p:cBhvr>
                                    </p:animEffect>
                                  </p:childTnLst>
                                </p:cTn>
                              </p:par>
                            </p:childTnLst>
                          </p:cTn>
                        </p:par>
                        <p:par>
                          <p:cTn fill="hold">
                            <p:stCondLst>
                              <p:cond delay="520"/>
                            </p:stCondLst>
                            <p:childTnLst>
                              <p:par>
                                <p:cTn fill="hold" nodeType="afterEffect" presetClass="entr" presetID="10" presetSubtype="0">
                                  <p:stCondLst>
                                    <p:cond delay="0"/>
                                  </p:stCondLst>
                                  <p:childTnLst>
                                    <p:set>
                                      <p:cBhvr>
                                        <p:cTn dur="1" fill="hold">
                                          <p:stCondLst>
                                            <p:cond delay="0"/>
                                          </p:stCondLst>
                                        </p:cTn>
                                        <p:tgtEl>
                                          <p:spTgt spid="626"/>
                                        </p:tgtEl>
                                        <p:attrNameLst>
                                          <p:attrName>style.visibility</p:attrName>
                                        </p:attrNameLst>
                                      </p:cBhvr>
                                      <p:to>
                                        <p:strVal val="visible"/>
                                      </p:to>
                                    </p:set>
                                    <p:animEffect filter="fade" transition="in">
                                      <p:cBhvr>
                                        <p:cTn dur="250"/>
                                        <p:tgtEl>
                                          <p:spTgt spid="626"/>
                                        </p:tgtEl>
                                      </p:cBhvr>
                                    </p:animEffect>
                                  </p:childTnLst>
                                </p:cTn>
                              </p:par>
                            </p:childTnLst>
                          </p:cTn>
                        </p:par>
                        <p:par>
                          <p:cTn fill="hold">
                            <p:stCondLst>
                              <p:cond delay="770"/>
                            </p:stCondLst>
                            <p:childTnLst>
                              <p:par>
                                <p:cTn fill="hold" nodeType="afterEffect" presetClass="entr" presetID="10" presetSubtype="0">
                                  <p:stCondLst>
                                    <p:cond delay="0"/>
                                  </p:stCondLst>
                                  <p:childTnLst>
                                    <p:set>
                                      <p:cBhvr>
                                        <p:cTn dur="1" fill="hold">
                                          <p:stCondLst>
                                            <p:cond delay="0"/>
                                          </p:stCondLst>
                                        </p:cTn>
                                        <p:tgtEl>
                                          <p:spTgt spid="624"/>
                                        </p:tgtEl>
                                        <p:attrNameLst>
                                          <p:attrName>style.visibility</p:attrName>
                                        </p:attrNameLst>
                                      </p:cBhvr>
                                      <p:to>
                                        <p:strVal val="visible"/>
                                      </p:to>
                                    </p:set>
                                    <p:animEffect filter="fade" transition="in">
                                      <p:cBhvr>
                                        <p:cTn dur="250"/>
                                        <p:tgtEl>
                                          <p:spTgt spid="624"/>
                                        </p:tgtEl>
                                      </p:cBhvr>
                                    </p:animEffect>
                                  </p:childTnLst>
                                </p:cTn>
                              </p:par>
                            </p:childTnLst>
                          </p:cTn>
                        </p:par>
                        <p:par>
                          <p:cTn fill="hold">
                            <p:stCondLst>
                              <p:cond delay="1020"/>
                            </p:stCondLst>
                            <p:childTnLst>
                              <p:par>
                                <p:cTn fill="hold" nodeType="afterEffect" presetClass="entr" presetID="10" presetSubtype="0">
                                  <p:stCondLst>
                                    <p:cond delay="0"/>
                                  </p:stCondLst>
                                  <p:childTnLst>
                                    <p:set>
                                      <p:cBhvr>
                                        <p:cTn dur="1" fill="hold">
                                          <p:stCondLst>
                                            <p:cond delay="0"/>
                                          </p:stCondLst>
                                        </p:cTn>
                                        <p:tgtEl>
                                          <p:spTgt spid="628"/>
                                        </p:tgtEl>
                                        <p:attrNameLst>
                                          <p:attrName>style.visibility</p:attrName>
                                        </p:attrNameLst>
                                      </p:cBhvr>
                                      <p:to>
                                        <p:strVal val="visible"/>
                                      </p:to>
                                    </p:set>
                                    <p:animEffect filter="fade" transition="in">
                                      <p:cBhvr>
                                        <p:cTn dur="250"/>
                                        <p:tgtEl>
                                          <p:spTgt spid="6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34" name="Shape 634"/>
        <p:cNvGrpSpPr/>
        <p:nvPr/>
      </p:nvGrpSpPr>
      <p:grpSpPr>
        <a:xfrm>
          <a:off x="0" y="0"/>
          <a:ext cx="0" cy="0"/>
          <a:chOff x="0" y="0"/>
          <a:chExt cx="0" cy="0"/>
        </a:xfrm>
      </p:grpSpPr>
      <p:sp>
        <p:nvSpPr>
          <p:cNvPr id="635" name="Google Shape;635;p27"/>
          <p:cNvSpPr/>
          <p:nvPr/>
        </p:nvSpPr>
        <p:spPr>
          <a:xfrm>
            <a:off x="0" y="0"/>
            <a:ext cx="4363720" cy="5143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636" name="Google Shape;636;p27"/>
          <p:cNvSpPr txBox="1"/>
          <p:nvPr/>
        </p:nvSpPr>
        <p:spPr>
          <a:xfrm>
            <a:off x="5267960" y="1117686"/>
            <a:ext cx="934432" cy="33342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US" sz="2600" cap="none">
                <a:solidFill>
                  <a:schemeClr val="accent1"/>
                </a:solidFill>
                <a:latin typeface="Lato Black"/>
                <a:ea typeface="Lato Black"/>
                <a:cs typeface="Lato Black"/>
                <a:sym typeface="Lato Black"/>
              </a:rPr>
              <a:t>IQMS</a:t>
            </a:r>
            <a:endParaRPr sz="2600" cap="none">
              <a:solidFill>
                <a:schemeClr val="accent2"/>
              </a:solidFill>
              <a:latin typeface="Lato Black"/>
              <a:ea typeface="Lato Black"/>
              <a:cs typeface="Lato Black"/>
              <a:sym typeface="Lato Black"/>
            </a:endParaRPr>
          </a:p>
        </p:txBody>
      </p:sp>
      <p:cxnSp>
        <p:nvCxnSpPr>
          <p:cNvPr id="637" name="Google Shape;637;p27"/>
          <p:cNvCxnSpPr/>
          <p:nvPr/>
        </p:nvCxnSpPr>
        <p:spPr>
          <a:xfrm>
            <a:off x="5267959" y="1617428"/>
            <a:ext cx="548640" cy="0"/>
          </a:xfrm>
          <a:prstGeom prst="straightConnector1">
            <a:avLst/>
          </a:prstGeom>
          <a:noFill/>
          <a:ln cap="flat" cmpd="sng" w="28575">
            <a:solidFill>
              <a:schemeClr val="accent1"/>
            </a:solidFill>
            <a:prstDash val="solid"/>
            <a:miter lim="800000"/>
            <a:headEnd len="sm" w="sm" type="none"/>
            <a:tailEnd len="sm" w="sm" type="none"/>
          </a:ln>
        </p:spPr>
      </p:cxnSp>
      <p:sp>
        <p:nvSpPr>
          <p:cNvPr id="638" name="Google Shape;638;p27"/>
          <p:cNvSpPr txBox="1"/>
          <p:nvPr/>
        </p:nvSpPr>
        <p:spPr>
          <a:xfrm>
            <a:off x="5267959" y="1863274"/>
            <a:ext cx="3233103" cy="1071512"/>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lang="en-US" sz="1200">
                <a:solidFill>
                  <a:schemeClr val="accent1"/>
                </a:solidFill>
                <a:latin typeface="Lato"/>
                <a:ea typeface="Lato"/>
                <a:cs typeface="Lato"/>
                <a:sym typeface="Lato"/>
              </a:rPr>
              <a:t>IQMS is ERP software that helps businesses in the manufacturing industry. It offers a wide range of manufacturing tools, so integration to any apps outside it is not required.</a:t>
            </a:r>
            <a:endParaRPr/>
          </a:p>
        </p:txBody>
      </p:sp>
      <p:pic>
        <p:nvPicPr>
          <p:cNvPr descr="Logo, company name&#10;&#10;Description automatically generated" id="639" name="Google Shape;639;p27"/>
          <p:cNvPicPr preferRelativeResize="0"/>
          <p:nvPr/>
        </p:nvPicPr>
        <p:blipFill rotWithShape="1">
          <a:blip r:embed="rId3">
            <a:alphaModFix/>
          </a:blip>
          <a:srcRect b="35468" l="0" r="0" t="32439"/>
          <a:stretch/>
        </p:blipFill>
        <p:spPr>
          <a:xfrm>
            <a:off x="7355740" y="4379351"/>
            <a:ext cx="1556798" cy="499606"/>
          </a:xfrm>
          <a:prstGeom prst="rect">
            <a:avLst/>
          </a:prstGeom>
          <a:noFill/>
          <a:ln>
            <a:noFill/>
          </a:ln>
        </p:spPr>
      </p:pic>
    </p:spTree>
  </p:cSld>
  <p:clrMapOvr>
    <a:masterClrMapping/>
  </p:clrMapOvr>
  <p:transition spd="slow">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36"/>
                                        </p:tgtEl>
                                        <p:attrNameLst>
                                          <p:attrName>style.visibility</p:attrName>
                                        </p:attrNameLst>
                                      </p:cBhvr>
                                      <p:to>
                                        <p:strVal val="visible"/>
                                      </p:to>
                                    </p:set>
                                    <p:animEffect filter="fade" transition="in">
                                      <p:cBhvr>
                                        <p:cTn dur="250"/>
                                        <p:tgtEl>
                                          <p:spTgt spid="636"/>
                                        </p:tgtEl>
                                      </p:cBhvr>
                                    </p:animEffect>
                                  </p:childTnLst>
                                </p:cTn>
                              </p:par>
                            </p:childTnLst>
                          </p:cTn>
                        </p:par>
                        <p:par>
                          <p:cTn fill="hold">
                            <p:stCondLst>
                              <p:cond delay="250"/>
                            </p:stCondLst>
                            <p:childTnLst>
                              <p:par>
                                <p:cTn fill="hold" nodeType="afterEffect" presetClass="entr" presetID="10" presetSubtype="0">
                                  <p:stCondLst>
                                    <p:cond delay="0"/>
                                  </p:stCondLst>
                                  <p:childTnLst>
                                    <p:set>
                                      <p:cBhvr>
                                        <p:cTn dur="1" fill="hold">
                                          <p:stCondLst>
                                            <p:cond delay="0"/>
                                          </p:stCondLst>
                                        </p:cTn>
                                        <p:tgtEl>
                                          <p:spTgt spid="637"/>
                                        </p:tgtEl>
                                        <p:attrNameLst>
                                          <p:attrName>style.visibility</p:attrName>
                                        </p:attrNameLst>
                                      </p:cBhvr>
                                      <p:to>
                                        <p:strVal val="visible"/>
                                      </p:to>
                                    </p:set>
                                    <p:animEffect filter="fade" transition="in">
                                      <p:cBhvr>
                                        <p:cTn dur="250"/>
                                        <p:tgtEl>
                                          <p:spTgt spid="63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638"/>
                                        </p:tgtEl>
                                        <p:attrNameLst>
                                          <p:attrName>style.visibility</p:attrName>
                                        </p:attrNameLst>
                                      </p:cBhvr>
                                      <p:to>
                                        <p:strVal val="visible"/>
                                      </p:to>
                                    </p:set>
                                    <p:animEffect filter="fade" transition="in">
                                      <p:cBhvr>
                                        <p:cTn dur="250"/>
                                        <p:tgtEl>
                                          <p:spTgt spid="638"/>
                                        </p:tgtEl>
                                      </p:cBhvr>
                                    </p:animEffect>
                                  </p:childTnLst>
                                </p:cTn>
                              </p:par>
                            </p:childTnLst>
                          </p:cTn>
                        </p:par>
                        <p:par>
                          <p:cTn fill="hold">
                            <p:stCondLst>
                              <p:cond delay="750"/>
                            </p:stCondLst>
                            <p:childTnLst>
                              <p:par>
                                <p:cTn fill="hold" nodeType="afterEffect" presetClass="entr" presetID="10" presetSubtype="0">
                                  <p:stCondLst>
                                    <p:cond delay="0"/>
                                  </p:stCondLst>
                                  <p:childTnLst>
                                    <p:set>
                                      <p:cBhvr>
                                        <p:cTn dur="1" fill="hold">
                                          <p:stCondLst>
                                            <p:cond delay="0"/>
                                          </p:stCondLst>
                                        </p:cTn>
                                        <p:tgtEl>
                                          <p:spTgt spid="635"/>
                                        </p:tgtEl>
                                        <p:attrNameLst>
                                          <p:attrName>style.visibility</p:attrName>
                                        </p:attrNameLst>
                                      </p:cBhvr>
                                      <p:to>
                                        <p:strVal val="visible"/>
                                      </p:to>
                                    </p:set>
                                    <p:animEffect filter="fade" transition="in">
                                      <p:cBhvr>
                                        <p:cTn dur="250"/>
                                        <p:tgtEl>
                                          <p:spTgt spid="6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gradFill>
          <a:gsLst>
            <a:gs pos="0">
              <a:srgbClr val="215D89"/>
            </a:gs>
            <a:gs pos="48000">
              <a:srgbClr val="368ECE"/>
            </a:gs>
            <a:gs pos="100000">
              <a:srgbClr val="82BAE1"/>
            </a:gs>
          </a:gsLst>
          <a:lin ang="16200000" scaled="0"/>
        </a:gradFill>
      </p:bgPr>
    </p:bg>
    <p:spTree>
      <p:nvGrpSpPr>
        <p:cNvPr id="643" name="Shape 643"/>
        <p:cNvGrpSpPr/>
        <p:nvPr/>
      </p:nvGrpSpPr>
      <p:grpSpPr>
        <a:xfrm>
          <a:off x="0" y="0"/>
          <a:ext cx="0" cy="0"/>
          <a:chOff x="0" y="0"/>
          <a:chExt cx="0" cy="0"/>
        </a:xfrm>
      </p:grpSpPr>
      <p:pic>
        <p:nvPicPr>
          <p:cNvPr descr="Pros and Cons list on the black page. Pros and Cons list on the black page. pros and cons stock pictures, royalty-free photos &amp; images" id="644" name="Google Shape;644;p28"/>
          <p:cNvPicPr preferRelativeResize="0"/>
          <p:nvPr/>
        </p:nvPicPr>
        <p:blipFill rotWithShape="1">
          <a:blip r:embed="rId3">
            <a:alphaModFix amt="20000"/>
          </a:blip>
          <a:srcRect b="0" l="25000" r="10377" t="0"/>
          <a:stretch/>
        </p:blipFill>
        <p:spPr>
          <a:xfrm>
            <a:off x="3234906" y="0"/>
            <a:ext cx="5909094" cy="5342627"/>
          </a:xfrm>
          <a:prstGeom prst="rect">
            <a:avLst/>
          </a:prstGeom>
          <a:noFill/>
          <a:ln>
            <a:noFill/>
          </a:ln>
        </p:spPr>
      </p:pic>
      <p:sp>
        <p:nvSpPr>
          <p:cNvPr id="645" name="Google Shape;645;p28"/>
          <p:cNvSpPr/>
          <p:nvPr/>
        </p:nvSpPr>
        <p:spPr>
          <a:xfrm>
            <a:off x="4705230" y="314864"/>
            <a:ext cx="4012242" cy="4513772"/>
          </a:xfrm>
          <a:prstGeom prst="flowChartProcess">
            <a:avLst/>
          </a:prstGeom>
          <a:gradFill>
            <a:gsLst>
              <a:gs pos="0">
                <a:srgbClr val="215D89"/>
              </a:gs>
              <a:gs pos="48000">
                <a:srgbClr val="368ECE"/>
              </a:gs>
              <a:gs pos="100000">
                <a:srgbClr val="82BAE1"/>
              </a:gs>
            </a:gsLst>
            <a:lin ang="16200000" scaled="0"/>
          </a:gradFill>
          <a:ln>
            <a:noFill/>
          </a:ln>
          <a:effectLst>
            <a:outerShdw blurRad="190500" algn="ctr" dir="2700000" dist="228600">
              <a:srgbClr val="000000">
                <a:alpha val="2980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grpSp>
        <p:nvGrpSpPr>
          <p:cNvPr id="646" name="Google Shape;646;p28"/>
          <p:cNvGrpSpPr/>
          <p:nvPr/>
        </p:nvGrpSpPr>
        <p:grpSpPr>
          <a:xfrm>
            <a:off x="319177" y="314864"/>
            <a:ext cx="8021509" cy="4513772"/>
            <a:chOff x="0" y="0"/>
            <a:chExt cx="9140610" cy="5143500"/>
          </a:xfrm>
        </p:grpSpPr>
        <p:sp>
          <p:nvSpPr>
            <p:cNvPr id="647" name="Google Shape;647;p28"/>
            <p:cNvSpPr/>
            <p:nvPr/>
          </p:nvSpPr>
          <p:spPr>
            <a:xfrm>
              <a:off x="0" y="0"/>
              <a:ext cx="4572000" cy="5143500"/>
            </a:xfrm>
            <a:prstGeom prst="flowChartProcess">
              <a:avLst/>
            </a:prstGeom>
            <a:gradFill>
              <a:gsLst>
                <a:gs pos="0">
                  <a:srgbClr val="215D89"/>
                </a:gs>
                <a:gs pos="48000">
                  <a:srgbClr val="368ECE"/>
                </a:gs>
                <a:gs pos="100000">
                  <a:srgbClr val="82BAE1"/>
                </a:gs>
              </a:gsLst>
              <a:lin ang="16200000" scaled="0"/>
            </a:gradFill>
            <a:ln>
              <a:noFill/>
            </a:ln>
            <a:effectLst>
              <a:outerShdw blurRad="190500" algn="ctr" dir="2700000" dist="228600">
                <a:srgbClr val="000000">
                  <a:alpha val="2980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648" name="Google Shape;648;p28"/>
            <p:cNvSpPr txBox="1"/>
            <p:nvPr/>
          </p:nvSpPr>
          <p:spPr>
            <a:xfrm>
              <a:off x="346460" y="1141452"/>
              <a:ext cx="3614994" cy="28605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lt1"/>
                  </a:solidFill>
                  <a:latin typeface="Lato Black"/>
                  <a:ea typeface="Lato Black"/>
                  <a:cs typeface="Lato Black"/>
                  <a:sym typeface="Lato Black"/>
                </a:rPr>
                <a:t>Pros:</a:t>
              </a:r>
              <a:endParaRPr/>
            </a:p>
            <a:p>
              <a:pPr indent="-257175" lvl="0" marL="342900" marR="0" rtl="0" algn="l">
                <a:spcBef>
                  <a:spcPts val="0"/>
                </a:spcBef>
                <a:spcAft>
                  <a:spcPts val="0"/>
                </a:spcAft>
                <a:buClr>
                  <a:schemeClr val="dk1"/>
                </a:buClr>
                <a:buSzPts val="1350"/>
                <a:buFont typeface="Calibri"/>
                <a:buNone/>
              </a:pPr>
              <a:r>
                <a:t/>
              </a:r>
              <a:endParaRPr sz="1350">
                <a:solidFill>
                  <a:schemeClr val="lt1"/>
                </a:solidFill>
                <a:latin typeface="Lato Black"/>
                <a:ea typeface="Lato Black"/>
                <a:cs typeface="Lato Black"/>
                <a:sym typeface="Lato Black"/>
              </a:endParaRPr>
            </a:p>
            <a:p>
              <a:pPr indent="-342900" lvl="0" marL="342900" marR="0" rtl="0" algn="l">
                <a:lnSpc>
                  <a:spcPct val="150000"/>
                </a:lnSpc>
                <a:spcBef>
                  <a:spcPts val="0"/>
                </a:spcBef>
                <a:spcAft>
                  <a:spcPts val="0"/>
                </a:spcAft>
                <a:buClr>
                  <a:schemeClr val="lt1"/>
                </a:buClr>
                <a:buSzPts val="1200"/>
                <a:buFont typeface="Noto Sans Symbols"/>
                <a:buChar char="⮚"/>
              </a:pPr>
              <a:r>
                <a:rPr lang="en-US" sz="1200">
                  <a:solidFill>
                    <a:schemeClr val="lt1"/>
                  </a:solidFill>
                  <a:latin typeface="Lato"/>
                  <a:ea typeface="Lato"/>
                  <a:cs typeface="Lato"/>
                  <a:sym typeface="Lato"/>
                </a:rPr>
                <a:t>To create reports, Crystal Reports are used.</a:t>
              </a:r>
              <a:endParaRPr/>
            </a:p>
            <a:p>
              <a:pPr indent="-342900" lvl="0" marL="342900" marR="0" rtl="0" algn="l">
                <a:lnSpc>
                  <a:spcPct val="150000"/>
                </a:lnSpc>
                <a:spcBef>
                  <a:spcPts val="0"/>
                </a:spcBef>
                <a:spcAft>
                  <a:spcPts val="0"/>
                </a:spcAft>
                <a:buClr>
                  <a:schemeClr val="lt1"/>
                </a:buClr>
                <a:buSzPts val="1200"/>
                <a:buFont typeface="Noto Sans Symbols"/>
                <a:buChar char="⮚"/>
              </a:pPr>
              <a:r>
                <a:rPr lang="en-US" sz="1200">
                  <a:solidFill>
                    <a:schemeClr val="lt1"/>
                  </a:solidFill>
                  <a:latin typeface="Lato"/>
                  <a:ea typeface="Lato"/>
                  <a:cs typeface="Lato"/>
                  <a:sym typeface="Lato"/>
                </a:rPr>
                <a:t>You can work on multiple different operations at a time.</a:t>
              </a:r>
              <a:endParaRPr/>
            </a:p>
            <a:p>
              <a:pPr indent="-342900" lvl="0" marL="342900" marR="0" rtl="0" algn="l">
                <a:lnSpc>
                  <a:spcPct val="150000"/>
                </a:lnSpc>
                <a:spcBef>
                  <a:spcPts val="0"/>
                </a:spcBef>
                <a:spcAft>
                  <a:spcPts val="0"/>
                </a:spcAft>
                <a:buClr>
                  <a:schemeClr val="lt1"/>
                </a:buClr>
                <a:buSzPts val="1200"/>
                <a:buFont typeface="Noto Sans Symbols"/>
                <a:buChar char="⮚"/>
              </a:pPr>
              <a:r>
                <a:rPr lang="en-US" sz="1200">
                  <a:solidFill>
                    <a:schemeClr val="lt1"/>
                  </a:solidFill>
                  <a:latin typeface="Lato"/>
                  <a:ea typeface="Lato"/>
                  <a:cs typeface="Lato"/>
                  <a:sym typeface="Lato"/>
                </a:rPr>
                <a:t>This app ensures all deliveries are done on time</a:t>
              </a:r>
              <a:endParaRPr/>
            </a:p>
            <a:p>
              <a:pPr indent="-342900" lvl="0" marL="342900" marR="0" rtl="0" algn="l">
                <a:lnSpc>
                  <a:spcPct val="150000"/>
                </a:lnSpc>
                <a:spcBef>
                  <a:spcPts val="0"/>
                </a:spcBef>
                <a:spcAft>
                  <a:spcPts val="0"/>
                </a:spcAft>
                <a:buClr>
                  <a:schemeClr val="lt1"/>
                </a:buClr>
                <a:buSzPts val="1200"/>
                <a:buFont typeface="Noto Sans Symbols"/>
                <a:buChar char="⮚"/>
              </a:pPr>
              <a:r>
                <a:rPr lang="en-US" sz="1200">
                  <a:solidFill>
                    <a:schemeClr val="lt1"/>
                  </a:solidFill>
                  <a:latin typeface="Lato"/>
                  <a:ea typeface="Lato"/>
                  <a:cs typeface="Lato"/>
                  <a:sym typeface="Lato"/>
                </a:rPr>
                <a:t>The installation fee is not very costly.</a:t>
              </a:r>
              <a:endParaRPr/>
            </a:p>
          </p:txBody>
        </p:sp>
        <p:sp>
          <p:nvSpPr>
            <p:cNvPr id="649" name="Google Shape;649;p28"/>
            <p:cNvSpPr txBox="1"/>
            <p:nvPr/>
          </p:nvSpPr>
          <p:spPr>
            <a:xfrm>
              <a:off x="5427316" y="1141452"/>
              <a:ext cx="3713294" cy="254495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lt1"/>
                  </a:solidFill>
                  <a:latin typeface="Lato Black"/>
                  <a:ea typeface="Lato Black"/>
                  <a:cs typeface="Lato Black"/>
                  <a:sym typeface="Lato Black"/>
                </a:rPr>
                <a:t>Con:</a:t>
              </a:r>
              <a:endParaRPr/>
            </a:p>
            <a:p>
              <a:pPr indent="0" lvl="0" marL="0" marR="0" rtl="0" algn="l">
                <a:spcBef>
                  <a:spcPts val="0"/>
                </a:spcBef>
                <a:spcAft>
                  <a:spcPts val="0"/>
                </a:spcAft>
                <a:buNone/>
              </a:pPr>
              <a:r>
                <a:t/>
              </a:r>
              <a:endParaRPr sz="1350">
                <a:solidFill>
                  <a:schemeClr val="lt1"/>
                </a:solidFill>
                <a:latin typeface="Lato Black"/>
                <a:ea typeface="Lato Black"/>
                <a:cs typeface="Lato Black"/>
                <a:sym typeface="Lato Black"/>
              </a:endParaRPr>
            </a:p>
            <a:p>
              <a:pPr indent="-342900" lvl="0" marL="342900" marR="0" rtl="0" algn="l">
                <a:lnSpc>
                  <a:spcPct val="150000"/>
                </a:lnSpc>
                <a:spcBef>
                  <a:spcPts val="0"/>
                </a:spcBef>
                <a:spcAft>
                  <a:spcPts val="0"/>
                </a:spcAft>
                <a:buClr>
                  <a:schemeClr val="lt1"/>
                </a:buClr>
                <a:buSzPts val="1200"/>
                <a:buFont typeface="Noto Sans Symbols"/>
                <a:buChar char="⮚"/>
              </a:pPr>
              <a:r>
                <a:rPr lang="en-US" sz="1200">
                  <a:solidFill>
                    <a:schemeClr val="lt1"/>
                  </a:solidFill>
                  <a:latin typeface="Lato"/>
                  <a:ea typeface="Lato"/>
                  <a:cs typeface="Lato"/>
                  <a:sym typeface="Lato"/>
                </a:rPr>
                <a:t>Importing data may take a lot of time.</a:t>
              </a:r>
              <a:endParaRPr/>
            </a:p>
            <a:p>
              <a:pPr indent="-342900" lvl="0" marL="342900" marR="0" rtl="0" algn="l">
                <a:lnSpc>
                  <a:spcPct val="150000"/>
                </a:lnSpc>
                <a:spcBef>
                  <a:spcPts val="0"/>
                </a:spcBef>
                <a:spcAft>
                  <a:spcPts val="0"/>
                </a:spcAft>
                <a:buClr>
                  <a:schemeClr val="lt1"/>
                </a:buClr>
                <a:buSzPts val="1200"/>
                <a:buFont typeface="Noto Sans Symbols"/>
                <a:buChar char="⮚"/>
              </a:pPr>
              <a:r>
                <a:rPr lang="en-US" sz="1200">
                  <a:solidFill>
                    <a:schemeClr val="lt1"/>
                  </a:solidFill>
                  <a:latin typeface="Lato"/>
                  <a:ea typeface="Lato"/>
                  <a:cs typeface="Lato"/>
                  <a:sym typeface="Lato"/>
                </a:rPr>
                <a:t>If multiple users are operating, it may lead to decreased speed.</a:t>
              </a:r>
              <a:endParaRPr/>
            </a:p>
            <a:p>
              <a:pPr indent="-342900" lvl="0" marL="342900" marR="0" rtl="0" algn="l">
                <a:lnSpc>
                  <a:spcPct val="150000"/>
                </a:lnSpc>
                <a:spcBef>
                  <a:spcPts val="0"/>
                </a:spcBef>
                <a:spcAft>
                  <a:spcPts val="0"/>
                </a:spcAft>
                <a:buClr>
                  <a:schemeClr val="lt1"/>
                </a:buClr>
                <a:buSzPts val="1200"/>
                <a:buFont typeface="Noto Sans Symbols"/>
                <a:buChar char="⮚"/>
              </a:pPr>
              <a:r>
                <a:rPr lang="en-US" sz="1200">
                  <a:solidFill>
                    <a:schemeClr val="lt1"/>
                  </a:solidFill>
                  <a:latin typeface="Lato"/>
                  <a:ea typeface="Lato"/>
                  <a:cs typeface="Lato"/>
                  <a:sym typeface="Lato"/>
                </a:rPr>
                <a:t>It does not have an effective data security system.</a:t>
              </a:r>
              <a:endParaRPr/>
            </a:p>
            <a:p>
              <a:pPr indent="-266700" lvl="0" marL="342900" marR="0" rtl="0" algn="l">
                <a:lnSpc>
                  <a:spcPct val="150000"/>
                </a:lnSpc>
                <a:spcBef>
                  <a:spcPts val="0"/>
                </a:spcBef>
                <a:spcAft>
                  <a:spcPts val="0"/>
                </a:spcAft>
                <a:buClr>
                  <a:schemeClr val="dk1"/>
                </a:buClr>
                <a:buSzPts val="1200"/>
                <a:buFont typeface="Noto Sans Symbols"/>
                <a:buNone/>
              </a:pPr>
              <a:r>
                <a:t/>
              </a:r>
              <a:endParaRPr sz="1200">
                <a:solidFill>
                  <a:schemeClr val="lt1"/>
                </a:solidFill>
                <a:latin typeface="Lato"/>
                <a:ea typeface="Lato"/>
                <a:cs typeface="Lato"/>
                <a:sym typeface="Lato"/>
              </a:endParaRPr>
            </a:p>
          </p:txBody>
        </p:sp>
      </p:grpSp>
      <p:pic>
        <p:nvPicPr>
          <p:cNvPr descr="Logo, company name&#10;&#10;Description automatically generated" id="650" name="Google Shape;650;p28"/>
          <p:cNvPicPr preferRelativeResize="0"/>
          <p:nvPr/>
        </p:nvPicPr>
        <p:blipFill rotWithShape="1">
          <a:blip r:embed="rId4">
            <a:alphaModFix/>
          </a:blip>
          <a:srcRect b="35469" l="0" r="0" t="32439"/>
          <a:stretch/>
        </p:blipFill>
        <p:spPr>
          <a:xfrm>
            <a:off x="577969" y="4120155"/>
            <a:ext cx="1556798" cy="499606"/>
          </a:xfrm>
          <a:prstGeom prst="rect">
            <a:avLst/>
          </a:prstGeom>
          <a:noFill/>
          <a:ln>
            <a:noFill/>
          </a:ln>
        </p:spPr>
      </p:pic>
    </p:spTree>
  </p:cSld>
  <p:clrMapOvr>
    <a:masterClrMapping/>
  </p:clrMapOvr>
  <p:transition spd="slow">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46"/>
                                        </p:tgtEl>
                                        <p:attrNameLst>
                                          <p:attrName>style.visibility</p:attrName>
                                        </p:attrNameLst>
                                      </p:cBhvr>
                                      <p:to>
                                        <p:strVal val="visible"/>
                                      </p:to>
                                    </p:set>
                                    <p:animEffect filter="fade" transition="in">
                                      <p:cBhvr>
                                        <p:cTn dur="250"/>
                                        <p:tgtEl>
                                          <p:spTgt spid="646"/>
                                        </p:tgtEl>
                                      </p:cBhvr>
                                    </p:animEffect>
                                  </p:childTnLst>
                                </p:cTn>
                              </p:par>
                              <p:par>
                                <p:cTn fill="hold" nodeType="withEffect" presetClass="entr" presetID="10" presetSubtype="0">
                                  <p:stCondLst>
                                    <p:cond delay="0"/>
                                  </p:stCondLst>
                                  <p:childTnLst>
                                    <p:set>
                                      <p:cBhvr>
                                        <p:cTn dur="1" fill="hold">
                                          <p:stCondLst>
                                            <p:cond delay="0"/>
                                          </p:stCondLst>
                                        </p:cTn>
                                        <p:tgtEl>
                                          <p:spTgt spid="645"/>
                                        </p:tgtEl>
                                        <p:attrNameLst>
                                          <p:attrName>style.visibility</p:attrName>
                                        </p:attrNameLst>
                                      </p:cBhvr>
                                      <p:to>
                                        <p:strVal val="visible"/>
                                      </p:to>
                                    </p:set>
                                    <p:animEffect filter="fade" transition="in">
                                      <p:cBhvr>
                                        <p:cTn dur="250"/>
                                        <p:tgtEl>
                                          <p:spTgt spid="6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4" name="Shape 654"/>
        <p:cNvGrpSpPr/>
        <p:nvPr/>
      </p:nvGrpSpPr>
      <p:grpSpPr>
        <a:xfrm>
          <a:off x="0" y="0"/>
          <a:ext cx="0" cy="0"/>
          <a:chOff x="0" y="0"/>
          <a:chExt cx="0" cy="0"/>
        </a:xfrm>
      </p:grpSpPr>
      <p:sp>
        <p:nvSpPr>
          <p:cNvPr id="655" name="Google Shape;655;p29"/>
          <p:cNvSpPr/>
          <p:nvPr/>
        </p:nvSpPr>
        <p:spPr>
          <a:xfrm flipH="1">
            <a:off x="7193815" y="2884323"/>
            <a:ext cx="1396877" cy="463665"/>
          </a:xfrm>
          <a:prstGeom prst="roundRect">
            <a:avLst>
              <a:gd fmla="val 9132" name="adj"/>
            </a:avLst>
          </a:prstGeom>
          <a:gradFill>
            <a:gsLst>
              <a:gs pos="0">
                <a:srgbClr val="256999"/>
              </a:gs>
              <a:gs pos="46000">
                <a:schemeClr val="accent1"/>
              </a:gs>
              <a:gs pos="100000">
                <a:schemeClr val="accent1"/>
              </a:gs>
            </a:gsLst>
            <a:lin ang="9000000" scaled="0"/>
          </a:gradFill>
          <a:ln>
            <a:noFill/>
          </a:ln>
        </p:spPr>
        <p:txBody>
          <a:bodyPr anchorCtr="0" anchor="ctr" bIns="45700" lIns="91425" spcFirstLastPara="1" rIns="91425" wrap="square" tIns="45700">
            <a:noAutofit/>
          </a:bodyPr>
          <a:lstStyle/>
          <a:p>
            <a:pPr indent="0" lvl="1" marL="342900" marR="0" rtl="0" algn="l">
              <a:spcBef>
                <a:spcPts val="0"/>
              </a:spcBef>
              <a:spcAft>
                <a:spcPts val="0"/>
              </a:spcAft>
              <a:buNone/>
            </a:pPr>
            <a:r>
              <a:rPr b="0" i="0" lang="en-US" sz="1100" u="none" cap="none" strike="noStrike">
                <a:solidFill>
                  <a:schemeClr val="lt1"/>
                </a:solidFill>
                <a:latin typeface="Calibri"/>
                <a:ea typeface="Calibri"/>
                <a:cs typeface="Calibri"/>
                <a:sym typeface="Calibri"/>
              </a:rPr>
              <a:t>Trading Partner</a:t>
            </a:r>
            <a:endParaRPr b="0" i="0" sz="1600" u="none" cap="none" strike="noStrike">
              <a:solidFill>
                <a:schemeClr val="lt1"/>
              </a:solidFill>
              <a:latin typeface="Calibri"/>
              <a:ea typeface="Calibri"/>
              <a:cs typeface="Calibri"/>
              <a:sym typeface="Calibri"/>
            </a:endParaRPr>
          </a:p>
        </p:txBody>
      </p:sp>
      <p:sp>
        <p:nvSpPr>
          <p:cNvPr id="656" name="Google Shape;656;p29"/>
          <p:cNvSpPr/>
          <p:nvPr/>
        </p:nvSpPr>
        <p:spPr>
          <a:xfrm rot="5400000">
            <a:off x="7091841" y="3096404"/>
            <a:ext cx="353560" cy="149609"/>
          </a:xfrm>
          <a:custGeom>
            <a:rect b="b" l="l" r="r" t="t"/>
            <a:pathLst>
              <a:path extrusionOk="0" h="335292" w="697113">
                <a:moveTo>
                  <a:pt x="79696" y="0"/>
                </a:moveTo>
                <a:lnTo>
                  <a:pt x="156574" y="2387"/>
                </a:lnTo>
                <a:lnTo>
                  <a:pt x="697113" y="255596"/>
                </a:lnTo>
                <a:cubicBezTo>
                  <a:pt x="697113" y="299611"/>
                  <a:pt x="661432" y="335292"/>
                  <a:pt x="617417" y="335292"/>
                </a:cubicBezTo>
                <a:lnTo>
                  <a:pt x="0" y="335292"/>
                </a:lnTo>
                <a:lnTo>
                  <a:pt x="0" y="335292"/>
                </a:lnTo>
                <a:lnTo>
                  <a:pt x="0" y="79696"/>
                </a:lnTo>
                <a:cubicBezTo>
                  <a:pt x="0" y="35681"/>
                  <a:pt x="35681" y="0"/>
                  <a:pt x="79696" y="0"/>
                </a:cubicBezTo>
                <a:close/>
              </a:path>
            </a:pathLst>
          </a:custGeom>
          <a:solidFill>
            <a:srgbClr val="33333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00">
              <a:solidFill>
                <a:schemeClr val="lt1"/>
              </a:solidFill>
              <a:latin typeface="Calibri"/>
              <a:ea typeface="Calibri"/>
              <a:cs typeface="Calibri"/>
              <a:sym typeface="Calibri"/>
            </a:endParaRPr>
          </a:p>
        </p:txBody>
      </p:sp>
      <p:sp>
        <p:nvSpPr>
          <p:cNvPr id="657" name="Google Shape;657;p29"/>
          <p:cNvSpPr/>
          <p:nvPr/>
        </p:nvSpPr>
        <p:spPr>
          <a:xfrm flipH="1">
            <a:off x="5883067" y="2681884"/>
            <a:ext cx="1396877" cy="463665"/>
          </a:xfrm>
          <a:prstGeom prst="roundRect">
            <a:avLst>
              <a:gd fmla="val 9132" name="adj"/>
            </a:avLst>
          </a:prstGeom>
          <a:solidFill>
            <a:schemeClr val="dk1"/>
          </a:solidFill>
          <a:ln>
            <a:noFill/>
          </a:ln>
        </p:spPr>
        <p:txBody>
          <a:bodyPr anchorCtr="0" anchor="ctr" bIns="45700" lIns="91425" spcFirstLastPara="1" rIns="91425" wrap="square" tIns="45700">
            <a:noAutofit/>
          </a:bodyPr>
          <a:lstStyle/>
          <a:p>
            <a:pPr indent="0" lvl="1" marL="342900" marR="0" rtl="0" algn="l">
              <a:spcBef>
                <a:spcPts val="0"/>
              </a:spcBef>
              <a:spcAft>
                <a:spcPts val="0"/>
              </a:spcAft>
              <a:buNone/>
            </a:pPr>
            <a:r>
              <a:rPr b="0" i="0" lang="en-US" sz="1100" u="sng" cap="none" strike="noStrike">
                <a:solidFill>
                  <a:schemeClr val="lt1"/>
                </a:solidFill>
                <a:latin typeface="Calibri"/>
                <a:ea typeface="Calibri"/>
                <a:cs typeface="Calibri"/>
                <a:sym typeface="Calibri"/>
                <a:hlinkClick r:id="rId3">
                  <a:extLst>
                    <a:ext uri="{A12FA001-AC4F-418D-AE19-62706E023703}">
                      <ahyp:hlinkClr val="tx"/>
                    </a:ext>
                  </a:extLst>
                </a:hlinkClick>
              </a:rPr>
              <a:t>Order &amp; Warehouse</a:t>
            </a:r>
            <a:endParaRPr b="0" i="0" sz="1600" u="none" cap="none" strike="noStrike">
              <a:solidFill>
                <a:schemeClr val="lt1"/>
              </a:solidFill>
              <a:latin typeface="Calibri"/>
              <a:ea typeface="Calibri"/>
              <a:cs typeface="Calibri"/>
              <a:sym typeface="Calibri"/>
            </a:endParaRPr>
          </a:p>
        </p:txBody>
      </p:sp>
      <p:sp>
        <p:nvSpPr>
          <p:cNvPr id="658" name="Google Shape;658;p29"/>
          <p:cNvSpPr/>
          <p:nvPr/>
        </p:nvSpPr>
        <p:spPr>
          <a:xfrm rot="5400000">
            <a:off x="5781093" y="2893965"/>
            <a:ext cx="353560" cy="149609"/>
          </a:xfrm>
          <a:custGeom>
            <a:rect b="b" l="l" r="r" t="t"/>
            <a:pathLst>
              <a:path extrusionOk="0" h="335292" w="697113">
                <a:moveTo>
                  <a:pt x="79696" y="0"/>
                </a:moveTo>
                <a:lnTo>
                  <a:pt x="156574" y="2387"/>
                </a:lnTo>
                <a:lnTo>
                  <a:pt x="697113" y="255596"/>
                </a:lnTo>
                <a:cubicBezTo>
                  <a:pt x="697113" y="299611"/>
                  <a:pt x="661432" y="335292"/>
                  <a:pt x="617417" y="335292"/>
                </a:cubicBezTo>
                <a:lnTo>
                  <a:pt x="0" y="335292"/>
                </a:lnTo>
                <a:lnTo>
                  <a:pt x="0" y="335292"/>
                </a:lnTo>
                <a:lnTo>
                  <a:pt x="0" y="79696"/>
                </a:lnTo>
                <a:cubicBezTo>
                  <a:pt x="0" y="35681"/>
                  <a:pt x="35681" y="0"/>
                  <a:pt x="79696" y="0"/>
                </a:cubicBezTo>
                <a:close/>
              </a:path>
            </a:pathLst>
          </a:custGeom>
          <a:solidFill>
            <a:srgbClr val="33333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00">
              <a:solidFill>
                <a:schemeClr val="lt1"/>
              </a:solidFill>
              <a:latin typeface="Calibri"/>
              <a:ea typeface="Calibri"/>
              <a:cs typeface="Calibri"/>
              <a:sym typeface="Calibri"/>
            </a:endParaRPr>
          </a:p>
        </p:txBody>
      </p:sp>
      <p:sp>
        <p:nvSpPr>
          <p:cNvPr id="659" name="Google Shape;659;p29"/>
          <p:cNvSpPr/>
          <p:nvPr/>
        </p:nvSpPr>
        <p:spPr>
          <a:xfrm flipH="1">
            <a:off x="4572276" y="2443748"/>
            <a:ext cx="1460400" cy="463665"/>
          </a:xfrm>
          <a:prstGeom prst="roundRect">
            <a:avLst>
              <a:gd fmla="val 9132" name="adj"/>
            </a:avLst>
          </a:prstGeom>
          <a:gradFill>
            <a:gsLst>
              <a:gs pos="0">
                <a:srgbClr val="333333"/>
              </a:gs>
              <a:gs pos="46000">
                <a:schemeClr val="accent2"/>
              </a:gs>
              <a:gs pos="100000">
                <a:schemeClr val="accent2"/>
              </a:gs>
            </a:gsLst>
            <a:lin ang="9000000" scaled="0"/>
          </a:gradFill>
          <a:ln>
            <a:noFill/>
          </a:ln>
        </p:spPr>
        <p:txBody>
          <a:bodyPr anchorCtr="0" anchor="ctr" bIns="45700" lIns="91425" spcFirstLastPara="1" rIns="91425" wrap="square" tIns="45700">
            <a:noAutofit/>
          </a:bodyPr>
          <a:lstStyle/>
          <a:p>
            <a:pPr indent="0" lvl="1" marL="342900" marR="0" rtl="0" algn="l">
              <a:spcBef>
                <a:spcPts val="0"/>
              </a:spcBef>
              <a:spcAft>
                <a:spcPts val="0"/>
              </a:spcAft>
              <a:buNone/>
            </a:pPr>
            <a:r>
              <a:rPr b="0" i="0" lang="en-US" sz="1100" u="none" cap="none" strike="noStrike">
                <a:solidFill>
                  <a:schemeClr val="lt1"/>
                </a:solidFill>
                <a:latin typeface="Calibri"/>
                <a:ea typeface="Calibri"/>
                <a:cs typeface="Calibri"/>
                <a:sym typeface="Calibri"/>
              </a:rPr>
              <a:t>Gmail</a:t>
            </a:r>
            <a:endParaRPr b="0" i="0" sz="1600" u="none" cap="none" strike="noStrike">
              <a:solidFill>
                <a:schemeClr val="lt1"/>
              </a:solidFill>
              <a:latin typeface="Calibri"/>
              <a:ea typeface="Calibri"/>
              <a:cs typeface="Calibri"/>
              <a:sym typeface="Calibri"/>
            </a:endParaRPr>
          </a:p>
        </p:txBody>
      </p:sp>
      <p:sp>
        <p:nvSpPr>
          <p:cNvPr id="660" name="Google Shape;660;p29"/>
          <p:cNvSpPr/>
          <p:nvPr/>
        </p:nvSpPr>
        <p:spPr>
          <a:xfrm rot="5400000">
            <a:off x="4470300" y="2656375"/>
            <a:ext cx="353560" cy="149609"/>
          </a:xfrm>
          <a:custGeom>
            <a:rect b="b" l="l" r="r" t="t"/>
            <a:pathLst>
              <a:path extrusionOk="0" h="335292" w="697113">
                <a:moveTo>
                  <a:pt x="79696" y="0"/>
                </a:moveTo>
                <a:lnTo>
                  <a:pt x="156574" y="2387"/>
                </a:lnTo>
                <a:lnTo>
                  <a:pt x="697113" y="255596"/>
                </a:lnTo>
                <a:cubicBezTo>
                  <a:pt x="697113" y="299611"/>
                  <a:pt x="661432" y="335292"/>
                  <a:pt x="617417" y="335292"/>
                </a:cubicBezTo>
                <a:lnTo>
                  <a:pt x="0" y="335292"/>
                </a:lnTo>
                <a:lnTo>
                  <a:pt x="0" y="335292"/>
                </a:lnTo>
                <a:lnTo>
                  <a:pt x="0" y="79696"/>
                </a:lnTo>
                <a:cubicBezTo>
                  <a:pt x="0" y="35681"/>
                  <a:pt x="35681" y="0"/>
                  <a:pt x="79696" y="0"/>
                </a:cubicBezTo>
                <a:close/>
              </a:path>
            </a:pathLst>
          </a:custGeom>
          <a:solidFill>
            <a:srgbClr val="47474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00">
              <a:solidFill>
                <a:schemeClr val="lt1"/>
              </a:solidFill>
              <a:latin typeface="Calibri"/>
              <a:ea typeface="Calibri"/>
              <a:cs typeface="Calibri"/>
              <a:sym typeface="Calibri"/>
            </a:endParaRPr>
          </a:p>
        </p:txBody>
      </p:sp>
      <p:sp>
        <p:nvSpPr>
          <p:cNvPr id="661" name="Google Shape;661;p29"/>
          <p:cNvSpPr/>
          <p:nvPr/>
        </p:nvSpPr>
        <p:spPr>
          <a:xfrm flipH="1">
            <a:off x="3261484" y="2205610"/>
            <a:ext cx="1460400" cy="463665"/>
          </a:xfrm>
          <a:prstGeom prst="roundRect">
            <a:avLst>
              <a:gd fmla="val 9132" name="adj"/>
            </a:avLst>
          </a:prstGeom>
          <a:gradFill>
            <a:gsLst>
              <a:gs pos="0">
                <a:srgbClr val="474747"/>
              </a:gs>
              <a:gs pos="46000">
                <a:schemeClr val="accent3"/>
              </a:gs>
              <a:gs pos="100000">
                <a:schemeClr val="accent3"/>
              </a:gs>
            </a:gsLst>
            <a:lin ang="9000000" scaled="0"/>
          </a:gradFill>
          <a:ln>
            <a:noFill/>
          </a:ln>
        </p:spPr>
        <p:txBody>
          <a:bodyPr anchorCtr="0" anchor="ctr" bIns="45700" lIns="91425" spcFirstLastPara="1" rIns="91425" wrap="square" tIns="45700">
            <a:noAutofit/>
          </a:bodyPr>
          <a:lstStyle/>
          <a:p>
            <a:pPr indent="0" lvl="1" marL="342900" marR="0" rtl="0" algn="l">
              <a:spcBef>
                <a:spcPts val="0"/>
              </a:spcBef>
              <a:spcAft>
                <a:spcPts val="0"/>
              </a:spcAft>
              <a:buNone/>
            </a:pPr>
            <a:r>
              <a:rPr b="0" i="0" lang="en-US" sz="1100" u="sng" cap="none" strike="noStrike">
                <a:solidFill>
                  <a:schemeClr val="lt1"/>
                </a:solidFill>
                <a:latin typeface="Calibri"/>
                <a:ea typeface="Calibri"/>
                <a:cs typeface="Calibri"/>
                <a:sym typeface="Calibri"/>
                <a:hlinkClick r:id="rId4">
                  <a:extLst>
                    <a:ext uri="{A12FA001-AC4F-418D-AE19-62706E023703}">
                      <ahyp:hlinkClr val="tx"/>
                    </a:ext>
                  </a:extLst>
                </a:hlinkClick>
              </a:rPr>
              <a:t>3PL</a:t>
            </a:r>
            <a:endParaRPr b="0" i="0" sz="1100" u="none" cap="none" strike="noStrike">
              <a:solidFill>
                <a:schemeClr val="lt1"/>
              </a:solidFill>
              <a:latin typeface="Calibri"/>
              <a:ea typeface="Calibri"/>
              <a:cs typeface="Calibri"/>
              <a:sym typeface="Calibri"/>
            </a:endParaRPr>
          </a:p>
        </p:txBody>
      </p:sp>
      <p:sp>
        <p:nvSpPr>
          <p:cNvPr id="662" name="Google Shape;662;p29"/>
          <p:cNvSpPr/>
          <p:nvPr/>
        </p:nvSpPr>
        <p:spPr>
          <a:xfrm rot="5400000">
            <a:off x="3159509" y="2417272"/>
            <a:ext cx="353560" cy="149609"/>
          </a:xfrm>
          <a:custGeom>
            <a:rect b="b" l="l" r="r" t="t"/>
            <a:pathLst>
              <a:path extrusionOk="0" h="335292" w="697113">
                <a:moveTo>
                  <a:pt x="79696" y="0"/>
                </a:moveTo>
                <a:lnTo>
                  <a:pt x="156574" y="2387"/>
                </a:lnTo>
                <a:lnTo>
                  <a:pt x="697113" y="255596"/>
                </a:lnTo>
                <a:cubicBezTo>
                  <a:pt x="697113" y="299611"/>
                  <a:pt x="661432" y="335292"/>
                  <a:pt x="617417" y="335292"/>
                </a:cubicBezTo>
                <a:lnTo>
                  <a:pt x="0" y="335292"/>
                </a:lnTo>
                <a:lnTo>
                  <a:pt x="0" y="335292"/>
                </a:lnTo>
                <a:lnTo>
                  <a:pt x="0" y="79696"/>
                </a:lnTo>
                <a:cubicBezTo>
                  <a:pt x="0" y="35681"/>
                  <a:pt x="35681" y="0"/>
                  <a:pt x="79696" y="0"/>
                </a:cubicBezTo>
                <a:close/>
              </a:path>
            </a:pathLst>
          </a:custGeom>
          <a:solidFill>
            <a:srgbClr val="63636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00">
              <a:solidFill>
                <a:schemeClr val="lt1"/>
              </a:solidFill>
              <a:latin typeface="Calibri"/>
              <a:ea typeface="Calibri"/>
              <a:cs typeface="Calibri"/>
              <a:sym typeface="Calibri"/>
            </a:endParaRPr>
          </a:p>
        </p:txBody>
      </p:sp>
      <p:sp>
        <p:nvSpPr>
          <p:cNvPr id="663" name="Google Shape;663;p29"/>
          <p:cNvSpPr/>
          <p:nvPr/>
        </p:nvSpPr>
        <p:spPr>
          <a:xfrm flipH="1">
            <a:off x="1950565" y="1994091"/>
            <a:ext cx="1460400" cy="463665"/>
          </a:xfrm>
          <a:prstGeom prst="roundRect">
            <a:avLst>
              <a:gd fmla="val 9132" name="adj"/>
            </a:avLst>
          </a:prstGeom>
          <a:gradFill>
            <a:gsLst>
              <a:gs pos="0">
                <a:srgbClr val="636363"/>
              </a:gs>
              <a:gs pos="46000">
                <a:schemeClr val="accent4"/>
              </a:gs>
              <a:gs pos="100000">
                <a:schemeClr val="accent4"/>
              </a:gs>
            </a:gsLst>
            <a:lin ang="9000000" scaled="0"/>
          </a:gradFill>
          <a:ln>
            <a:noFill/>
          </a:ln>
        </p:spPr>
        <p:txBody>
          <a:bodyPr anchorCtr="0" anchor="ctr" bIns="45700" lIns="91425" spcFirstLastPara="1" rIns="91425" wrap="square" tIns="45700">
            <a:noAutofit/>
          </a:bodyPr>
          <a:lstStyle/>
          <a:p>
            <a:pPr indent="0" lvl="1" marL="342900" marR="0" rtl="0" algn="l">
              <a:spcBef>
                <a:spcPts val="0"/>
              </a:spcBef>
              <a:spcAft>
                <a:spcPts val="0"/>
              </a:spcAft>
              <a:buNone/>
            </a:pPr>
            <a:r>
              <a:rPr b="0" i="0" lang="en-US" sz="1100" u="sng" cap="none" strike="noStrike">
                <a:solidFill>
                  <a:schemeClr val="lt1"/>
                </a:solidFill>
                <a:latin typeface="Calibri"/>
                <a:ea typeface="Calibri"/>
                <a:cs typeface="Calibri"/>
                <a:sym typeface="Calibri"/>
                <a:hlinkClick r:id="rId5">
                  <a:extLst>
                    <a:ext uri="{A12FA001-AC4F-418D-AE19-62706E023703}">
                      <ahyp:hlinkClr val="tx"/>
                    </a:ext>
                  </a:extLst>
                </a:hlinkClick>
              </a:rPr>
              <a:t>CRM</a:t>
            </a:r>
            <a:endParaRPr b="0" i="0" sz="1100" u="none" cap="none" strike="noStrike">
              <a:solidFill>
                <a:schemeClr val="lt1"/>
              </a:solidFill>
              <a:latin typeface="Calibri"/>
              <a:ea typeface="Calibri"/>
              <a:cs typeface="Calibri"/>
              <a:sym typeface="Calibri"/>
            </a:endParaRPr>
          </a:p>
        </p:txBody>
      </p:sp>
      <p:sp>
        <p:nvSpPr>
          <p:cNvPr id="664" name="Google Shape;664;p29"/>
          <p:cNvSpPr/>
          <p:nvPr/>
        </p:nvSpPr>
        <p:spPr>
          <a:xfrm rot="5400000">
            <a:off x="1848717" y="2198642"/>
            <a:ext cx="353560" cy="149609"/>
          </a:xfrm>
          <a:custGeom>
            <a:rect b="b" l="l" r="r" t="t"/>
            <a:pathLst>
              <a:path extrusionOk="0" h="335292" w="697113">
                <a:moveTo>
                  <a:pt x="79696" y="0"/>
                </a:moveTo>
                <a:lnTo>
                  <a:pt x="156574" y="2387"/>
                </a:lnTo>
                <a:lnTo>
                  <a:pt x="697113" y="255596"/>
                </a:lnTo>
                <a:cubicBezTo>
                  <a:pt x="697113" y="299611"/>
                  <a:pt x="661432" y="335292"/>
                  <a:pt x="617417" y="335292"/>
                </a:cubicBezTo>
                <a:lnTo>
                  <a:pt x="0" y="335292"/>
                </a:lnTo>
                <a:lnTo>
                  <a:pt x="0" y="335292"/>
                </a:lnTo>
                <a:lnTo>
                  <a:pt x="0" y="79696"/>
                </a:lnTo>
                <a:cubicBezTo>
                  <a:pt x="0" y="35681"/>
                  <a:pt x="35681" y="0"/>
                  <a:pt x="79696" y="0"/>
                </a:cubicBezTo>
                <a:close/>
              </a:path>
            </a:pathLst>
          </a:custGeom>
          <a:solidFill>
            <a:srgbClr val="78787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00">
              <a:solidFill>
                <a:schemeClr val="lt1"/>
              </a:solidFill>
              <a:latin typeface="Calibri"/>
              <a:ea typeface="Calibri"/>
              <a:cs typeface="Calibri"/>
              <a:sym typeface="Calibri"/>
            </a:endParaRPr>
          </a:p>
        </p:txBody>
      </p:sp>
      <p:sp>
        <p:nvSpPr>
          <p:cNvPr id="665" name="Google Shape;665;p29"/>
          <p:cNvSpPr/>
          <p:nvPr/>
        </p:nvSpPr>
        <p:spPr>
          <a:xfrm flipH="1">
            <a:off x="639646" y="1775460"/>
            <a:ext cx="1460527" cy="463665"/>
          </a:xfrm>
          <a:prstGeom prst="roundRect">
            <a:avLst>
              <a:gd fmla="val 9132" name="adj"/>
            </a:avLst>
          </a:prstGeom>
          <a:gradFill>
            <a:gsLst>
              <a:gs pos="0">
                <a:srgbClr val="787878"/>
              </a:gs>
              <a:gs pos="46000">
                <a:schemeClr val="accent5"/>
              </a:gs>
              <a:gs pos="100000">
                <a:schemeClr val="accent5"/>
              </a:gs>
            </a:gsLst>
            <a:lin ang="9000000" scaled="0"/>
          </a:gradFill>
          <a:ln>
            <a:noFill/>
          </a:ln>
        </p:spPr>
        <p:txBody>
          <a:bodyPr anchorCtr="0" anchor="ctr" bIns="45700" lIns="91425" spcFirstLastPara="1" rIns="91425" wrap="square" tIns="45700">
            <a:noAutofit/>
          </a:bodyPr>
          <a:lstStyle/>
          <a:p>
            <a:pPr indent="0" lvl="1" marL="342900" marR="0" rtl="0" algn="l">
              <a:spcBef>
                <a:spcPts val="0"/>
              </a:spcBef>
              <a:spcAft>
                <a:spcPts val="0"/>
              </a:spcAft>
              <a:buNone/>
            </a:pPr>
            <a:r>
              <a:rPr b="0" i="0" lang="en-US" sz="1100" u="sng" cap="none" strike="noStrike">
                <a:solidFill>
                  <a:schemeClr val="lt1"/>
                </a:solidFill>
                <a:latin typeface="Calibri"/>
                <a:ea typeface="Calibri"/>
                <a:cs typeface="Calibri"/>
                <a:sym typeface="Calibri"/>
                <a:hlinkClick r:id="rId6">
                  <a:extLst>
                    <a:ext uri="{A12FA001-AC4F-418D-AE19-62706E023703}">
                      <ahyp:hlinkClr val="tx"/>
                    </a:ext>
                  </a:extLst>
                </a:hlinkClick>
              </a:rPr>
              <a:t>Payment System</a:t>
            </a:r>
            <a:endParaRPr b="0" i="0" sz="1100" u="none" cap="none" strike="noStrike">
              <a:solidFill>
                <a:schemeClr val="lt1"/>
              </a:solidFill>
              <a:latin typeface="Calibri"/>
              <a:ea typeface="Calibri"/>
              <a:cs typeface="Calibri"/>
              <a:sym typeface="Calibri"/>
            </a:endParaRPr>
          </a:p>
        </p:txBody>
      </p:sp>
      <p:sp>
        <p:nvSpPr>
          <p:cNvPr id="666" name="Google Shape;666;p29"/>
          <p:cNvSpPr txBox="1"/>
          <p:nvPr/>
        </p:nvSpPr>
        <p:spPr>
          <a:xfrm>
            <a:off x="2187976" y="473748"/>
            <a:ext cx="6460985" cy="718145"/>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None/>
            </a:pPr>
            <a:r>
              <a:rPr lang="en-US" sz="2800" cap="none">
                <a:solidFill>
                  <a:schemeClr val="dk1"/>
                </a:solidFill>
                <a:latin typeface="Lato Black"/>
                <a:ea typeface="Lato Black"/>
                <a:cs typeface="Lato Black"/>
                <a:sym typeface="Lato Black"/>
              </a:rPr>
              <a:t>OTHER FOLIO3 INTEGRATIONS FOR </a:t>
            </a:r>
            <a:r>
              <a:rPr lang="en-US" sz="2800" cap="none">
                <a:solidFill>
                  <a:schemeClr val="accent1"/>
                </a:solidFill>
                <a:latin typeface="Lato Black"/>
                <a:ea typeface="Lato Black"/>
                <a:cs typeface="Lato Black"/>
                <a:sym typeface="Lato Black"/>
              </a:rPr>
              <a:t>NETSUITE ERP</a:t>
            </a:r>
            <a:endParaRPr/>
          </a:p>
        </p:txBody>
      </p:sp>
      <p:cxnSp>
        <p:nvCxnSpPr>
          <p:cNvPr id="667" name="Google Shape;667;p29"/>
          <p:cNvCxnSpPr/>
          <p:nvPr/>
        </p:nvCxnSpPr>
        <p:spPr>
          <a:xfrm>
            <a:off x="8042052" y="1270921"/>
            <a:ext cx="548640" cy="0"/>
          </a:xfrm>
          <a:prstGeom prst="straightConnector1">
            <a:avLst/>
          </a:prstGeom>
          <a:noFill/>
          <a:ln cap="flat" cmpd="sng" w="28575">
            <a:solidFill>
              <a:schemeClr val="accent1"/>
            </a:solidFill>
            <a:prstDash val="solid"/>
            <a:miter lim="800000"/>
            <a:headEnd len="sm" w="sm" type="none"/>
            <a:tailEnd len="sm" w="sm" type="none"/>
          </a:ln>
        </p:spPr>
      </p:cxnSp>
      <p:sp>
        <p:nvSpPr>
          <p:cNvPr id="668" name="Google Shape;668;p29"/>
          <p:cNvSpPr/>
          <p:nvPr/>
        </p:nvSpPr>
        <p:spPr>
          <a:xfrm>
            <a:off x="598810" y="3368040"/>
            <a:ext cx="2616830" cy="1327076"/>
          </a:xfrm>
          <a:prstGeom prst="ellipse">
            <a:avLst/>
          </a:prstGeom>
          <a:solidFill>
            <a:schemeClr val="accent1">
              <a:alpha val="40784"/>
            </a:schemeClr>
          </a:solidFill>
          <a:ln>
            <a:noFill/>
          </a:ln>
          <a:effectLst>
            <a:outerShdw blurRad="149987" algn="ctr" dir="8460000" dist="250190">
              <a:srgbClr val="000000">
                <a:alpha val="27843"/>
              </a:srgbClr>
            </a:outerShdw>
          </a:effectLst>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rPr lang="en-US" sz="1350">
                <a:solidFill>
                  <a:schemeClr val="lt1"/>
                </a:solidFill>
                <a:latin typeface="Lato"/>
                <a:ea typeface="Lato"/>
                <a:cs typeface="Lato"/>
                <a:sym typeface="Lato"/>
              </a:rPr>
              <a:t>Find All </a:t>
            </a:r>
            <a:r>
              <a:rPr lang="en-US" sz="1350" u="sng">
                <a:solidFill>
                  <a:schemeClr val="lt1"/>
                </a:solidFill>
                <a:latin typeface="Lato"/>
                <a:ea typeface="Lato"/>
                <a:cs typeface="Lato"/>
                <a:sym typeface="Lato"/>
                <a:hlinkClick r:id="rId7">
                  <a:extLst>
                    <a:ext uri="{A12FA001-AC4F-418D-AE19-62706E023703}">
                      <ahyp:hlinkClr val="tx"/>
                    </a:ext>
                  </a:extLst>
                </a:hlinkClick>
              </a:rPr>
              <a:t>NetSuite Connectors and Modules</a:t>
            </a:r>
            <a:r>
              <a:rPr lang="en-US" sz="1350">
                <a:solidFill>
                  <a:schemeClr val="lt1"/>
                </a:solidFill>
                <a:latin typeface="Lato"/>
                <a:ea typeface="Lato"/>
                <a:cs typeface="Lato"/>
                <a:sym typeface="Lato"/>
              </a:rPr>
              <a:t> here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66"/>
                                        </p:tgtEl>
                                        <p:attrNameLst>
                                          <p:attrName>style.visibility</p:attrName>
                                        </p:attrNameLst>
                                      </p:cBhvr>
                                      <p:to>
                                        <p:strVal val="visible"/>
                                      </p:to>
                                    </p:set>
                                    <p:animEffect filter="fade" transition="in">
                                      <p:cBhvr>
                                        <p:cTn dur="250"/>
                                        <p:tgtEl>
                                          <p:spTgt spid="666"/>
                                        </p:tgtEl>
                                      </p:cBhvr>
                                    </p:animEffect>
                                  </p:childTnLst>
                                </p:cTn>
                              </p:par>
                            </p:childTnLst>
                          </p:cTn>
                        </p:par>
                        <p:par>
                          <p:cTn fill="hold">
                            <p:stCondLst>
                              <p:cond delay="250"/>
                            </p:stCondLst>
                            <p:childTnLst>
                              <p:par>
                                <p:cTn fill="hold" nodeType="afterEffect" presetClass="entr" presetID="10" presetSubtype="0">
                                  <p:stCondLst>
                                    <p:cond delay="0"/>
                                  </p:stCondLst>
                                  <p:childTnLst>
                                    <p:set>
                                      <p:cBhvr>
                                        <p:cTn dur="1" fill="hold">
                                          <p:stCondLst>
                                            <p:cond delay="0"/>
                                          </p:stCondLst>
                                        </p:cTn>
                                        <p:tgtEl>
                                          <p:spTgt spid="667"/>
                                        </p:tgtEl>
                                        <p:attrNameLst>
                                          <p:attrName>style.visibility</p:attrName>
                                        </p:attrNameLst>
                                      </p:cBhvr>
                                      <p:to>
                                        <p:strVal val="visible"/>
                                      </p:to>
                                    </p:set>
                                    <p:animEffect filter="fade" transition="in">
                                      <p:cBhvr>
                                        <p:cTn dur="250"/>
                                        <p:tgtEl>
                                          <p:spTgt spid="66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668"/>
                                        </p:tgtEl>
                                        <p:attrNameLst>
                                          <p:attrName>style.visibility</p:attrName>
                                        </p:attrNameLst>
                                      </p:cBhvr>
                                      <p:to>
                                        <p:strVal val="visible"/>
                                      </p:to>
                                    </p:set>
                                    <p:animEffect filter="fade" transition="in">
                                      <p:cBhvr>
                                        <p:cTn dur="250"/>
                                        <p:tgtEl>
                                          <p:spTgt spid="668"/>
                                        </p:tgtEl>
                                      </p:cBhvr>
                                    </p:animEffect>
                                  </p:childTnLst>
                                </p:cTn>
                              </p:par>
                            </p:childTnLst>
                          </p:cTn>
                        </p:par>
                        <p:par>
                          <p:cTn fill="hold">
                            <p:stCondLst>
                              <p:cond delay="750"/>
                            </p:stCondLst>
                            <p:childTnLst>
                              <p:par>
                                <p:cTn fill="hold" nodeType="afterEffect" presetClass="entr" presetID="2" presetSubtype="4">
                                  <p:stCondLst>
                                    <p:cond delay="0"/>
                                  </p:stCondLst>
                                  <p:childTnLst>
                                    <p:set>
                                      <p:cBhvr>
                                        <p:cTn dur="1" fill="hold">
                                          <p:stCondLst>
                                            <p:cond delay="0"/>
                                          </p:stCondLst>
                                        </p:cTn>
                                        <p:tgtEl>
                                          <p:spTgt spid="655"/>
                                        </p:tgtEl>
                                        <p:attrNameLst>
                                          <p:attrName>style.visibility</p:attrName>
                                        </p:attrNameLst>
                                      </p:cBhvr>
                                      <p:to>
                                        <p:strVal val="visible"/>
                                      </p:to>
                                    </p:set>
                                    <p:anim calcmode="lin" valueType="num">
                                      <p:cBhvr additive="base">
                                        <p:cTn dur="250"/>
                                        <p:tgtEl>
                                          <p:spTgt spid="655"/>
                                        </p:tgtEl>
                                        <p:attrNameLst>
                                          <p:attrName>ppt_y</p:attrName>
                                        </p:attrNameLst>
                                      </p:cBhvr>
                                      <p:tavLst>
                                        <p:tav fmla="" tm="0">
                                          <p:val>
                                            <p:strVal val="#ppt_y+1"/>
                                          </p:val>
                                        </p:tav>
                                        <p:tav fmla="" tm="100000">
                                          <p:val>
                                            <p:strVal val="#ppt_y"/>
                                          </p:val>
                                        </p:tav>
                                      </p:tavLst>
                                    </p:anim>
                                  </p:childTnLst>
                                </p:cTn>
                              </p:par>
                            </p:childTnLst>
                          </p:cTn>
                        </p:par>
                        <p:par>
                          <p:cTn fill="hold">
                            <p:stCondLst>
                              <p:cond delay="1000"/>
                            </p:stCondLst>
                            <p:childTnLst>
                              <p:par>
                                <p:cTn fill="hold" nodeType="afterEffect" presetClass="entr" presetID="2" presetSubtype="4">
                                  <p:stCondLst>
                                    <p:cond delay="0"/>
                                  </p:stCondLst>
                                  <p:childTnLst>
                                    <p:set>
                                      <p:cBhvr>
                                        <p:cTn dur="1" fill="hold">
                                          <p:stCondLst>
                                            <p:cond delay="0"/>
                                          </p:stCondLst>
                                        </p:cTn>
                                        <p:tgtEl>
                                          <p:spTgt spid="656"/>
                                        </p:tgtEl>
                                        <p:attrNameLst>
                                          <p:attrName>style.visibility</p:attrName>
                                        </p:attrNameLst>
                                      </p:cBhvr>
                                      <p:to>
                                        <p:strVal val="visible"/>
                                      </p:to>
                                    </p:set>
                                    <p:anim calcmode="lin" valueType="num">
                                      <p:cBhvr additive="base">
                                        <p:cTn dur="250"/>
                                        <p:tgtEl>
                                          <p:spTgt spid="656"/>
                                        </p:tgtEl>
                                        <p:attrNameLst>
                                          <p:attrName>ppt_y</p:attrName>
                                        </p:attrNameLst>
                                      </p:cBhvr>
                                      <p:tavLst>
                                        <p:tav fmla="" tm="0">
                                          <p:val>
                                            <p:strVal val="#ppt_y+1"/>
                                          </p:val>
                                        </p:tav>
                                        <p:tav fmla="" tm="100000">
                                          <p:val>
                                            <p:strVal val="#ppt_y"/>
                                          </p:val>
                                        </p:tav>
                                      </p:tavLst>
                                    </p:anim>
                                  </p:childTnLst>
                                </p:cTn>
                              </p:par>
                            </p:childTnLst>
                          </p:cTn>
                        </p:par>
                        <p:par>
                          <p:cTn fill="hold">
                            <p:stCondLst>
                              <p:cond delay="1250"/>
                            </p:stCondLst>
                            <p:childTnLst>
                              <p:par>
                                <p:cTn fill="hold" nodeType="afterEffect" presetClass="entr" presetID="2" presetSubtype="4">
                                  <p:stCondLst>
                                    <p:cond delay="0"/>
                                  </p:stCondLst>
                                  <p:childTnLst>
                                    <p:set>
                                      <p:cBhvr>
                                        <p:cTn dur="1" fill="hold">
                                          <p:stCondLst>
                                            <p:cond delay="0"/>
                                          </p:stCondLst>
                                        </p:cTn>
                                        <p:tgtEl>
                                          <p:spTgt spid="657"/>
                                        </p:tgtEl>
                                        <p:attrNameLst>
                                          <p:attrName>style.visibility</p:attrName>
                                        </p:attrNameLst>
                                      </p:cBhvr>
                                      <p:to>
                                        <p:strVal val="visible"/>
                                      </p:to>
                                    </p:set>
                                    <p:anim calcmode="lin" valueType="num">
                                      <p:cBhvr additive="base">
                                        <p:cTn dur="250"/>
                                        <p:tgtEl>
                                          <p:spTgt spid="657"/>
                                        </p:tgtEl>
                                        <p:attrNameLst>
                                          <p:attrName>ppt_y</p:attrName>
                                        </p:attrNameLst>
                                      </p:cBhvr>
                                      <p:tavLst>
                                        <p:tav fmla="" tm="0">
                                          <p:val>
                                            <p:strVal val="#ppt_y+1"/>
                                          </p:val>
                                        </p:tav>
                                        <p:tav fmla="" tm="100000">
                                          <p:val>
                                            <p:strVal val="#ppt_y"/>
                                          </p:val>
                                        </p:tav>
                                      </p:tavLst>
                                    </p:anim>
                                  </p:childTnLst>
                                </p:cTn>
                              </p:par>
                            </p:childTnLst>
                          </p:cTn>
                        </p:par>
                        <p:par>
                          <p:cTn fill="hold">
                            <p:stCondLst>
                              <p:cond delay="1500"/>
                            </p:stCondLst>
                            <p:childTnLst>
                              <p:par>
                                <p:cTn fill="hold" nodeType="afterEffect" presetClass="entr" presetID="2" presetSubtype="4">
                                  <p:stCondLst>
                                    <p:cond delay="0"/>
                                  </p:stCondLst>
                                  <p:childTnLst>
                                    <p:set>
                                      <p:cBhvr>
                                        <p:cTn dur="1" fill="hold">
                                          <p:stCondLst>
                                            <p:cond delay="0"/>
                                          </p:stCondLst>
                                        </p:cTn>
                                        <p:tgtEl>
                                          <p:spTgt spid="658"/>
                                        </p:tgtEl>
                                        <p:attrNameLst>
                                          <p:attrName>style.visibility</p:attrName>
                                        </p:attrNameLst>
                                      </p:cBhvr>
                                      <p:to>
                                        <p:strVal val="visible"/>
                                      </p:to>
                                    </p:set>
                                    <p:anim calcmode="lin" valueType="num">
                                      <p:cBhvr additive="base">
                                        <p:cTn dur="250"/>
                                        <p:tgtEl>
                                          <p:spTgt spid="658"/>
                                        </p:tgtEl>
                                        <p:attrNameLst>
                                          <p:attrName>ppt_y</p:attrName>
                                        </p:attrNameLst>
                                      </p:cBhvr>
                                      <p:tavLst>
                                        <p:tav fmla="" tm="0">
                                          <p:val>
                                            <p:strVal val="#ppt_y+1"/>
                                          </p:val>
                                        </p:tav>
                                        <p:tav fmla="" tm="100000">
                                          <p:val>
                                            <p:strVal val="#ppt_y"/>
                                          </p:val>
                                        </p:tav>
                                      </p:tavLst>
                                    </p:anim>
                                  </p:childTnLst>
                                </p:cTn>
                              </p:par>
                            </p:childTnLst>
                          </p:cTn>
                        </p:par>
                        <p:par>
                          <p:cTn fill="hold">
                            <p:stCondLst>
                              <p:cond delay="1750"/>
                            </p:stCondLst>
                            <p:childTnLst>
                              <p:par>
                                <p:cTn fill="hold" nodeType="afterEffect" presetClass="entr" presetID="2" presetSubtype="4">
                                  <p:stCondLst>
                                    <p:cond delay="0"/>
                                  </p:stCondLst>
                                  <p:childTnLst>
                                    <p:set>
                                      <p:cBhvr>
                                        <p:cTn dur="1" fill="hold">
                                          <p:stCondLst>
                                            <p:cond delay="0"/>
                                          </p:stCondLst>
                                        </p:cTn>
                                        <p:tgtEl>
                                          <p:spTgt spid="659"/>
                                        </p:tgtEl>
                                        <p:attrNameLst>
                                          <p:attrName>style.visibility</p:attrName>
                                        </p:attrNameLst>
                                      </p:cBhvr>
                                      <p:to>
                                        <p:strVal val="visible"/>
                                      </p:to>
                                    </p:set>
                                    <p:anim calcmode="lin" valueType="num">
                                      <p:cBhvr additive="base">
                                        <p:cTn dur="250"/>
                                        <p:tgtEl>
                                          <p:spTgt spid="659"/>
                                        </p:tgtEl>
                                        <p:attrNameLst>
                                          <p:attrName>ppt_y</p:attrName>
                                        </p:attrNameLst>
                                      </p:cBhvr>
                                      <p:tavLst>
                                        <p:tav fmla="" tm="0">
                                          <p:val>
                                            <p:strVal val="#ppt_y+1"/>
                                          </p:val>
                                        </p:tav>
                                        <p:tav fmla="" tm="100000">
                                          <p:val>
                                            <p:strVal val="#ppt_y"/>
                                          </p:val>
                                        </p:tav>
                                      </p:tavLst>
                                    </p:anim>
                                  </p:childTnLst>
                                </p:cTn>
                              </p:par>
                            </p:childTnLst>
                          </p:cTn>
                        </p:par>
                        <p:par>
                          <p:cTn fill="hold">
                            <p:stCondLst>
                              <p:cond delay="2000"/>
                            </p:stCondLst>
                            <p:childTnLst>
                              <p:par>
                                <p:cTn fill="hold" nodeType="afterEffect" presetClass="entr" presetID="2" presetSubtype="4">
                                  <p:stCondLst>
                                    <p:cond delay="0"/>
                                  </p:stCondLst>
                                  <p:childTnLst>
                                    <p:set>
                                      <p:cBhvr>
                                        <p:cTn dur="1" fill="hold">
                                          <p:stCondLst>
                                            <p:cond delay="0"/>
                                          </p:stCondLst>
                                        </p:cTn>
                                        <p:tgtEl>
                                          <p:spTgt spid="660"/>
                                        </p:tgtEl>
                                        <p:attrNameLst>
                                          <p:attrName>style.visibility</p:attrName>
                                        </p:attrNameLst>
                                      </p:cBhvr>
                                      <p:to>
                                        <p:strVal val="visible"/>
                                      </p:to>
                                    </p:set>
                                    <p:anim calcmode="lin" valueType="num">
                                      <p:cBhvr additive="base">
                                        <p:cTn dur="250"/>
                                        <p:tgtEl>
                                          <p:spTgt spid="660"/>
                                        </p:tgtEl>
                                        <p:attrNameLst>
                                          <p:attrName>ppt_y</p:attrName>
                                        </p:attrNameLst>
                                      </p:cBhvr>
                                      <p:tavLst>
                                        <p:tav fmla="" tm="0">
                                          <p:val>
                                            <p:strVal val="#ppt_y+1"/>
                                          </p:val>
                                        </p:tav>
                                        <p:tav fmla="" tm="100000">
                                          <p:val>
                                            <p:strVal val="#ppt_y"/>
                                          </p:val>
                                        </p:tav>
                                      </p:tavLst>
                                    </p:anim>
                                  </p:childTnLst>
                                </p:cTn>
                              </p:par>
                            </p:childTnLst>
                          </p:cTn>
                        </p:par>
                        <p:par>
                          <p:cTn fill="hold">
                            <p:stCondLst>
                              <p:cond delay="2250"/>
                            </p:stCondLst>
                            <p:childTnLst>
                              <p:par>
                                <p:cTn fill="hold" nodeType="afterEffect" presetClass="entr" presetID="2" presetSubtype="4">
                                  <p:stCondLst>
                                    <p:cond delay="0"/>
                                  </p:stCondLst>
                                  <p:childTnLst>
                                    <p:set>
                                      <p:cBhvr>
                                        <p:cTn dur="1" fill="hold">
                                          <p:stCondLst>
                                            <p:cond delay="0"/>
                                          </p:stCondLst>
                                        </p:cTn>
                                        <p:tgtEl>
                                          <p:spTgt spid="661"/>
                                        </p:tgtEl>
                                        <p:attrNameLst>
                                          <p:attrName>style.visibility</p:attrName>
                                        </p:attrNameLst>
                                      </p:cBhvr>
                                      <p:to>
                                        <p:strVal val="visible"/>
                                      </p:to>
                                    </p:set>
                                    <p:anim calcmode="lin" valueType="num">
                                      <p:cBhvr additive="base">
                                        <p:cTn dur="250"/>
                                        <p:tgtEl>
                                          <p:spTgt spid="661"/>
                                        </p:tgtEl>
                                        <p:attrNameLst>
                                          <p:attrName>ppt_y</p:attrName>
                                        </p:attrNameLst>
                                      </p:cBhvr>
                                      <p:tavLst>
                                        <p:tav fmla="" tm="0">
                                          <p:val>
                                            <p:strVal val="#ppt_y+1"/>
                                          </p:val>
                                        </p:tav>
                                        <p:tav fmla="" tm="100000">
                                          <p:val>
                                            <p:strVal val="#ppt_y"/>
                                          </p:val>
                                        </p:tav>
                                      </p:tavLst>
                                    </p:anim>
                                  </p:childTnLst>
                                </p:cTn>
                              </p:par>
                            </p:childTnLst>
                          </p:cTn>
                        </p:par>
                        <p:par>
                          <p:cTn fill="hold">
                            <p:stCondLst>
                              <p:cond delay="2500"/>
                            </p:stCondLst>
                            <p:childTnLst>
                              <p:par>
                                <p:cTn fill="hold" nodeType="afterEffect" presetClass="entr" presetID="2" presetSubtype="4">
                                  <p:stCondLst>
                                    <p:cond delay="0"/>
                                  </p:stCondLst>
                                  <p:childTnLst>
                                    <p:set>
                                      <p:cBhvr>
                                        <p:cTn dur="1" fill="hold">
                                          <p:stCondLst>
                                            <p:cond delay="0"/>
                                          </p:stCondLst>
                                        </p:cTn>
                                        <p:tgtEl>
                                          <p:spTgt spid="662"/>
                                        </p:tgtEl>
                                        <p:attrNameLst>
                                          <p:attrName>style.visibility</p:attrName>
                                        </p:attrNameLst>
                                      </p:cBhvr>
                                      <p:to>
                                        <p:strVal val="visible"/>
                                      </p:to>
                                    </p:set>
                                    <p:anim calcmode="lin" valueType="num">
                                      <p:cBhvr additive="base">
                                        <p:cTn dur="250"/>
                                        <p:tgtEl>
                                          <p:spTgt spid="662"/>
                                        </p:tgtEl>
                                        <p:attrNameLst>
                                          <p:attrName>ppt_y</p:attrName>
                                        </p:attrNameLst>
                                      </p:cBhvr>
                                      <p:tavLst>
                                        <p:tav fmla="" tm="0">
                                          <p:val>
                                            <p:strVal val="#ppt_y+1"/>
                                          </p:val>
                                        </p:tav>
                                        <p:tav fmla="" tm="100000">
                                          <p:val>
                                            <p:strVal val="#ppt_y"/>
                                          </p:val>
                                        </p:tav>
                                      </p:tavLst>
                                    </p:anim>
                                  </p:childTnLst>
                                </p:cTn>
                              </p:par>
                            </p:childTnLst>
                          </p:cTn>
                        </p:par>
                        <p:par>
                          <p:cTn fill="hold">
                            <p:stCondLst>
                              <p:cond delay="2750"/>
                            </p:stCondLst>
                            <p:childTnLst>
                              <p:par>
                                <p:cTn fill="hold" nodeType="afterEffect" presetClass="entr" presetID="2" presetSubtype="4">
                                  <p:stCondLst>
                                    <p:cond delay="0"/>
                                  </p:stCondLst>
                                  <p:childTnLst>
                                    <p:set>
                                      <p:cBhvr>
                                        <p:cTn dur="1" fill="hold">
                                          <p:stCondLst>
                                            <p:cond delay="0"/>
                                          </p:stCondLst>
                                        </p:cTn>
                                        <p:tgtEl>
                                          <p:spTgt spid="663"/>
                                        </p:tgtEl>
                                        <p:attrNameLst>
                                          <p:attrName>style.visibility</p:attrName>
                                        </p:attrNameLst>
                                      </p:cBhvr>
                                      <p:to>
                                        <p:strVal val="visible"/>
                                      </p:to>
                                    </p:set>
                                    <p:anim calcmode="lin" valueType="num">
                                      <p:cBhvr additive="base">
                                        <p:cTn dur="250"/>
                                        <p:tgtEl>
                                          <p:spTgt spid="663"/>
                                        </p:tgtEl>
                                        <p:attrNameLst>
                                          <p:attrName>ppt_y</p:attrName>
                                        </p:attrNameLst>
                                      </p:cBhvr>
                                      <p:tavLst>
                                        <p:tav fmla="" tm="0">
                                          <p:val>
                                            <p:strVal val="#ppt_y+1"/>
                                          </p:val>
                                        </p:tav>
                                        <p:tav fmla="" tm="100000">
                                          <p:val>
                                            <p:strVal val="#ppt_y"/>
                                          </p:val>
                                        </p:tav>
                                      </p:tavLst>
                                    </p:anim>
                                  </p:childTnLst>
                                </p:cTn>
                              </p:par>
                            </p:childTnLst>
                          </p:cTn>
                        </p:par>
                        <p:par>
                          <p:cTn fill="hold">
                            <p:stCondLst>
                              <p:cond delay="3000"/>
                            </p:stCondLst>
                            <p:childTnLst>
                              <p:par>
                                <p:cTn fill="hold" nodeType="afterEffect" presetClass="entr" presetID="2" presetSubtype="4">
                                  <p:stCondLst>
                                    <p:cond delay="0"/>
                                  </p:stCondLst>
                                  <p:childTnLst>
                                    <p:set>
                                      <p:cBhvr>
                                        <p:cTn dur="1" fill="hold">
                                          <p:stCondLst>
                                            <p:cond delay="0"/>
                                          </p:stCondLst>
                                        </p:cTn>
                                        <p:tgtEl>
                                          <p:spTgt spid="664"/>
                                        </p:tgtEl>
                                        <p:attrNameLst>
                                          <p:attrName>style.visibility</p:attrName>
                                        </p:attrNameLst>
                                      </p:cBhvr>
                                      <p:to>
                                        <p:strVal val="visible"/>
                                      </p:to>
                                    </p:set>
                                    <p:anim calcmode="lin" valueType="num">
                                      <p:cBhvr additive="base">
                                        <p:cTn dur="250"/>
                                        <p:tgtEl>
                                          <p:spTgt spid="664"/>
                                        </p:tgtEl>
                                        <p:attrNameLst>
                                          <p:attrName>ppt_y</p:attrName>
                                        </p:attrNameLst>
                                      </p:cBhvr>
                                      <p:tavLst>
                                        <p:tav fmla="" tm="0">
                                          <p:val>
                                            <p:strVal val="#ppt_y+1"/>
                                          </p:val>
                                        </p:tav>
                                        <p:tav fmla="" tm="100000">
                                          <p:val>
                                            <p:strVal val="#ppt_y"/>
                                          </p:val>
                                        </p:tav>
                                      </p:tavLst>
                                    </p:anim>
                                  </p:childTnLst>
                                </p:cTn>
                              </p:par>
                            </p:childTnLst>
                          </p:cTn>
                        </p:par>
                        <p:par>
                          <p:cTn fill="hold">
                            <p:stCondLst>
                              <p:cond delay="3250"/>
                            </p:stCondLst>
                            <p:childTnLst>
                              <p:par>
                                <p:cTn fill="hold" nodeType="afterEffect" presetClass="entr" presetID="2" presetSubtype="4">
                                  <p:stCondLst>
                                    <p:cond delay="0"/>
                                  </p:stCondLst>
                                  <p:childTnLst>
                                    <p:set>
                                      <p:cBhvr>
                                        <p:cTn dur="1" fill="hold">
                                          <p:stCondLst>
                                            <p:cond delay="0"/>
                                          </p:stCondLst>
                                        </p:cTn>
                                        <p:tgtEl>
                                          <p:spTgt spid="665"/>
                                        </p:tgtEl>
                                        <p:attrNameLst>
                                          <p:attrName>style.visibility</p:attrName>
                                        </p:attrNameLst>
                                      </p:cBhvr>
                                      <p:to>
                                        <p:strVal val="visible"/>
                                      </p:to>
                                    </p:set>
                                    <p:anim calcmode="lin" valueType="num">
                                      <p:cBhvr additive="base">
                                        <p:cTn dur="250"/>
                                        <p:tgtEl>
                                          <p:spTgt spid="665"/>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3"/>
          <p:cNvSpPr/>
          <p:nvPr/>
        </p:nvSpPr>
        <p:spPr>
          <a:xfrm>
            <a:off x="0" y="0"/>
            <a:ext cx="2109934" cy="5143500"/>
          </a:xfrm>
          <a:custGeom>
            <a:rect b="b" l="l" r="r" t="t"/>
            <a:pathLst>
              <a:path extrusionOk="0" h="2996" w="1229">
                <a:moveTo>
                  <a:pt x="1080" y="0"/>
                </a:moveTo>
                <a:lnTo>
                  <a:pt x="0" y="2996"/>
                </a:lnTo>
                <a:lnTo>
                  <a:pt x="149" y="2996"/>
                </a:lnTo>
                <a:lnTo>
                  <a:pt x="1229" y="0"/>
                </a:lnTo>
                <a:lnTo>
                  <a:pt x="1080" y="0"/>
                </a:lnTo>
                <a:close/>
              </a:path>
            </a:pathLst>
          </a:custGeom>
          <a:solidFill>
            <a:srgbClr val="82BAE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Lato"/>
              <a:ea typeface="Lato"/>
              <a:cs typeface="Lato"/>
              <a:sym typeface="Lato"/>
            </a:endParaRPr>
          </a:p>
        </p:txBody>
      </p:sp>
      <p:sp>
        <p:nvSpPr>
          <p:cNvPr id="282" name="Google Shape;282;p3"/>
          <p:cNvSpPr/>
          <p:nvPr/>
        </p:nvSpPr>
        <p:spPr>
          <a:xfrm>
            <a:off x="724671" y="1120258"/>
            <a:ext cx="810762" cy="1800870"/>
          </a:xfrm>
          <a:custGeom>
            <a:rect b="b" l="l" r="r" t="t"/>
            <a:pathLst>
              <a:path extrusionOk="0" h="1215" w="547">
                <a:moveTo>
                  <a:pt x="438" y="0"/>
                </a:moveTo>
                <a:lnTo>
                  <a:pt x="0" y="1215"/>
                </a:lnTo>
                <a:lnTo>
                  <a:pt x="108" y="1215"/>
                </a:lnTo>
                <a:lnTo>
                  <a:pt x="547" y="0"/>
                </a:lnTo>
                <a:lnTo>
                  <a:pt x="438"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Lato"/>
              <a:ea typeface="Lato"/>
              <a:cs typeface="Lato"/>
              <a:sym typeface="Lato"/>
            </a:endParaRPr>
          </a:p>
        </p:txBody>
      </p:sp>
      <p:sp>
        <p:nvSpPr>
          <p:cNvPr id="283" name="Google Shape;283;p3"/>
          <p:cNvSpPr txBox="1"/>
          <p:nvPr/>
        </p:nvSpPr>
        <p:spPr>
          <a:xfrm>
            <a:off x="2973551" y="1821875"/>
            <a:ext cx="5211900" cy="1770000"/>
          </a:xfrm>
          <a:prstGeom prst="rect">
            <a:avLst/>
          </a:prstGeom>
          <a:noFill/>
          <a:ln>
            <a:noFill/>
          </a:ln>
        </p:spPr>
        <p:txBody>
          <a:bodyPr anchorCtr="0" anchor="t" bIns="0" lIns="0" spcFirstLastPara="1" rIns="0" wrap="square" tIns="0">
            <a:spAutoFit/>
          </a:bodyPr>
          <a:lstStyle/>
          <a:p>
            <a:pPr indent="0" lvl="0" marL="0" marR="0" rtl="0" algn="just">
              <a:lnSpc>
                <a:spcPct val="150000"/>
              </a:lnSpc>
              <a:spcBef>
                <a:spcPts val="0"/>
              </a:spcBef>
              <a:spcAft>
                <a:spcPts val="0"/>
              </a:spcAft>
              <a:buNone/>
            </a:pPr>
            <a:r>
              <a:rPr lang="en-US" sz="1500">
                <a:solidFill>
                  <a:schemeClr val="accent1"/>
                </a:solidFill>
                <a:latin typeface="Lato"/>
                <a:ea typeface="Lato"/>
                <a:cs typeface="Lato"/>
                <a:sym typeface="Lato"/>
              </a:rPr>
              <a:t>Enterprise Resource Planning software automates all business functions, but a business also runs on external platforms known as Ecommerce management CMS or Marketplace.</a:t>
            </a:r>
            <a:endParaRPr sz="1500"/>
          </a:p>
          <a:p>
            <a:pPr indent="0" lvl="0" marL="0" marR="0" rtl="0" algn="just">
              <a:lnSpc>
                <a:spcPct val="150000"/>
              </a:lnSpc>
              <a:spcBef>
                <a:spcPts val="1200"/>
              </a:spcBef>
              <a:spcAft>
                <a:spcPts val="0"/>
              </a:spcAft>
              <a:buNone/>
            </a:pPr>
            <a:r>
              <a:rPr lang="en-US" sz="1500">
                <a:solidFill>
                  <a:schemeClr val="accent1"/>
                </a:solidFill>
                <a:latin typeface="Lato"/>
                <a:ea typeface="Lato"/>
                <a:cs typeface="Lato"/>
                <a:sym typeface="Lato"/>
              </a:rPr>
              <a:t>Synchronization of data between one or more platforms using a single or multiple connectors is called an ERP Integration</a:t>
            </a:r>
            <a:endParaRPr sz="1500"/>
          </a:p>
        </p:txBody>
      </p:sp>
      <p:sp>
        <p:nvSpPr>
          <p:cNvPr id="284" name="Google Shape;284;p3"/>
          <p:cNvSpPr txBox="1"/>
          <p:nvPr/>
        </p:nvSpPr>
        <p:spPr>
          <a:xfrm>
            <a:off x="2973545" y="720148"/>
            <a:ext cx="4795076" cy="800219"/>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2600" cap="none">
                <a:solidFill>
                  <a:schemeClr val="accent2"/>
                </a:solidFill>
                <a:latin typeface="Lato"/>
                <a:ea typeface="Lato"/>
                <a:cs typeface="Lato"/>
                <a:sym typeface="Lato"/>
              </a:rPr>
              <a:t>WHAT IS AN ERP </a:t>
            </a:r>
            <a:r>
              <a:rPr lang="en-US" sz="2600" cap="none">
                <a:solidFill>
                  <a:schemeClr val="accent1"/>
                </a:solidFill>
                <a:latin typeface="Lato"/>
                <a:ea typeface="Lato"/>
                <a:cs typeface="Lato"/>
                <a:sym typeface="Lato"/>
              </a:rPr>
              <a:t>INTEGRATION?</a:t>
            </a:r>
            <a:endParaRPr sz="2600" cap="none">
              <a:solidFill>
                <a:schemeClr val="accent2"/>
              </a:solidFill>
              <a:latin typeface="Lato"/>
              <a:ea typeface="Lato"/>
              <a:cs typeface="Lato"/>
              <a:sym typeface="Lato"/>
            </a:endParaRPr>
          </a:p>
        </p:txBody>
      </p:sp>
      <p:cxnSp>
        <p:nvCxnSpPr>
          <p:cNvPr id="285" name="Google Shape;285;p3"/>
          <p:cNvCxnSpPr/>
          <p:nvPr/>
        </p:nvCxnSpPr>
        <p:spPr>
          <a:xfrm>
            <a:off x="2973545" y="1532137"/>
            <a:ext cx="548640" cy="0"/>
          </a:xfrm>
          <a:prstGeom prst="straightConnector1">
            <a:avLst/>
          </a:prstGeom>
          <a:noFill/>
          <a:ln cap="flat" cmpd="sng" w="28575">
            <a:solidFill>
              <a:schemeClr val="accent1"/>
            </a:solidFill>
            <a:prstDash val="solid"/>
            <a:miter lim="800000"/>
            <a:headEnd len="sm" w="sm" type="none"/>
            <a:tailEnd len="sm" w="sm" type="none"/>
          </a:ln>
        </p:spPr>
      </p:cxnSp>
      <p:pic>
        <p:nvPicPr>
          <p:cNvPr descr="Logo, company name&#10;&#10;Description automatically generated" id="286" name="Google Shape;286;p3"/>
          <p:cNvPicPr preferRelativeResize="0"/>
          <p:nvPr/>
        </p:nvPicPr>
        <p:blipFill rotWithShape="1">
          <a:blip r:embed="rId3">
            <a:alphaModFix/>
          </a:blip>
          <a:srcRect b="35469" l="0" r="0" t="32439"/>
          <a:stretch/>
        </p:blipFill>
        <p:spPr>
          <a:xfrm>
            <a:off x="6944265" y="4094276"/>
            <a:ext cx="1556798" cy="499606"/>
          </a:xfrm>
          <a:prstGeom prst="rect">
            <a:avLst/>
          </a:prstGeom>
          <a:noFill/>
          <a:ln>
            <a:noFill/>
          </a:ln>
        </p:spPr>
      </p:pic>
    </p:spTree>
  </p:cSld>
  <p:clrMapOvr>
    <a:masterClrMapping/>
  </p:clrMapOvr>
  <p:transition spd="slow">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81"/>
                                        </p:tgtEl>
                                        <p:attrNameLst>
                                          <p:attrName>style.visibility</p:attrName>
                                        </p:attrNameLst>
                                      </p:cBhvr>
                                      <p:to>
                                        <p:strVal val="visible"/>
                                      </p:to>
                                    </p:set>
                                    <p:animEffect filter="fade" transition="in">
                                      <p:cBhvr>
                                        <p:cTn dur="10"/>
                                        <p:tgtEl>
                                          <p:spTgt spid="281"/>
                                        </p:tgtEl>
                                      </p:cBhvr>
                                    </p:animEffect>
                                  </p:childTnLst>
                                </p:cTn>
                              </p:par>
                            </p:childTnLst>
                          </p:cTn>
                        </p:par>
                        <p:par>
                          <p:cTn fill="hold">
                            <p:stCondLst>
                              <p:cond delay="10"/>
                            </p:stCondLst>
                            <p:childTnLst>
                              <p:par>
                                <p:cTn fill="hold" nodeType="afterEffect" presetClass="entr" presetID="10" presetSubtype="0">
                                  <p:stCondLst>
                                    <p:cond delay="0"/>
                                  </p:stCondLst>
                                  <p:childTnLst>
                                    <p:set>
                                      <p:cBhvr>
                                        <p:cTn dur="1" fill="hold">
                                          <p:stCondLst>
                                            <p:cond delay="0"/>
                                          </p:stCondLst>
                                        </p:cTn>
                                        <p:tgtEl>
                                          <p:spTgt spid="282"/>
                                        </p:tgtEl>
                                        <p:attrNameLst>
                                          <p:attrName>style.visibility</p:attrName>
                                        </p:attrNameLst>
                                      </p:cBhvr>
                                      <p:to>
                                        <p:strVal val="visible"/>
                                      </p:to>
                                    </p:set>
                                    <p:animEffect filter="fade" transition="in">
                                      <p:cBhvr>
                                        <p:cTn dur="10"/>
                                        <p:tgtEl>
                                          <p:spTgt spid="282"/>
                                        </p:tgtEl>
                                      </p:cBhvr>
                                    </p:animEffect>
                                  </p:childTnLst>
                                </p:cTn>
                              </p:par>
                            </p:childTnLst>
                          </p:cTn>
                        </p:par>
                        <p:par>
                          <p:cTn fill="hold">
                            <p:stCondLst>
                              <p:cond delay="20"/>
                            </p:stCondLst>
                            <p:childTnLst>
                              <p:par>
                                <p:cTn fill="hold" nodeType="afterEffect" presetClass="entr" presetID="10" presetSubtype="0">
                                  <p:stCondLst>
                                    <p:cond delay="0"/>
                                  </p:stCondLst>
                                  <p:childTnLst>
                                    <p:set>
                                      <p:cBhvr>
                                        <p:cTn dur="1" fill="hold">
                                          <p:stCondLst>
                                            <p:cond delay="0"/>
                                          </p:stCondLst>
                                        </p:cTn>
                                        <p:tgtEl>
                                          <p:spTgt spid="284"/>
                                        </p:tgtEl>
                                        <p:attrNameLst>
                                          <p:attrName>style.visibility</p:attrName>
                                        </p:attrNameLst>
                                      </p:cBhvr>
                                      <p:to>
                                        <p:strVal val="visible"/>
                                      </p:to>
                                    </p:set>
                                    <p:animEffect filter="fade" transition="in">
                                      <p:cBhvr>
                                        <p:cTn dur="250"/>
                                        <p:tgtEl>
                                          <p:spTgt spid="284"/>
                                        </p:tgtEl>
                                      </p:cBhvr>
                                    </p:animEffect>
                                  </p:childTnLst>
                                </p:cTn>
                              </p:par>
                            </p:childTnLst>
                          </p:cTn>
                        </p:par>
                        <p:par>
                          <p:cTn fill="hold">
                            <p:stCondLst>
                              <p:cond delay="270"/>
                            </p:stCondLst>
                            <p:childTnLst>
                              <p:par>
                                <p:cTn fill="hold" nodeType="afterEffect" presetClass="entr" presetID="10" presetSubtype="0">
                                  <p:stCondLst>
                                    <p:cond delay="0"/>
                                  </p:stCondLst>
                                  <p:childTnLst>
                                    <p:set>
                                      <p:cBhvr>
                                        <p:cTn dur="1" fill="hold">
                                          <p:stCondLst>
                                            <p:cond delay="0"/>
                                          </p:stCondLst>
                                        </p:cTn>
                                        <p:tgtEl>
                                          <p:spTgt spid="285"/>
                                        </p:tgtEl>
                                        <p:attrNameLst>
                                          <p:attrName>style.visibility</p:attrName>
                                        </p:attrNameLst>
                                      </p:cBhvr>
                                      <p:to>
                                        <p:strVal val="visible"/>
                                      </p:to>
                                    </p:set>
                                    <p:animEffect filter="fade" transition="in">
                                      <p:cBhvr>
                                        <p:cTn dur="250"/>
                                        <p:tgtEl>
                                          <p:spTgt spid="285"/>
                                        </p:tgtEl>
                                      </p:cBhvr>
                                    </p:animEffect>
                                  </p:childTnLst>
                                </p:cTn>
                              </p:par>
                            </p:childTnLst>
                          </p:cTn>
                        </p:par>
                        <p:par>
                          <p:cTn fill="hold">
                            <p:stCondLst>
                              <p:cond delay="520"/>
                            </p:stCondLst>
                            <p:childTnLst>
                              <p:par>
                                <p:cTn fill="hold" nodeType="afterEffect" presetClass="entr" presetID="10" presetSubtype="0">
                                  <p:stCondLst>
                                    <p:cond delay="0"/>
                                  </p:stCondLst>
                                  <p:childTnLst>
                                    <p:set>
                                      <p:cBhvr>
                                        <p:cTn dur="1" fill="hold">
                                          <p:stCondLst>
                                            <p:cond delay="0"/>
                                          </p:stCondLst>
                                        </p:cTn>
                                        <p:tgtEl>
                                          <p:spTgt spid="283"/>
                                        </p:tgtEl>
                                        <p:attrNameLst>
                                          <p:attrName>style.visibility</p:attrName>
                                        </p:attrNameLst>
                                      </p:cBhvr>
                                      <p:to>
                                        <p:strVal val="visible"/>
                                      </p:to>
                                    </p:set>
                                    <p:animEffect filter="fade" transition="in">
                                      <p:cBhvr>
                                        <p:cTn dur="250"/>
                                        <p:tgtEl>
                                          <p:spTgt spid="2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3" name="Shape 673"/>
        <p:cNvGrpSpPr/>
        <p:nvPr/>
      </p:nvGrpSpPr>
      <p:grpSpPr>
        <a:xfrm>
          <a:off x="0" y="0"/>
          <a:ext cx="0" cy="0"/>
          <a:chOff x="0" y="0"/>
          <a:chExt cx="0" cy="0"/>
        </a:xfrm>
      </p:grpSpPr>
      <p:cxnSp>
        <p:nvCxnSpPr>
          <p:cNvPr id="674" name="Google Shape;674;p30"/>
          <p:cNvCxnSpPr/>
          <p:nvPr/>
        </p:nvCxnSpPr>
        <p:spPr>
          <a:xfrm>
            <a:off x="3571047" y="2464728"/>
            <a:ext cx="548640" cy="0"/>
          </a:xfrm>
          <a:prstGeom prst="straightConnector1">
            <a:avLst/>
          </a:prstGeom>
          <a:noFill/>
          <a:ln cap="flat" cmpd="sng" w="28575">
            <a:solidFill>
              <a:schemeClr val="lt1"/>
            </a:solidFill>
            <a:prstDash val="solid"/>
            <a:miter lim="800000"/>
            <a:headEnd len="sm" w="sm" type="none"/>
            <a:tailEnd len="sm" w="sm" type="none"/>
          </a:ln>
        </p:spPr>
      </p:cxnSp>
      <p:grpSp>
        <p:nvGrpSpPr>
          <p:cNvPr id="675" name="Google Shape;675;p30"/>
          <p:cNvGrpSpPr/>
          <p:nvPr/>
        </p:nvGrpSpPr>
        <p:grpSpPr>
          <a:xfrm>
            <a:off x="1868759" y="1385624"/>
            <a:ext cx="1270138" cy="1270138"/>
            <a:chOff x="1880400" y="1385560"/>
            <a:chExt cx="1270138" cy="1270138"/>
          </a:xfrm>
        </p:grpSpPr>
        <p:sp>
          <p:nvSpPr>
            <p:cNvPr id="676" name="Google Shape;676;p30"/>
            <p:cNvSpPr/>
            <p:nvPr/>
          </p:nvSpPr>
          <p:spPr>
            <a:xfrm>
              <a:off x="1880400" y="1385560"/>
              <a:ext cx="1270138" cy="1270138"/>
            </a:xfrm>
            <a:prstGeom prst="ellipse">
              <a:avLst/>
            </a:prstGeom>
            <a:no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677" name="Google Shape;677;p30"/>
            <p:cNvSpPr/>
            <p:nvPr/>
          </p:nvSpPr>
          <p:spPr>
            <a:xfrm>
              <a:off x="2278529" y="1716396"/>
              <a:ext cx="477372" cy="612990"/>
            </a:xfrm>
            <a:custGeom>
              <a:rect b="b" l="l" r="r" t="t"/>
              <a:pathLst>
                <a:path extrusionOk="0" h="170" w="133">
                  <a:moveTo>
                    <a:pt x="60" y="6"/>
                  </a:moveTo>
                  <a:cubicBezTo>
                    <a:pt x="60" y="67"/>
                    <a:pt x="60" y="67"/>
                    <a:pt x="60" y="67"/>
                  </a:cubicBezTo>
                  <a:cubicBezTo>
                    <a:pt x="60" y="71"/>
                    <a:pt x="59" y="74"/>
                    <a:pt x="57" y="77"/>
                  </a:cubicBezTo>
                  <a:cubicBezTo>
                    <a:pt x="55" y="80"/>
                    <a:pt x="52" y="83"/>
                    <a:pt x="48" y="84"/>
                  </a:cubicBezTo>
                  <a:cubicBezTo>
                    <a:pt x="48" y="158"/>
                    <a:pt x="48" y="158"/>
                    <a:pt x="48" y="158"/>
                  </a:cubicBezTo>
                  <a:cubicBezTo>
                    <a:pt x="48" y="161"/>
                    <a:pt x="47" y="164"/>
                    <a:pt x="45" y="166"/>
                  </a:cubicBezTo>
                  <a:cubicBezTo>
                    <a:pt x="42" y="168"/>
                    <a:pt x="39" y="170"/>
                    <a:pt x="36" y="170"/>
                  </a:cubicBezTo>
                  <a:cubicBezTo>
                    <a:pt x="24" y="170"/>
                    <a:pt x="24" y="170"/>
                    <a:pt x="24" y="170"/>
                  </a:cubicBezTo>
                  <a:cubicBezTo>
                    <a:pt x="21" y="170"/>
                    <a:pt x="18" y="168"/>
                    <a:pt x="16" y="166"/>
                  </a:cubicBezTo>
                  <a:cubicBezTo>
                    <a:pt x="13" y="164"/>
                    <a:pt x="12" y="161"/>
                    <a:pt x="12" y="158"/>
                  </a:cubicBezTo>
                  <a:cubicBezTo>
                    <a:pt x="12" y="84"/>
                    <a:pt x="12" y="84"/>
                    <a:pt x="12" y="84"/>
                  </a:cubicBezTo>
                  <a:cubicBezTo>
                    <a:pt x="8" y="83"/>
                    <a:pt x="6" y="80"/>
                    <a:pt x="3" y="77"/>
                  </a:cubicBezTo>
                  <a:cubicBezTo>
                    <a:pt x="1" y="74"/>
                    <a:pt x="0" y="71"/>
                    <a:pt x="0" y="67"/>
                  </a:cubicBezTo>
                  <a:cubicBezTo>
                    <a:pt x="0" y="6"/>
                    <a:pt x="0" y="6"/>
                    <a:pt x="0" y="6"/>
                  </a:cubicBezTo>
                  <a:cubicBezTo>
                    <a:pt x="0" y="5"/>
                    <a:pt x="1" y="3"/>
                    <a:pt x="2" y="2"/>
                  </a:cubicBezTo>
                  <a:cubicBezTo>
                    <a:pt x="3" y="1"/>
                    <a:pt x="4" y="0"/>
                    <a:pt x="6" y="0"/>
                  </a:cubicBezTo>
                  <a:cubicBezTo>
                    <a:pt x="8" y="0"/>
                    <a:pt x="9" y="1"/>
                    <a:pt x="10" y="2"/>
                  </a:cubicBezTo>
                  <a:cubicBezTo>
                    <a:pt x="11" y="3"/>
                    <a:pt x="12" y="5"/>
                    <a:pt x="12" y="6"/>
                  </a:cubicBezTo>
                  <a:cubicBezTo>
                    <a:pt x="12" y="46"/>
                    <a:pt x="12" y="46"/>
                    <a:pt x="12" y="46"/>
                  </a:cubicBezTo>
                  <a:cubicBezTo>
                    <a:pt x="12" y="47"/>
                    <a:pt x="13" y="49"/>
                    <a:pt x="14" y="50"/>
                  </a:cubicBezTo>
                  <a:cubicBezTo>
                    <a:pt x="15" y="51"/>
                    <a:pt x="16" y="52"/>
                    <a:pt x="18" y="52"/>
                  </a:cubicBezTo>
                  <a:cubicBezTo>
                    <a:pt x="20" y="52"/>
                    <a:pt x="21" y="51"/>
                    <a:pt x="22" y="50"/>
                  </a:cubicBezTo>
                  <a:cubicBezTo>
                    <a:pt x="24" y="49"/>
                    <a:pt x="24" y="47"/>
                    <a:pt x="24" y="46"/>
                  </a:cubicBezTo>
                  <a:cubicBezTo>
                    <a:pt x="24" y="6"/>
                    <a:pt x="24" y="6"/>
                    <a:pt x="24" y="6"/>
                  </a:cubicBezTo>
                  <a:cubicBezTo>
                    <a:pt x="24" y="5"/>
                    <a:pt x="25" y="3"/>
                    <a:pt x="26" y="2"/>
                  </a:cubicBezTo>
                  <a:cubicBezTo>
                    <a:pt x="27" y="1"/>
                    <a:pt x="29" y="0"/>
                    <a:pt x="30" y="0"/>
                  </a:cubicBezTo>
                  <a:cubicBezTo>
                    <a:pt x="32" y="0"/>
                    <a:pt x="33" y="1"/>
                    <a:pt x="34" y="2"/>
                  </a:cubicBezTo>
                  <a:cubicBezTo>
                    <a:pt x="36" y="3"/>
                    <a:pt x="36" y="5"/>
                    <a:pt x="36" y="6"/>
                  </a:cubicBezTo>
                  <a:cubicBezTo>
                    <a:pt x="36" y="46"/>
                    <a:pt x="36" y="46"/>
                    <a:pt x="36" y="46"/>
                  </a:cubicBezTo>
                  <a:cubicBezTo>
                    <a:pt x="36" y="47"/>
                    <a:pt x="37" y="49"/>
                    <a:pt x="38" y="50"/>
                  </a:cubicBezTo>
                  <a:cubicBezTo>
                    <a:pt x="39" y="51"/>
                    <a:pt x="41" y="52"/>
                    <a:pt x="42" y="52"/>
                  </a:cubicBezTo>
                  <a:cubicBezTo>
                    <a:pt x="44" y="52"/>
                    <a:pt x="45" y="51"/>
                    <a:pt x="47" y="50"/>
                  </a:cubicBezTo>
                  <a:cubicBezTo>
                    <a:pt x="48" y="49"/>
                    <a:pt x="48" y="47"/>
                    <a:pt x="48" y="46"/>
                  </a:cubicBezTo>
                  <a:cubicBezTo>
                    <a:pt x="48" y="6"/>
                    <a:pt x="48" y="6"/>
                    <a:pt x="48" y="6"/>
                  </a:cubicBezTo>
                  <a:cubicBezTo>
                    <a:pt x="48" y="5"/>
                    <a:pt x="49" y="3"/>
                    <a:pt x="50" y="2"/>
                  </a:cubicBezTo>
                  <a:cubicBezTo>
                    <a:pt x="51" y="1"/>
                    <a:pt x="53" y="0"/>
                    <a:pt x="54" y="0"/>
                  </a:cubicBezTo>
                  <a:cubicBezTo>
                    <a:pt x="56" y="0"/>
                    <a:pt x="57" y="1"/>
                    <a:pt x="59" y="2"/>
                  </a:cubicBezTo>
                  <a:cubicBezTo>
                    <a:pt x="60" y="3"/>
                    <a:pt x="60" y="5"/>
                    <a:pt x="60" y="6"/>
                  </a:cubicBezTo>
                  <a:close/>
                  <a:moveTo>
                    <a:pt x="133" y="6"/>
                  </a:moveTo>
                  <a:cubicBezTo>
                    <a:pt x="133" y="158"/>
                    <a:pt x="133" y="158"/>
                    <a:pt x="133" y="158"/>
                  </a:cubicBezTo>
                  <a:cubicBezTo>
                    <a:pt x="133" y="161"/>
                    <a:pt x="132" y="164"/>
                    <a:pt x="129" y="166"/>
                  </a:cubicBezTo>
                  <a:cubicBezTo>
                    <a:pt x="127" y="168"/>
                    <a:pt x="124" y="170"/>
                    <a:pt x="121" y="170"/>
                  </a:cubicBezTo>
                  <a:cubicBezTo>
                    <a:pt x="109" y="170"/>
                    <a:pt x="109" y="170"/>
                    <a:pt x="109" y="170"/>
                  </a:cubicBezTo>
                  <a:cubicBezTo>
                    <a:pt x="106" y="170"/>
                    <a:pt x="103" y="168"/>
                    <a:pt x="100" y="166"/>
                  </a:cubicBezTo>
                  <a:cubicBezTo>
                    <a:pt x="98" y="164"/>
                    <a:pt x="97" y="161"/>
                    <a:pt x="97" y="158"/>
                  </a:cubicBezTo>
                  <a:cubicBezTo>
                    <a:pt x="97" y="109"/>
                    <a:pt x="97" y="109"/>
                    <a:pt x="97" y="109"/>
                  </a:cubicBezTo>
                  <a:cubicBezTo>
                    <a:pt x="76" y="109"/>
                    <a:pt x="76" y="109"/>
                    <a:pt x="76" y="109"/>
                  </a:cubicBezTo>
                  <a:cubicBezTo>
                    <a:pt x="75" y="109"/>
                    <a:pt x="74" y="109"/>
                    <a:pt x="73" y="108"/>
                  </a:cubicBezTo>
                  <a:cubicBezTo>
                    <a:pt x="73" y="108"/>
                    <a:pt x="73" y="107"/>
                    <a:pt x="73" y="106"/>
                  </a:cubicBezTo>
                  <a:cubicBezTo>
                    <a:pt x="73" y="30"/>
                    <a:pt x="73" y="30"/>
                    <a:pt x="73" y="30"/>
                  </a:cubicBezTo>
                  <a:cubicBezTo>
                    <a:pt x="73" y="22"/>
                    <a:pt x="75" y="15"/>
                    <a:pt x="81" y="9"/>
                  </a:cubicBezTo>
                  <a:cubicBezTo>
                    <a:pt x="87" y="3"/>
                    <a:pt x="94" y="0"/>
                    <a:pt x="103" y="0"/>
                  </a:cubicBezTo>
                  <a:cubicBezTo>
                    <a:pt x="127" y="0"/>
                    <a:pt x="127" y="0"/>
                    <a:pt x="127" y="0"/>
                  </a:cubicBezTo>
                  <a:cubicBezTo>
                    <a:pt x="129" y="0"/>
                    <a:pt x="130" y="1"/>
                    <a:pt x="131" y="2"/>
                  </a:cubicBezTo>
                  <a:cubicBezTo>
                    <a:pt x="132" y="3"/>
                    <a:pt x="133" y="5"/>
                    <a:pt x="133" y="6"/>
                  </a:cubicBezTo>
                  <a:close/>
                </a:path>
              </a:pathLst>
            </a:custGeom>
            <a:solidFill>
              <a:schemeClr val="lt1"/>
            </a:solidFill>
            <a:ln>
              <a:noFill/>
            </a:ln>
          </p:spPr>
          <p:txBody>
            <a:bodyPr anchorCtr="0" anchor="t" bIns="49525" lIns="99050" spcFirstLastPara="1" rIns="99050" wrap="square" tIns="49525">
              <a:noAutofit/>
            </a:bodyPr>
            <a:lstStyle/>
            <a:p>
              <a:pPr indent="0" lvl="0" marL="0" marR="0" rtl="0" algn="l">
                <a:spcBef>
                  <a:spcPts val="0"/>
                </a:spcBef>
                <a:spcAft>
                  <a:spcPts val="0"/>
                </a:spcAft>
                <a:buNone/>
              </a:pPr>
              <a:r>
                <a:t/>
              </a:r>
              <a:endParaRPr sz="1716">
                <a:solidFill>
                  <a:schemeClr val="dk1"/>
                </a:solidFill>
                <a:latin typeface="Calibri"/>
                <a:ea typeface="Calibri"/>
                <a:cs typeface="Calibri"/>
                <a:sym typeface="Calibri"/>
              </a:endParaRPr>
            </a:p>
          </p:txBody>
        </p:sp>
      </p:grpSp>
      <p:sp>
        <p:nvSpPr>
          <p:cNvPr id="678" name="Google Shape;678;p30"/>
          <p:cNvSpPr/>
          <p:nvPr/>
        </p:nvSpPr>
        <p:spPr>
          <a:xfrm>
            <a:off x="0" y="0"/>
            <a:ext cx="2109934" cy="5143500"/>
          </a:xfrm>
          <a:custGeom>
            <a:rect b="b" l="l" r="r" t="t"/>
            <a:pathLst>
              <a:path extrusionOk="0" h="2996" w="1229">
                <a:moveTo>
                  <a:pt x="1080" y="0"/>
                </a:moveTo>
                <a:lnTo>
                  <a:pt x="0" y="2996"/>
                </a:lnTo>
                <a:lnTo>
                  <a:pt x="149" y="2996"/>
                </a:lnTo>
                <a:lnTo>
                  <a:pt x="1229" y="0"/>
                </a:lnTo>
                <a:lnTo>
                  <a:pt x="1080" y="0"/>
                </a:lnTo>
                <a:close/>
              </a:path>
            </a:pathLst>
          </a:custGeom>
          <a:solidFill>
            <a:srgbClr val="82BAE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679" name="Google Shape;679;p30"/>
          <p:cNvSpPr/>
          <p:nvPr/>
        </p:nvSpPr>
        <p:spPr>
          <a:xfrm>
            <a:off x="724671" y="1120258"/>
            <a:ext cx="810762" cy="1800870"/>
          </a:xfrm>
          <a:custGeom>
            <a:rect b="b" l="l" r="r" t="t"/>
            <a:pathLst>
              <a:path extrusionOk="0" h="1215" w="547">
                <a:moveTo>
                  <a:pt x="438" y="0"/>
                </a:moveTo>
                <a:lnTo>
                  <a:pt x="0" y="1215"/>
                </a:lnTo>
                <a:lnTo>
                  <a:pt x="108" y="1215"/>
                </a:lnTo>
                <a:lnTo>
                  <a:pt x="547" y="0"/>
                </a:lnTo>
                <a:lnTo>
                  <a:pt x="438"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pic>
        <p:nvPicPr>
          <p:cNvPr id="680" name="Google Shape;680;p30"/>
          <p:cNvPicPr preferRelativeResize="0"/>
          <p:nvPr/>
        </p:nvPicPr>
        <p:blipFill rotWithShape="1">
          <a:blip r:embed="rId3">
            <a:alphaModFix/>
          </a:blip>
          <a:srcRect b="0" l="0" r="0" t="0"/>
          <a:stretch/>
        </p:blipFill>
        <p:spPr>
          <a:xfrm>
            <a:off x="1551328" y="3010896"/>
            <a:ext cx="952500" cy="962025"/>
          </a:xfrm>
          <a:prstGeom prst="rect">
            <a:avLst/>
          </a:prstGeom>
          <a:noFill/>
          <a:ln>
            <a:noFill/>
          </a:ln>
        </p:spPr>
      </p:pic>
      <p:pic>
        <p:nvPicPr>
          <p:cNvPr id="681" name="Google Shape;681;p30"/>
          <p:cNvPicPr preferRelativeResize="0"/>
          <p:nvPr/>
        </p:nvPicPr>
        <p:blipFill rotWithShape="1">
          <a:blip r:embed="rId4">
            <a:alphaModFix/>
          </a:blip>
          <a:srcRect b="0" l="0" r="0" t="0"/>
          <a:stretch/>
        </p:blipFill>
        <p:spPr>
          <a:xfrm>
            <a:off x="4095750" y="3010896"/>
            <a:ext cx="952500" cy="952500"/>
          </a:xfrm>
          <a:prstGeom prst="rect">
            <a:avLst/>
          </a:prstGeom>
          <a:noFill/>
          <a:ln>
            <a:noFill/>
          </a:ln>
        </p:spPr>
      </p:pic>
      <p:pic>
        <p:nvPicPr>
          <p:cNvPr id="682" name="Google Shape;682;p30"/>
          <p:cNvPicPr preferRelativeResize="0"/>
          <p:nvPr/>
        </p:nvPicPr>
        <p:blipFill rotWithShape="1">
          <a:blip r:embed="rId5">
            <a:alphaModFix/>
          </a:blip>
          <a:srcRect b="0" l="0" r="0" t="0"/>
          <a:stretch/>
        </p:blipFill>
        <p:spPr>
          <a:xfrm>
            <a:off x="6830120" y="3010896"/>
            <a:ext cx="952500" cy="952500"/>
          </a:xfrm>
          <a:prstGeom prst="rect">
            <a:avLst/>
          </a:prstGeom>
          <a:noFill/>
          <a:ln>
            <a:noFill/>
          </a:ln>
        </p:spPr>
      </p:pic>
      <p:sp>
        <p:nvSpPr>
          <p:cNvPr id="683" name="Google Shape;683;p30"/>
          <p:cNvSpPr txBox="1"/>
          <p:nvPr/>
        </p:nvSpPr>
        <p:spPr>
          <a:xfrm>
            <a:off x="1054967" y="4188500"/>
            <a:ext cx="2109934"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100" u="none" strike="noStrike">
                <a:solidFill>
                  <a:srgbClr val="000000"/>
                </a:solidFill>
                <a:latin typeface="Lato"/>
                <a:ea typeface="Lato"/>
                <a:cs typeface="Lato"/>
                <a:sym typeface="Lato"/>
              </a:rPr>
              <a:t>BUILT-IN FLEXIBILITY</a:t>
            </a:r>
            <a:endParaRPr sz="1100">
              <a:solidFill>
                <a:schemeClr val="dk1"/>
              </a:solidFill>
              <a:latin typeface="Lato"/>
              <a:ea typeface="Lato"/>
              <a:cs typeface="Lato"/>
              <a:sym typeface="Lato"/>
            </a:endParaRPr>
          </a:p>
        </p:txBody>
      </p:sp>
      <p:sp>
        <p:nvSpPr>
          <p:cNvPr id="684" name="Google Shape;684;p30"/>
          <p:cNvSpPr txBox="1"/>
          <p:nvPr/>
        </p:nvSpPr>
        <p:spPr>
          <a:xfrm>
            <a:off x="3378035" y="4188500"/>
            <a:ext cx="2387930"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100" u="none" strike="noStrike">
                <a:solidFill>
                  <a:srgbClr val="000000"/>
                </a:solidFill>
                <a:latin typeface="Lato"/>
                <a:ea typeface="Lato"/>
                <a:cs typeface="Lato"/>
                <a:sym typeface="Lato"/>
              </a:rPr>
              <a:t>COMMERCE-READY ERP</a:t>
            </a:r>
            <a:endParaRPr sz="1100">
              <a:solidFill>
                <a:schemeClr val="dk1"/>
              </a:solidFill>
              <a:latin typeface="Lato"/>
              <a:ea typeface="Lato"/>
              <a:cs typeface="Lato"/>
              <a:sym typeface="Lato"/>
            </a:endParaRPr>
          </a:p>
        </p:txBody>
      </p:sp>
      <p:sp>
        <p:nvSpPr>
          <p:cNvPr id="685" name="Google Shape;685;p30"/>
          <p:cNvSpPr txBox="1"/>
          <p:nvPr/>
        </p:nvSpPr>
        <p:spPr>
          <a:xfrm>
            <a:off x="5979099" y="4188500"/>
            <a:ext cx="3098884"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100" u="none" strike="noStrike">
                <a:solidFill>
                  <a:srgbClr val="000000"/>
                </a:solidFill>
                <a:latin typeface="Lato"/>
                <a:ea typeface="Lato"/>
                <a:cs typeface="Lato"/>
                <a:sym typeface="Lato"/>
              </a:rPr>
              <a:t>NATIVE BUSINESS INTELLIGENCE</a:t>
            </a:r>
            <a:endParaRPr b="1" sz="1100">
              <a:solidFill>
                <a:schemeClr val="dk1"/>
              </a:solidFill>
              <a:latin typeface="Lato"/>
              <a:ea typeface="Lato"/>
              <a:cs typeface="Lato"/>
              <a:sym typeface="Lato"/>
            </a:endParaRPr>
          </a:p>
        </p:txBody>
      </p:sp>
      <p:sp>
        <p:nvSpPr>
          <p:cNvPr id="686" name="Google Shape;686;p30"/>
          <p:cNvSpPr txBox="1"/>
          <p:nvPr/>
        </p:nvSpPr>
        <p:spPr>
          <a:xfrm>
            <a:off x="2366990" y="797240"/>
            <a:ext cx="4939380" cy="436017"/>
          </a:xfrm>
          <a:prstGeom prst="rect">
            <a:avLst/>
          </a:prstGeom>
          <a:noFill/>
          <a:ln>
            <a:noFill/>
          </a:ln>
        </p:spPr>
        <p:txBody>
          <a:bodyPr anchorCtr="0" anchor="b" bIns="0" lIns="0" spcFirstLastPara="1" rIns="0" wrap="square" tIns="0">
            <a:spAutoFit/>
          </a:bodyPr>
          <a:lstStyle/>
          <a:p>
            <a:pPr indent="0" lvl="0" marL="0" marR="0" rtl="0" algn="ctr">
              <a:lnSpc>
                <a:spcPct val="100000"/>
              </a:lnSpc>
              <a:spcBef>
                <a:spcPts val="0"/>
              </a:spcBef>
              <a:spcAft>
                <a:spcPts val="0"/>
              </a:spcAft>
              <a:buNone/>
            </a:pPr>
            <a:r>
              <a:rPr lang="en-US" sz="3400" cap="none">
                <a:solidFill>
                  <a:srgbClr val="222A35"/>
                </a:solidFill>
                <a:latin typeface="Lato Black"/>
                <a:ea typeface="Lato Black"/>
                <a:cs typeface="Lato Black"/>
                <a:sym typeface="Lato Black"/>
              </a:rPr>
              <a:t> ALL ABOUT NETSUITE</a:t>
            </a:r>
            <a:endParaRPr/>
          </a:p>
        </p:txBody>
      </p:sp>
      <p:sp>
        <p:nvSpPr>
          <p:cNvPr id="687" name="Google Shape;687;p30"/>
          <p:cNvSpPr txBox="1"/>
          <p:nvPr/>
        </p:nvSpPr>
        <p:spPr>
          <a:xfrm>
            <a:off x="3240895" y="1364081"/>
            <a:ext cx="3191570" cy="3000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350">
                <a:solidFill>
                  <a:srgbClr val="222A35"/>
                </a:solidFill>
                <a:latin typeface="Lato"/>
                <a:ea typeface="Lato"/>
                <a:cs typeface="Lato"/>
                <a:sym typeface="Lato"/>
              </a:rPr>
              <a:t>One unified business management suite</a:t>
            </a:r>
            <a:endParaRPr/>
          </a:p>
        </p:txBody>
      </p:sp>
      <p:sp>
        <p:nvSpPr>
          <p:cNvPr id="688" name="Google Shape;688;p30"/>
          <p:cNvSpPr txBox="1"/>
          <p:nvPr/>
        </p:nvSpPr>
        <p:spPr>
          <a:xfrm>
            <a:off x="2933758" y="1772715"/>
            <a:ext cx="3805843" cy="5078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350">
                <a:solidFill>
                  <a:srgbClr val="222A35"/>
                </a:solidFill>
                <a:latin typeface="Lato"/>
                <a:ea typeface="Lato"/>
                <a:cs typeface="Lato"/>
                <a:sym typeface="Lato"/>
              </a:rPr>
              <a:t>Encompassing ERP/Financials, CRM and ecommerce for more than 31,000 customers.</a:t>
            </a:r>
            <a:endParaRPr/>
          </a:p>
        </p:txBody>
      </p:sp>
    </p:spTree>
  </p:cSld>
  <p:clrMapOvr>
    <a:masterClrMapping/>
  </p:clrMapOvr>
  <p:transition spd="slow">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78"/>
                                        </p:tgtEl>
                                        <p:attrNameLst>
                                          <p:attrName>style.visibility</p:attrName>
                                        </p:attrNameLst>
                                      </p:cBhvr>
                                      <p:to>
                                        <p:strVal val="visible"/>
                                      </p:to>
                                    </p:set>
                                    <p:animEffect filter="fade" transition="in">
                                      <p:cBhvr>
                                        <p:cTn dur="10"/>
                                        <p:tgtEl>
                                          <p:spTgt spid="678"/>
                                        </p:tgtEl>
                                      </p:cBhvr>
                                    </p:animEffect>
                                  </p:childTnLst>
                                </p:cTn>
                              </p:par>
                            </p:childTnLst>
                          </p:cTn>
                        </p:par>
                        <p:par>
                          <p:cTn fill="hold">
                            <p:stCondLst>
                              <p:cond delay="10"/>
                            </p:stCondLst>
                            <p:childTnLst>
                              <p:par>
                                <p:cTn fill="hold" nodeType="afterEffect" presetClass="entr" presetID="10" presetSubtype="0">
                                  <p:stCondLst>
                                    <p:cond delay="0"/>
                                  </p:stCondLst>
                                  <p:childTnLst>
                                    <p:set>
                                      <p:cBhvr>
                                        <p:cTn dur="1" fill="hold">
                                          <p:stCondLst>
                                            <p:cond delay="0"/>
                                          </p:stCondLst>
                                        </p:cTn>
                                        <p:tgtEl>
                                          <p:spTgt spid="679"/>
                                        </p:tgtEl>
                                        <p:attrNameLst>
                                          <p:attrName>style.visibility</p:attrName>
                                        </p:attrNameLst>
                                      </p:cBhvr>
                                      <p:to>
                                        <p:strVal val="visible"/>
                                      </p:to>
                                    </p:set>
                                    <p:animEffect filter="fade" transition="in">
                                      <p:cBhvr>
                                        <p:cTn dur="10"/>
                                        <p:tgtEl>
                                          <p:spTgt spid="679"/>
                                        </p:tgtEl>
                                      </p:cBhvr>
                                    </p:animEffect>
                                  </p:childTnLst>
                                </p:cTn>
                              </p:par>
                            </p:childTnLst>
                          </p:cTn>
                        </p:par>
                        <p:par>
                          <p:cTn fill="hold">
                            <p:stCondLst>
                              <p:cond delay="20"/>
                            </p:stCondLst>
                            <p:childTnLst>
                              <p:par>
                                <p:cTn fill="hold" nodeType="afterEffect" presetClass="entr" presetID="10" presetSubtype="0">
                                  <p:stCondLst>
                                    <p:cond delay="0"/>
                                  </p:stCondLst>
                                  <p:childTnLst>
                                    <p:set>
                                      <p:cBhvr>
                                        <p:cTn dur="1" fill="hold">
                                          <p:stCondLst>
                                            <p:cond delay="0"/>
                                          </p:stCondLst>
                                        </p:cTn>
                                        <p:tgtEl>
                                          <p:spTgt spid="675"/>
                                        </p:tgtEl>
                                        <p:attrNameLst>
                                          <p:attrName>style.visibility</p:attrName>
                                        </p:attrNameLst>
                                      </p:cBhvr>
                                      <p:to>
                                        <p:strVal val="visible"/>
                                      </p:to>
                                    </p:set>
                                    <p:animEffect filter="fade" transition="in">
                                      <p:cBhvr>
                                        <p:cTn dur="250"/>
                                        <p:tgtEl>
                                          <p:spTgt spid="675"/>
                                        </p:tgtEl>
                                      </p:cBhvr>
                                    </p:animEffect>
                                  </p:childTnLst>
                                </p:cTn>
                              </p:par>
                              <p:par>
                                <p:cTn fill="hold" nodeType="withEffect" presetClass="entr" presetID="10" presetSubtype="0">
                                  <p:stCondLst>
                                    <p:cond delay="0"/>
                                  </p:stCondLst>
                                  <p:childTnLst>
                                    <p:set>
                                      <p:cBhvr>
                                        <p:cTn dur="1" fill="hold">
                                          <p:stCondLst>
                                            <p:cond delay="0"/>
                                          </p:stCondLst>
                                        </p:cTn>
                                        <p:tgtEl>
                                          <p:spTgt spid="686"/>
                                        </p:tgtEl>
                                        <p:attrNameLst>
                                          <p:attrName>style.visibility</p:attrName>
                                        </p:attrNameLst>
                                      </p:cBhvr>
                                      <p:to>
                                        <p:strVal val="visible"/>
                                      </p:to>
                                    </p:set>
                                    <p:animEffect filter="fade" transition="in">
                                      <p:cBhvr>
                                        <p:cTn dur="250"/>
                                        <p:tgtEl>
                                          <p:spTgt spid="686"/>
                                        </p:tgtEl>
                                      </p:cBhvr>
                                    </p:animEffect>
                                  </p:childTnLst>
                                </p:cTn>
                              </p:par>
                              <p:par>
                                <p:cTn fill="hold" nodeType="withEffect" presetClass="entr" presetID="10" presetSubtype="0">
                                  <p:stCondLst>
                                    <p:cond delay="0"/>
                                  </p:stCondLst>
                                  <p:childTnLst>
                                    <p:set>
                                      <p:cBhvr>
                                        <p:cTn dur="1" fill="hold">
                                          <p:stCondLst>
                                            <p:cond delay="0"/>
                                          </p:stCondLst>
                                        </p:cTn>
                                        <p:tgtEl>
                                          <p:spTgt spid="687"/>
                                        </p:tgtEl>
                                        <p:attrNameLst>
                                          <p:attrName>style.visibility</p:attrName>
                                        </p:attrNameLst>
                                      </p:cBhvr>
                                      <p:to>
                                        <p:strVal val="visible"/>
                                      </p:to>
                                    </p:set>
                                    <p:animEffect filter="fade" transition="in">
                                      <p:cBhvr>
                                        <p:cTn dur="250"/>
                                        <p:tgtEl>
                                          <p:spTgt spid="687"/>
                                        </p:tgtEl>
                                      </p:cBhvr>
                                    </p:animEffect>
                                  </p:childTnLst>
                                </p:cTn>
                              </p:par>
                              <p:par>
                                <p:cTn fill="hold" nodeType="withEffect" presetClass="entr" presetID="10" presetSubtype="0">
                                  <p:stCondLst>
                                    <p:cond delay="0"/>
                                  </p:stCondLst>
                                  <p:childTnLst>
                                    <p:set>
                                      <p:cBhvr>
                                        <p:cTn dur="1" fill="hold">
                                          <p:stCondLst>
                                            <p:cond delay="0"/>
                                          </p:stCondLst>
                                        </p:cTn>
                                        <p:tgtEl>
                                          <p:spTgt spid="688"/>
                                        </p:tgtEl>
                                        <p:attrNameLst>
                                          <p:attrName>style.visibility</p:attrName>
                                        </p:attrNameLst>
                                      </p:cBhvr>
                                      <p:to>
                                        <p:strVal val="visible"/>
                                      </p:to>
                                    </p:set>
                                    <p:animEffect filter="fade" transition="in">
                                      <p:cBhvr>
                                        <p:cTn dur="250"/>
                                        <p:tgtEl>
                                          <p:spTgt spid="688"/>
                                        </p:tgtEl>
                                      </p:cBhvr>
                                    </p:animEffect>
                                  </p:childTnLst>
                                </p:cTn>
                              </p:par>
                            </p:childTnLst>
                          </p:cTn>
                        </p:par>
                        <p:par>
                          <p:cTn fill="hold">
                            <p:stCondLst>
                              <p:cond delay="270"/>
                            </p:stCondLst>
                            <p:childTnLst>
                              <p:par>
                                <p:cTn fill="hold" nodeType="afterEffect" presetClass="entr" presetID="10" presetSubtype="0">
                                  <p:stCondLst>
                                    <p:cond delay="0"/>
                                  </p:stCondLst>
                                  <p:childTnLst>
                                    <p:set>
                                      <p:cBhvr>
                                        <p:cTn dur="1" fill="hold">
                                          <p:stCondLst>
                                            <p:cond delay="0"/>
                                          </p:stCondLst>
                                        </p:cTn>
                                        <p:tgtEl>
                                          <p:spTgt spid="674"/>
                                        </p:tgtEl>
                                        <p:attrNameLst>
                                          <p:attrName>style.visibility</p:attrName>
                                        </p:attrNameLst>
                                      </p:cBhvr>
                                      <p:to>
                                        <p:strVal val="visible"/>
                                      </p:to>
                                    </p:set>
                                    <p:animEffect filter="fade" transition="in">
                                      <p:cBhvr>
                                        <p:cTn dur="250"/>
                                        <p:tgtEl>
                                          <p:spTgt spid="674"/>
                                        </p:tgtEl>
                                      </p:cBhvr>
                                    </p:animEffect>
                                  </p:childTnLst>
                                </p:cTn>
                              </p:par>
                            </p:childTnLst>
                          </p:cTn>
                        </p:par>
                        <p:par>
                          <p:cTn fill="hold">
                            <p:stCondLst>
                              <p:cond delay="520"/>
                            </p:stCondLst>
                            <p:childTnLst>
                              <p:par>
                                <p:cTn fill="hold" nodeType="afterEffect" presetClass="entr" presetID="10" presetSubtype="0">
                                  <p:stCondLst>
                                    <p:cond delay="0"/>
                                  </p:stCondLst>
                                  <p:childTnLst>
                                    <p:set>
                                      <p:cBhvr>
                                        <p:cTn dur="1" fill="hold">
                                          <p:stCondLst>
                                            <p:cond delay="0"/>
                                          </p:stCondLst>
                                        </p:cTn>
                                        <p:tgtEl>
                                          <p:spTgt spid="680"/>
                                        </p:tgtEl>
                                        <p:attrNameLst>
                                          <p:attrName>style.visibility</p:attrName>
                                        </p:attrNameLst>
                                      </p:cBhvr>
                                      <p:to>
                                        <p:strVal val="visible"/>
                                      </p:to>
                                    </p:set>
                                    <p:animEffect filter="fade" transition="in">
                                      <p:cBhvr>
                                        <p:cTn dur="250"/>
                                        <p:tgtEl>
                                          <p:spTgt spid="680"/>
                                        </p:tgtEl>
                                      </p:cBhvr>
                                    </p:animEffect>
                                  </p:childTnLst>
                                </p:cTn>
                              </p:par>
                            </p:childTnLst>
                          </p:cTn>
                        </p:par>
                        <p:par>
                          <p:cTn fill="hold">
                            <p:stCondLst>
                              <p:cond delay="770"/>
                            </p:stCondLst>
                            <p:childTnLst>
                              <p:par>
                                <p:cTn fill="hold" nodeType="afterEffect" presetClass="entr" presetID="10" presetSubtype="0">
                                  <p:stCondLst>
                                    <p:cond delay="0"/>
                                  </p:stCondLst>
                                  <p:childTnLst>
                                    <p:set>
                                      <p:cBhvr>
                                        <p:cTn dur="1" fill="hold">
                                          <p:stCondLst>
                                            <p:cond delay="0"/>
                                          </p:stCondLst>
                                        </p:cTn>
                                        <p:tgtEl>
                                          <p:spTgt spid="681"/>
                                        </p:tgtEl>
                                        <p:attrNameLst>
                                          <p:attrName>style.visibility</p:attrName>
                                        </p:attrNameLst>
                                      </p:cBhvr>
                                      <p:to>
                                        <p:strVal val="visible"/>
                                      </p:to>
                                    </p:set>
                                    <p:animEffect filter="fade" transition="in">
                                      <p:cBhvr>
                                        <p:cTn dur="250"/>
                                        <p:tgtEl>
                                          <p:spTgt spid="681"/>
                                        </p:tgtEl>
                                      </p:cBhvr>
                                    </p:animEffect>
                                  </p:childTnLst>
                                </p:cTn>
                              </p:par>
                            </p:childTnLst>
                          </p:cTn>
                        </p:par>
                        <p:par>
                          <p:cTn fill="hold">
                            <p:stCondLst>
                              <p:cond delay="1020"/>
                            </p:stCondLst>
                            <p:childTnLst>
                              <p:par>
                                <p:cTn fill="hold" nodeType="afterEffect" presetClass="entr" presetID="10" presetSubtype="0">
                                  <p:stCondLst>
                                    <p:cond delay="0"/>
                                  </p:stCondLst>
                                  <p:childTnLst>
                                    <p:set>
                                      <p:cBhvr>
                                        <p:cTn dur="1" fill="hold">
                                          <p:stCondLst>
                                            <p:cond delay="0"/>
                                          </p:stCondLst>
                                        </p:cTn>
                                        <p:tgtEl>
                                          <p:spTgt spid="682"/>
                                        </p:tgtEl>
                                        <p:attrNameLst>
                                          <p:attrName>style.visibility</p:attrName>
                                        </p:attrNameLst>
                                      </p:cBhvr>
                                      <p:to>
                                        <p:strVal val="visible"/>
                                      </p:to>
                                    </p:set>
                                    <p:animEffect filter="fade" transition="in">
                                      <p:cBhvr>
                                        <p:cTn dur="250"/>
                                        <p:tgtEl>
                                          <p:spTgt spid="682"/>
                                        </p:tgtEl>
                                      </p:cBhvr>
                                    </p:animEffect>
                                  </p:childTnLst>
                                </p:cTn>
                              </p:par>
                            </p:childTnLst>
                          </p:cTn>
                        </p:par>
                        <p:par>
                          <p:cTn fill="hold">
                            <p:stCondLst>
                              <p:cond delay="1270"/>
                            </p:stCondLst>
                            <p:childTnLst>
                              <p:par>
                                <p:cTn fill="hold" nodeType="afterEffect" presetClass="entr" presetID="10" presetSubtype="0">
                                  <p:stCondLst>
                                    <p:cond delay="0"/>
                                  </p:stCondLst>
                                  <p:childTnLst>
                                    <p:set>
                                      <p:cBhvr>
                                        <p:cTn dur="1" fill="hold">
                                          <p:stCondLst>
                                            <p:cond delay="0"/>
                                          </p:stCondLst>
                                        </p:cTn>
                                        <p:tgtEl>
                                          <p:spTgt spid="683"/>
                                        </p:tgtEl>
                                        <p:attrNameLst>
                                          <p:attrName>style.visibility</p:attrName>
                                        </p:attrNameLst>
                                      </p:cBhvr>
                                      <p:to>
                                        <p:strVal val="visible"/>
                                      </p:to>
                                    </p:set>
                                    <p:animEffect filter="fade" transition="in">
                                      <p:cBhvr>
                                        <p:cTn dur="250"/>
                                        <p:tgtEl>
                                          <p:spTgt spid="683"/>
                                        </p:tgtEl>
                                      </p:cBhvr>
                                    </p:animEffect>
                                  </p:childTnLst>
                                </p:cTn>
                              </p:par>
                            </p:childTnLst>
                          </p:cTn>
                        </p:par>
                        <p:par>
                          <p:cTn fill="hold">
                            <p:stCondLst>
                              <p:cond delay="1520"/>
                            </p:stCondLst>
                            <p:childTnLst>
                              <p:par>
                                <p:cTn fill="hold" nodeType="afterEffect" presetClass="entr" presetID="10" presetSubtype="0">
                                  <p:stCondLst>
                                    <p:cond delay="0"/>
                                  </p:stCondLst>
                                  <p:childTnLst>
                                    <p:set>
                                      <p:cBhvr>
                                        <p:cTn dur="1" fill="hold">
                                          <p:stCondLst>
                                            <p:cond delay="0"/>
                                          </p:stCondLst>
                                        </p:cTn>
                                        <p:tgtEl>
                                          <p:spTgt spid="684"/>
                                        </p:tgtEl>
                                        <p:attrNameLst>
                                          <p:attrName>style.visibility</p:attrName>
                                        </p:attrNameLst>
                                      </p:cBhvr>
                                      <p:to>
                                        <p:strVal val="visible"/>
                                      </p:to>
                                    </p:set>
                                    <p:animEffect filter="fade" transition="in">
                                      <p:cBhvr>
                                        <p:cTn dur="250"/>
                                        <p:tgtEl>
                                          <p:spTgt spid="684"/>
                                        </p:tgtEl>
                                      </p:cBhvr>
                                    </p:animEffect>
                                  </p:childTnLst>
                                </p:cTn>
                              </p:par>
                            </p:childTnLst>
                          </p:cTn>
                        </p:par>
                        <p:par>
                          <p:cTn fill="hold">
                            <p:stCondLst>
                              <p:cond delay="1770"/>
                            </p:stCondLst>
                            <p:childTnLst>
                              <p:par>
                                <p:cTn fill="hold" nodeType="afterEffect" presetClass="entr" presetID="10" presetSubtype="0">
                                  <p:stCondLst>
                                    <p:cond delay="0"/>
                                  </p:stCondLst>
                                  <p:childTnLst>
                                    <p:set>
                                      <p:cBhvr>
                                        <p:cTn dur="1" fill="hold">
                                          <p:stCondLst>
                                            <p:cond delay="0"/>
                                          </p:stCondLst>
                                        </p:cTn>
                                        <p:tgtEl>
                                          <p:spTgt spid="685"/>
                                        </p:tgtEl>
                                        <p:attrNameLst>
                                          <p:attrName>style.visibility</p:attrName>
                                        </p:attrNameLst>
                                      </p:cBhvr>
                                      <p:to>
                                        <p:strVal val="visible"/>
                                      </p:to>
                                    </p:set>
                                    <p:animEffect filter="fade" transition="in">
                                      <p:cBhvr>
                                        <p:cTn dur="250"/>
                                        <p:tgtEl>
                                          <p:spTgt spid="6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215D89"/>
            </a:gs>
            <a:gs pos="48000">
              <a:srgbClr val="368ECE"/>
            </a:gs>
            <a:gs pos="100000">
              <a:srgbClr val="82BAE1"/>
            </a:gs>
          </a:gsLst>
          <a:lin ang="16200000" scaled="0"/>
        </a:gradFill>
      </p:bgPr>
    </p:bg>
    <p:spTree>
      <p:nvGrpSpPr>
        <p:cNvPr id="693" name="Shape 693"/>
        <p:cNvGrpSpPr/>
        <p:nvPr/>
      </p:nvGrpSpPr>
      <p:grpSpPr>
        <a:xfrm>
          <a:off x="0" y="0"/>
          <a:ext cx="0" cy="0"/>
          <a:chOff x="0" y="0"/>
          <a:chExt cx="0" cy="0"/>
        </a:xfrm>
      </p:grpSpPr>
      <p:sp>
        <p:nvSpPr>
          <p:cNvPr id="694" name="Google Shape;694;p31"/>
          <p:cNvSpPr/>
          <p:nvPr/>
        </p:nvSpPr>
        <p:spPr>
          <a:xfrm>
            <a:off x="3453877" y="-2286"/>
            <a:ext cx="5690124" cy="5148072"/>
          </a:xfrm>
          <a:custGeom>
            <a:rect b="b" l="l" r="r" t="t"/>
            <a:pathLst>
              <a:path extrusionOk="0" h="2550" w="2821">
                <a:moveTo>
                  <a:pt x="0" y="2550"/>
                </a:moveTo>
                <a:lnTo>
                  <a:pt x="2821" y="2550"/>
                </a:lnTo>
                <a:lnTo>
                  <a:pt x="2821" y="0"/>
                </a:lnTo>
                <a:lnTo>
                  <a:pt x="919" y="0"/>
                </a:lnTo>
                <a:lnTo>
                  <a:pt x="0" y="2550"/>
                </a:lnTo>
                <a:close/>
              </a:path>
            </a:pathLst>
          </a:custGeom>
          <a:solidFill>
            <a:schemeClr val="accent1">
              <a:alpha val="8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695" name="Google Shape;695;p31"/>
          <p:cNvSpPr txBox="1"/>
          <p:nvPr/>
        </p:nvSpPr>
        <p:spPr>
          <a:xfrm>
            <a:off x="4846138" y="2499078"/>
            <a:ext cx="3795942" cy="603755"/>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lang="en-US" sz="1400">
                <a:solidFill>
                  <a:schemeClr val="lt1"/>
                </a:solidFill>
                <a:latin typeface="Lato"/>
                <a:ea typeface="Lato"/>
                <a:cs typeface="Lato"/>
                <a:sym typeface="Lato"/>
              </a:rPr>
              <a:t>We are an Experienced NetSuite Partner with Deep Domain Expertise</a:t>
            </a:r>
            <a:endParaRPr/>
          </a:p>
        </p:txBody>
      </p:sp>
      <p:sp>
        <p:nvSpPr>
          <p:cNvPr id="696" name="Google Shape;696;p31"/>
          <p:cNvSpPr txBox="1"/>
          <p:nvPr/>
        </p:nvSpPr>
        <p:spPr>
          <a:xfrm>
            <a:off x="5046133" y="1604787"/>
            <a:ext cx="3395952" cy="41036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lang="en-US" sz="3200" cap="none">
                <a:solidFill>
                  <a:schemeClr val="lt1"/>
                </a:solidFill>
                <a:latin typeface="Lato Black"/>
                <a:ea typeface="Lato Black"/>
                <a:cs typeface="Lato Black"/>
                <a:sym typeface="Lato Black"/>
              </a:rPr>
              <a:t>ABOUT </a:t>
            </a:r>
            <a:r>
              <a:rPr lang="en-US" sz="3200" cap="none">
                <a:solidFill>
                  <a:schemeClr val="accent2"/>
                </a:solidFill>
                <a:latin typeface="Lato Black"/>
                <a:ea typeface="Lato Black"/>
                <a:cs typeface="Lato Black"/>
                <a:sym typeface="Lato Black"/>
              </a:rPr>
              <a:t>FOLIO3</a:t>
            </a:r>
            <a:endParaRPr/>
          </a:p>
        </p:txBody>
      </p:sp>
      <p:cxnSp>
        <p:nvCxnSpPr>
          <p:cNvPr id="697" name="Google Shape;697;p31"/>
          <p:cNvCxnSpPr/>
          <p:nvPr/>
        </p:nvCxnSpPr>
        <p:spPr>
          <a:xfrm>
            <a:off x="6469789" y="2185584"/>
            <a:ext cx="548640" cy="0"/>
          </a:xfrm>
          <a:prstGeom prst="straightConnector1">
            <a:avLst/>
          </a:prstGeom>
          <a:noFill/>
          <a:ln cap="flat" cmpd="sng" w="28575">
            <a:solidFill>
              <a:schemeClr val="lt1"/>
            </a:solidFill>
            <a:prstDash val="solid"/>
            <a:miter lim="800000"/>
            <a:headEnd len="sm" w="sm" type="none"/>
            <a:tailEnd len="sm" w="sm" type="none"/>
          </a:ln>
        </p:spPr>
      </p:cxnSp>
      <p:sp>
        <p:nvSpPr>
          <p:cNvPr id="698" name="Google Shape;698;p31"/>
          <p:cNvSpPr/>
          <p:nvPr/>
        </p:nvSpPr>
        <p:spPr>
          <a:xfrm>
            <a:off x="3453876" y="0"/>
            <a:ext cx="2109934" cy="5143500"/>
          </a:xfrm>
          <a:custGeom>
            <a:rect b="b" l="l" r="r" t="t"/>
            <a:pathLst>
              <a:path extrusionOk="0" h="2996" w="1229">
                <a:moveTo>
                  <a:pt x="1080" y="0"/>
                </a:moveTo>
                <a:lnTo>
                  <a:pt x="0" y="2996"/>
                </a:lnTo>
                <a:lnTo>
                  <a:pt x="149" y="2996"/>
                </a:lnTo>
                <a:lnTo>
                  <a:pt x="1229" y="0"/>
                </a:lnTo>
                <a:lnTo>
                  <a:pt x="1080" y="0"/>
                </a:lnTo>
                <a:close/>
              </a:path>
            </a:pathLst>
          </a:custGeom>
          <a:solidFill>
            <a:srgbClr val="82BAE1">
              <a:alpha val="8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699" name="Google Shape;699;p31"/>
          <p:cNvSpPr/>
          <p:nvPr/>
        </p:nvSpPr>
        <p:spPr>
          <a:xfrm>
            <a:off x="4178547" y="1120258"/>
            <a:ext cx="810762" cy="1800870"/>
          </a:xfrm>
          <a:custGeom>
            <a:rect b="b" l="l" r="r" t="t"/>
            <a:pathLst>
              <a:path extrusionOk="0" h="1215" w="547">
                <a:moveTo>
                  <a:pt x="438" y="0"/>
                </a:moveTo>
                <a:lnTo>
                  <a:pt x="0" y="1215"/>
                </a:lnTo>
                <a:lnTo>
                  <a:pt x="108" y="1215"/>
                </a:lnTo>
                <a:lnTo>
                  <a:pt x="547" y="0"/>
                </a:lnTo>
                <a:lnTo>
                  <a:pt x="438" y="0"/>
                </a:lnTo>
                <a:close/>
              </a:path>
            </a:pathLst>
          </a:custGeom>
          <a:solidFill>
            <a:schemeClr val="accent2">
              <a:alpha val="8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pic>
        <p:nvPicPr>
          <p:cNvPr descr="A picture containing text&#10;&#10;Description automatically generated" id="700" name="Google Shape;700;p31"/>
          <p:cNvPicPr preferRelativeResize="0"/>
          <p:nvPr/>
        </p:nvPicPr>
        <p:blipFill rotWithShape="1">
          <a:blip r:embed="rId3">
            <a:alphaModFix/>
          </a:blip>
          <a:srcRect b="0" l="0" r="0" t="0"/>
          <a:stretch/>
        </p:blipFill>
        <p:spPr>
          <a:xfrm>
            <a:off x="398780" y="340066"/>
            <a:ext cx="2776446" cy="4318024"/>
          </a:xfrm>
          <a:prstGeom prst="rect">
            <a:avLst/>
          </a:prstGeom>
          <a:noFill/>
          <a:ln>
            <a:noFill/>
          </a:ln>
        </p:spPr>
      </p:pic>
    </p:spTree>
  </p:cSld>
  <p:clrMapOvr>
    <a:masterClrMapping/>
  </p:clrMapOvr>
  <p:transition spd="slow">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94"/>
                                        </p:tgtEl>
                                        <p:attrNameLst>
                                          <p:attrName>style.visibility</p:attrName>
                                        </p:attrNameLst>
                                      </p:cBhvr>
                                      <p:to>
                                        <p:strVal val="visible"/>
                                      </p:to>
                                    </p:set>
                                    <p:animEffect filter="fade" transition="in">
                                      <p:cBhvr>
                                        <p:cTn dur="250"/>
                                        <p:tgtEl>
                                          <p:spTgt spid="694"/>
                                        </p:tgtEl>
                                      </p:cBhvr>
                                    </p:animEffect>
                                  </p:childTnLst>
                                </p:cTn>
                              </p:par>
                            </p:childTnLst>
                          </p:cTn>
                        </p:par>
                        <p:par>
                          <p:cTn fill="hold">
                            <p:stCondLst>
                              <p:cond delay="250"/>
                            </p:stCondLst>
                            <p:childTnLst>
                              <p:par>
                                <p:cTn fill="hold" nodeType="afterEffect" presetClass="entr" presetID="10" presetSubtype="0">
                                  <p:stCondLst>
                                    <p:cond delay="0"/>
                                  </p:stCondLst>
                                  <p:childTnLst>
                                    <p:set>
                                      <p:cBhvr>
                                        <p:cTn dur="1" fill="hold">
                                          <p:stCondLst>
                                            <p:cond delay="0"/>
                                          </p:stCondLst>
                                        </p:cTn>
                                        <p:tgtEl>
                                          <p:spTgt spid="698"/>
                                        </p:tgtEl>
                                        <p:attrNameLst>
                                          <p:attrName>style.visibility</p:attrName>
                                        </p:attrNameLst>
                                      </p:cBhvr>
                                      <p:to>
                                        <p:strVal val="visible"/>
                                      </p:to>
                                    </p:set>
                                    <p:animEffect filter="fade" transition="in">
                                      <p:cBhvr>
                                        <p:cTn dur="10"/>
                                        <p:tgtEl>
                                          <p:spTgt spid="698"/>
                                        </p:tgtEl>
                                      </p:cBhvr>
                                    </p:animEffect>
                                  </p:childTnLst>
                                </p:cTn>
                              </p:par>
                            </p:childTnLst>
                          </p:cTn>
                        </p:par>
                        <p:par>
                          <p:cTn fill="hold">
                            <p:stCondLst>
                              <p:cond delay="260"/>
                            </p:stCondLst>
                            <p:childTnLst>
                              <p:par>
                                <p:cTn fill="hold" nodeType="afterEffect" presetClass="entr" presetID="10" presetSubtype="0">
                                  <p:stCondLst>
                                    <p:cond delay="0"/>
                                  </p:stCondLst>
                                  <p:childTnLst>
                                    <p:set>
                                      <p:cBhvr>
                                        <p:cTn dur="1" fill="hold">
                                          <p:stCondLst>
                                            <p:cond delay="0"/>
                                          </p:stCondLst>
                                        </p:cTn>
                                        <p:tgtEl>
                                          <p:spTgt spid="699"/>
                                        </p:tgtEl>
                                        <p:attrNameLst>
                                          <p:attrName>style.visibility</p:attrName>
                                        </p:attrNameLst>
                                      </p:cBhvr>
                                      <p:to>
                                        <p:strVal val="visible"/>
                                      </p:to>
                                    </p:set>
                                    <p:animEffect filter="fade" transition="in">
                                      <p:cBhvr>
                                        <p:cTn dur="10"/>
                                        <p:tgtEl>
                                          <p:spTgt spid="699"/>
                                        </p:tgtEl>
                                      </p:cBhvr>
                                    </p:animEffect>
                                  </p:childTnLst>
                                </p:cTn>
                              </p:par>
                            </p:childTnLst>
                          </p:cTn>
                        </p:par>
                        <p:par>
                          <p:cTn fill="hold">
                            <p:stCondLst>
                              <p:cond delay="270"/>
                            </p:stCondLst>
                            <p:childTnLst>
                              <p:par>
                                <p:cTn fill="hold" nodeType="afterEffect" presetClass="entr" presetID="10" presetSubtype="0">
                                  <p:stCondLst>
                                    <p:cond delay="0"/>
                                  </p:stCondLst>
                                  <p:childTnLst>
                                    <p:set>
                                      <p:cBhvr>
                                        <p:cTn dur="1" fill="hold">
                                          <p:stCondLst>
                                            <p:cond delay="0"/>
                                          </p:stCondLst>
                                        </p:cTn>
                                        <p:tgtEl>
                                          <p:spTgt spid="696"/>
                                        </p:tgtEl>
                                        <p:attrNameLst>
                                          <p:attrName>style.visibility</p:attrName>
                                        </p:attrNameLst>
                                      </p:cBhvr>
                                      <p:to>
                                        <p:strVal val="visible"/>
                                      </p:to>
                                    </p:set>
                                    <p:animEffect filter="fade" transition="in">
                                      <p:cBhvr>
                                        <p:cTn dur="250"/>
                                        <p:tgtEl>
                                          <p:spTgt spid="696"/>
                                        </p:tgtEl>
                                      </p:cBhvr>
                                    </p:animEffect>
                                  </p:childTnLst>
                                </p:cTn>
                              </p:par>
                            </p:childTnLst>
                          </p:cTn>
                        </p:par>
                        <p:par>
                          <p:cTn fill="hold">
                            <p:stCondLst>
                              <p:cond delay="520"/>
                            </p:stCondLst>
                            <p:childTnLst>
                              <p:par>
                                <p:cTn fill="hold" nodeType="afterEffect" presetClass="entr" presetID="10" presetSubtype="0">
                                  <p:stCondLst>
                                    <p:cond delay="0"/>
                                  </p:stCondLst>
                                  <p:childTnLst>
                                    <p:set>
                                      <p:cBhvr>
                                        <p:cTn dur="1" fill="hold">
                                          <p:stCondLst>
                                            <p:cond delay="0"/>
                                          </p:stCondLst>
                                        </p:cTn>
                                        <p:tgtEl>
                                          <p:spTgt spid="697"/>
                                        </p:tgtEl>
                                        <p:attrNameLst>
                                          <p:attrName>style.visibility</p:attrName>
                                        </p:attrNameLst>
                                      </p:cBhvr>
                                      <p:to>
                                        <p:strVal val="visible"/>
                                      </p:to>
                                    </p:set>
                                    <p:animEffect filter="fade" transition="in">
                                      <p:cBhvr>
                                        <p:cTn dur="250"/>
                                        <p:tgtEl>
                                          <p:spTgt spid="697"/>
                                        </p:tgtEl>
                                      </p:cBhvr>
                                    </p:animEffect>
                                  </p:childTnLst>
                                </p:cTn>
                              </p:par>
                            </p:childTnLst>
                          </p:cTn>
                        </p:par>
                        <p:par>
                          <p:cTn fill="hold">
                            <p:stCondLst>
                              <p:cond delay="770"/>
                            </p:stCondLst>
                            <p:childTnLst>
                              <p:par>
                                <p:cTn fill="hold" nodeType="afterEffect" presetClass="entr" presetID="10" presetSubtype="0">
                                  <p:stCondLst>
                                    <p:cond delay="0"/>
                                  </p:stCondLst>
                                  <p:childTnLst>
                                    <p:set>
                                      <p:cBhvr>
                                        <p:cTn dur="1" fill="hold">
                                          <p:stCondLst>
                                            <p:cond delay="0"/>
                                          </p:stCondLst>
                                        </p:cTn>
                                        <p:tgtEl>
                                          <p:spTgt spid="695"/>
                                        </p:tgtEl>
                                        <p:attrNameLst>
                                          <p:attrName>style.visibility</p:attrName>
                                        </p:attrNameLst>
                                      </p:cBhvr>
                                      <p:to>
                                        <p:strVal val="visible"/>
                                      </p:to>
                                    </p:set>
                                    <p:animEffect filter="fade" transition="in">
                                      <p:cBhvr>
                                        <p:cTn dur="250"/>
                                        <p:tgtEl>
                                          <p:spTgt spid="6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3F9FC"/>
            </a:gs>
            <a:gs pos="74000">
              <a:srgbClr val="A1CBE8"/>
            </a:gs>
            <a:gs pos="83000">
              <a:srgbClr val="A1CBE8"/>
            </a:gs>
            <a:gs pos="100000">
              <a:srgbClr val="BFDCF0"/>
            </a:gs>
          </a:gsLst>
          <a:lin ang="5400000" scaled="0"/>
        </a:gradFill>
      </p:bgPr>
    </p:bg>
    <p:spTree>
      <p:nvGrpSpPr>
        <p:cNvPr id="705" name="Shape 705"/>
        <p:cNvGrpSpPr/>
        <p:nvPr/>
      </p:nvGrpSpPr>
      <p:grpSpPr>
        <a:xfrm>
          <a:off x="0" y="0"/>
          <a:ext cx="0" cy="0"/>
          <a:chOff x="0" y="0"/>
          <a:chExt cx="0" cy="0"/>
        </a:xfrm>
      </p:grpSpPr>
      <p:pic>
        <p:nvPicPr>
          <p:cNvPr descr="3D communication symbols - Contact Info Symbols Contact Info Symbols in sunset sky with sun contact us icons stock pictures, royalty-free photos &amp; images" id="706" name="Google Shape;706;p32"/>
          <p:cNvPicPr preferRelativeResize="0"/>
          <p:nvPr/>
        </p:nvPicPr>
        <p:blipFill rotWithShape="1">
          <a:blip r:embed="rId3">
            <a:alphaModFix/>
          </a:blip>
          <a:srcRect b="0" l="0" r="0" t="0"/>
          <a:stretch/>
        </p:blipFill>
        <p:spPr>
          <a:xfrm>
            <a:off x="0" y="-8627"/>
            <a:ext cx="9144000" cy="5143500"/>
          </a:xfrm>
          <a:prstGeom prst="rect">
            <a:avLst/>
          </a:prstGeom>
          <a:noFill/>
          <a:ln>
            <a:noFill/>
          </a:ln>
        </p:spPr>
      </p:pic>
      <p:sp>
        <p:nvSpPr>
          <p:cNvPr id="707" name="Google Shape;707;p32"/>
          <p:cNvSpPr txBox="1"/>
          <p:nvPr/>
        </p:nvSpPr>
        <p:spPr>
          <a:xfrm>
            <a:off x="2980426" y="203679"/>
            <a:ext cx="3062377"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000">
                <a:solidFill>
                  <a:schemeClr val="lt1"/>
                </a:solidFill>
                <a:latin typeface="Lato Black"/>
                <a:ea typeface="Lato Black"/>
                <a:cs typeface="Lato Black"/>
                <a:sym typeface="Lato Black"/>
              </a:rPr>
              <a:t>Contact us</a:t>
            </a:r>
            <a:endParaRPr/>
          </a:p>
        </p:txBody>
      </p:sp>
      <p:sp>
        <p:nvSpPr>
          <p:cNvPr id="708" name="Google Shape;708;p32"/>
          <p:cNvSpPr txBox="1"/>
          <p:nvPr/>
        </p:nvSpPr>
        <p:spPr>
          <a:xfrm>
            <a:off x="319177" y="4279613"/>
            <a:ext cx="2743199"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1600"/>
              <a:buFont typeface="Lato"/>
              <a:buNone/>
            </a:pPr>
            <a:r>
              <a:rPr b="1" i="0" lang="en-US" sz="1600" u="none" cap="none" strike="noStrike">
                <a:solidFill>
                  <a:schemeClr val="lt1"/>
                </a:solidFill>
                <a:latin typeface="Lato"/>
                <a:ea typeface="Lato"/>
                <a:cs typeface="Lato"/>
                <a:sym typeface="Lato"/>
              </a:rPr>
              <a:t>Email Address: </a:t>
            </a:r>
            <a:endParaRPr/>
          </a:p>
          <a:p>
            <a:pPr indent="0" lvl="0" marL="0" marR="0" rtl="0" algn="ctr">
              <a:lnSpc>
                <a:spcPct val="100000"/>
              </a:lnSpc>
              <a:spcBef>
                <a:spcPts val="0"/>
              </a:spcBef>
              <a:spcAft>
                <a:spcPts val="0"/>
              </a:spcAft>
              <a:buClr>
                <a:schemeClr val="lt1"/>
              </a:buClr>
              <a:buSzPts val="1600"/>
              <a:buFont typeface="Lato"/>
              <a:buNone/>
            </a:pPr>
            <a:r>
              <a:rPr b="0" i="0" lang="en-US" sz="1600" u="none" cap="none" strike="noStrike">
                <a:solidFill>
                  <a:schemeClr val="lt1"/>
                </a:solidFill>
                <a:latin typeface="Lato"/>
                <a:ea typeface="Lato"/>
                <a:cs typeface="Lato"/>
                <a:sym typeface="Lato"/>
              </a:rPr>
              <a:t>netsuite.sales@folio3.com</a:t>
            </a:r>
            <a:endParaRPr/>
          </a:p>
        </p:txBody>
      </p:sp>
      <p:sp>
        <p:nvSpPr>
          <p:cNvPr id="709" name="Google Shape;709;p32"/>
          <p:cNvSpPr txBox="1"/>
          <p:nvPr/>
        </p:nvSpPr>
        <p:spPr>
          <a:xfrm>
            <a:off x="3290977" y="4279612"/>
            <a:ext cx="2562046"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1600"/>
              <a:buFont typeface="Lato"/>
              <a:buNone/>
            </a:pPr>
            <a:r>
              <a:rPr b="1" i="0" lang="en-US" sz="1600" u="none" cap="none" strike="noStrike">
                <a:solidFill>
                  <a:schemeClr val="lt1"/>
                </a:solidFill>
                <a:latin typeface="Lato"/>
                <a:ea typeface="Lato"/>
                <a:cs typeface="Lato"/>
                <a:sym typeface="Lato"/>
              </a:rPr>
              <a:t>Phone Number:</a:t>
            </a:r>
            <a:endParaRPr/>
          </a:p>
          <a:p>
            <a:pPr indent="0" lvl="0" marL="0" marR="0" rtl="0" algn="ctr">
              <a:lnSpc>
                <a:spcPct val="100000"/>
              </a:lnSpc>
              <a:spcBef>
                <a:spcPts val="0"/>
              </a:spcBef>
              <a:spcAft>
                <a:spcPts val="0"/>
              </a:spcAft>
              <a:buClr>
                <a:schemeClr val="lt1"/>
              </a:buClr>
              <a:buSzPts val="1600"/>
              <a:buFont typeface="Lato"/>
              <a:buNone/>
            </a:pPr>
            <a:r>
              <a:rPr b="0" i="0" lang="en-US" sz="1600" u="none" cap="none" strike="noStrike">
                <a:solidFill>
                  <a:schemeClr val="lt1"/>
                </a:solidFill>
                <a:latin typeface="Lato"/>
                <a:ea typeface="Lato"/>
                <a:cs typeface="Lato"/>
                <a:sym typeface="Lato"/>
              </a:rPr>
              <a:t> +1 (408) 365-4638</a:t>
            </a:r>
            <a:endParaRPr/>
          </a:p>
        </p:txBody>
      </p:sp>
      <p:sp>
        <p:nvSpPr>
          <p:cNvPr id="710" name="Google Shape;710;p32"/>
          <p:cNvSpPr txBox="1"/>
          <p:nvPr/>
        </p:nvSpPr>
        <p:spPr>
          <a:xfrm>
            <a:off x="6463342" y="4279611"/>
            <a:ext cx="2070339"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1600"/>
              <a:buFont typeface="Lato"/>
              <a:buNone/>
            </a:pPr>
            <a:r>
              <a:rPr b="1" i="0" lang="en-US" sz="1600" u="none" cap="none" strike="noStrike">
                <a:solidFill>
                  <a:schemeClr val="lt1"/>
                </a:solidFill>
                <a:latin typeface="Lato"/>
                <a:ea typeface="Lato"/>
                <a:cs typeface="Lato"/>
                <a:sym typeface="Lato"/>
              </a:rPr>
              <a:t>Website Address:</a:t>
            </a:r>
            <a:endParaRPr/>
          </a:p>
          <a:p>
            <a:pPr indent="0" lvl="0" marL="0" marR="0" rtl="0" algn="ctr">
              <a:lnSpc>
                <a:spcPct val="100000"/>
              </a:lnSpc>
              <a:spcBef>
                <a:spcPts val="0"/>
              </a:spcBef>
              <a:spcAft>
                <a:spcPts val="0"/>
              </a:spcAft>
              <a:buClr>
                <a:schemeClr val="lt1"/>
              </a:buClr>
              <a:buSzPts val="1600"/>
              <a:buFont typeface="Lato"/>
              <a:buNone/>
            </a:pPr>
            <a:r>
              <a:rPr b="0" i="0" lang="en-US" sz="1600" u="none" cap="none" strike="noStrike">
                <a:solidFill>
                  <a:schemeClr val="lt1"/>
                </a:solidFill>
                <a:latin typeface="Lato"/>
                <a:ea typeface="Lato"/>
                <a:cs typeface="Lato"/>
                <a:sym typeface="Lato"/>
              </a:rPr>
              <a:t> netsuite.folio3.com</a:t>
            </a:r>
            <a:endParaRPr/>
          </a:p>
        </p:txBody>
      </p:sp>
    </p:spTree>
  </p:cSld>
  <p:clrMapOvr>
    <a:masterClrMapping/>
  </p:clrMapOvr>
  <p:transition spd="slow">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06"/>
                                        </p:tgtEl>
                                        <p:attrNameLst>
                                          <p:attrName>style.visibility</p:attrName>
                                        </p:attrNameLst>
                                      </p:cBhvr>
                                      <p:to>
                                        <p:strVal val="visible"/>
                                      </p:to>
                                    </p:set>
                                    <p:animEffect filter="fade" transition="in">
                                      <p:cBhvr>
                                        <p:cTn dur="500"/>
                                        <p:tgtEl>
                                          <p:spTgt spid="70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707"/>
                                        </p:tgtEl>
                                        <p:attrNameLst>
                                          <p:attrName>style.visibility</p:attrName>
                                        </p:attrNameLst>
                                      </p:cBhvr>
                                      <p:to>
                                        <p:strVal val="visible"/>
                                      </p:to>
                                    </p:set>
                                    <p:animEffect filter="fade" transition="in">
                                      <p:cBhvr>
                                        <p:cTn dur="500"/>
                                        <p:tgtEl>
                                          <p:spTgt spid="707"/>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708"/>
                                        </p:tgtEl>
                                        <p:attrNameLst>
                                          <p:attrName>style.visibility</p:attrName>
                                        </p:attrNameLst>
                                      </p:cBhvr>
                                      <p:to>
                                        <p:strVal val="visible"/>
                                      </p:to>
                                    </p:set>
                                    <p:animEffect filter="fade" transition="in">
                                      <p:cBhvr>
                                        <p:cTn dur="500"/>
                                        <p:tgtEl>
                                          <p:spTgt spid="708"/>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709"/>
                                        </p:tgtEl>
                                        <p:attrNameLst>
                                          <p:attrName>style.visibility</p:attrName>
                                        </p:attrNameLst>
                                      </p:cBhvr>
                                      <p:to>
                                        <p:strVal val="visible"/>
                                      </p:to>
                                    </p:set>
                                    <p:animEffect filter="fade" transition="in">
                                      <p:cBhvr>
                                        <p:cTn dur="500"/>
                                        <p:tgtEl>
                                          <p:spTgt spid="709"/>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710"/>
                                        </p:tgtEl>
                                        <p:attrNameLst>
                                          <p:attrName>style.visibility</p:attrName>
                                        </p:attrNameLst>
                                      </p:cBhvr>
                                      <p:to>
                                        <p:strVal val="visible"/>
                                      </p:to>
                                    </p:set>
                                    <p:animEffect filter="fade" transition="in">
                                      <p:cBhvr>
                                        <p:cTn dur="500"/>
                                        <p:tgtEl>
                                          <p:spTgt spid="7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14" name="Shape 714"/>
        <p:cNvGrpSpPr/>
        <p:nvPr/>
      </p:nvGrpSpPr>
      <p:grpSpPr>
        <a:xfrm>
          <a:off x="0" y="0"/>
          <a:ext cx="0" cy="0"/>
          <a:chOff x="0" y="0"/>
          <a:chExt cx="0" cy="0"/>
        </a:xfrm>
      </p:grpSpPr>
      <p:sp>
        <p:nvSpPr>
          <p:cNvPr id="715" name="Google Shape;715;p33"/>
          <p:cNvSpPr/>
          <p:nvPr/>
        </p:nvSpPr>
        <p:spPr>
          <a:xfrm>
            <a:off x="0" y="0"/>
            <a:ext cx="9144000" cy="51435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716" name="Google Shape;716;p33"/>
          <p:cNvSpPr/>
          <p:nvPr/>
        </p:nvSpPr>
        <p:spPr>
          <a:xfrm rot="2700000">
            <a:off x="62087" y="-1039626"/>
            <a:ext cx="1818655" cy="2708393"/>
          </a:xfrm>
          <a:custGeom>
            <a:rect b="b" l="l" r="r" t="t"/>
            <a:pathLst>
              <a:path extrusionOk="0" h="3611191" w="2424873">
                <a:moveTo>
                  <a:pt x="0" y="2424874"/>
                </a:moveTo>
                <a:lnTo>
                  <a:pt x="2424873" y="0"/>
                </a:lnTo>
                <a:lnTo>
                  <a:pt x="2424873" y="3611191"/>
                </a:lnTo>
                <a:lnTo>
                  <a:pt x="1186317" y="3611191"/>
                </a:lnTo>
                <a:close/>
              </a:path>
            </a:pathLst>
          </a:custGeom>
          <a:solidFill>
            <a:schemeClr val="accent4">
              <a:alpha val="4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717" name="Google Shape;717;p33"/>
          <p:cNvSpPr/>
          <p:nvPr/>
        </p:nvSpPr>
        <p:spPr>
          <a:xfrm rot="2700000">
            <a:off x="1178250" y="-253937"/>
            <a:ext cx="1226966" cy="1226966"/>
          </a:xfrm>
          <a:custGeom>
            <a:rect b="b" l="l" r="r" t="t"/>
            <a:pathLst>
              <a:path extrusionOk="0" h="1635955" w="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718" name="Google Shape;718;p33"/>
          <p:cNvSpPr/>
          <p:nvPr/>
        </p:nvSpPr>
        <p:spPr>
          <a:xfrm rot="2700000">
            <a:off x="7220989" y="-4941"/>
            <a:ext cx="3044545" cy="1911083"/>
          </a:xfrm>
          <a:custGeom>
            <a:rect b="b" l="l" r="r" t="t"/>
            <a:pathLst>
              <a:path extrusionOk="0" h="2548110" w="4059393">
                <a:moveTo>
                  <a:pt x="0" y="1511282"/>
                </a:moveTo>
                <a:lnTo>
                  <a:pt x="1511282" y="0"/>
                </a:lnTo>
                <a:lnTo>
                  <a:pt x="4059393" y="2548110"/>
                </a:lnTo>
                <a:lnTo>
                  <a:pt x="0" y="2548110"/>
                </a:lnTo>
                <a:close/>
              </a:path>
            </a:pathLst>
          </a:cu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719" name="Google Shape;719;p33"/>
          <p:cNvSpPr/>
          <p:nvPr/>
        </p:nvSpPr>
        <p:spPr>
          <a:xfrm rot="2700000">
            <a:off x="7697193" y="1099335"/>
            <a:ext cx="889281" cy="889281"/>
          </a:xfrm>
          <a:prstGeom prst="rect">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720" name="Google Shape;720;p33"/>
          <p:cNvSpPr/>
          <p:nvPr/>
        </p:nvSpPr>
        <p:spPr>
          <a:xfrm rot="2700000">
            <a:off x="-22168" y="3899057"/>
            <a:ext cx="1833680" cy="1774587"/>
          </a:xfrm>
          <a:custGeom>
            <a:rect b="b" l="l" r="r" t="t"/>
            <a:pathLst>
              <a:path extrusionOk="0" h="2132734" w="2203753">
                <a:moveTo>
                  <a:pt x="0" y="0"/>
                </a:moveTo>
                <a:lnTo>
                  <a:pt x="2203753" y="0"/>
                </a:lnTo>
                <a:lnTo>
                  <a:pt x="2203753" y="576461"/>
                </a:lnTo>
                <a:lnTo>
                  <a:pt x="647480" y="2132734"/>
                </a:lnTo>
                <a:lnTo>
                  <a:pt x="0" y="1485255"/>
                </a:lnTo>
                <a:close/>
              </a:path>
            </a:pathLst>
          </a:cu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721" name="Google Shape;721;p33"/>
          <p:cNvSpPr/>
          <p:nvPr/>
        </p:nvSpPr>
        <p:spPr>
          <a:xfrm rot="2700000">
            <a:off x="1327340" y="4079920"/>
            <a:ext cx="696350" cy="696350"/>
          </a:xfrm>
          <a:prstGeom prst="rect">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Calibri"/>
              <a:ea typeface="Calibri"/>
              <a:cs typeface="Calibri"/>
              <a:sym typeface="Calibri"/>
            </a:endParaRPr>
          </a:p>
        </p:txBody>
      </p:sp>
      <p:sp>
        <p:nvSpPr>
          <p:cNvPr id="722" name="Google Shape;722;p33"/>
          <p:cNvSpPr/>
          <p:nvPr/>
        </p:nvSpPr>
        <p:spPr>
          <a:xfrm rot="2700000">
            <a:off x="2550983" y="550733"/>
            <a:ext cx="4042034" cy="4042034"/>
          </a:xfrm>
          <a:custGeom>
            <a:rect b="b" l="l" r="r" t="t"/>
            <a:pathLst>
              <a:path extrusionOk="0" h="5389379" w="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723" name="Google Shape;723;p33"/>
          <p:cNvSpPr txBox="1"/>
          <p:nvPr/>
        </p:nvSpPr>
        <p:spPr>
          <a:xfrm>
            <a:off x="2403481" y="1765230"/>
            <a:ext cx="4337037" cy="1613040"/>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None/>
            </a:pPr>
            <a:r>
              <a:rPr lang="en-US" sz="5400">
                <a:solidFill>
                  <a:schemeClr val="accent1"/>
                </a:solidFill>
                <a:latin typeface="Lato Black"/>
                <a:ea typeface="Lato Black"/>
                <a:cs typeface="Lato Black"/>
                <a:sym typeface="Lato Black"/>
              </a:rPr>
              <a:t>THANK YOU</a:t>
            </a:r>
            <a:endParaRPr/>
          </a:p>
        </p:txBody>
      </p:sp>
      <p:sp>
        <p:nvSpPr>
          <p:cNvPr id="724" name="Google Shape;724;p33"/>
          <p:cNvSpPr/>
          <p:nvPr/>
        </p:nvSpPr>
        <p:spPr>
          <a:xfrm rot="2700000">
            <a:off x="2025212" y="24962"/>
            <a:ext cx="5093576" cy="5093576"/>
          </a:xfrm>
          <a:custGeom>
            <a:rect b="b" l="l" r="r" t="t"/>
            <a:pathLst>
              <a:path extrusionOk="0" h="6791435" w="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dk1"/>
              </a:solidFill>
              <a:latin typeface="Calibri"/>
              <a:ea typeface="Calibri"/>
              <a:cs typeface="Calibri"/>
              <a:sym typeface="Calibri"/>
            </a:endParaRPr>
          </a:p>
        </p:txBody>
      </p:sp>
      <p:sp>
        <p:nvSpPr>
          <p:cNvPr id="725" name="Google Shape;725;p33"/>
          <p:cNvSpPr/>
          <p:nvPr/>
        </p:nvSpPr>
        <p:spPr>
          <a:xfrm rot="2700000">
            <a:off x="7222367" y="4093193"/>
            <a:ext cx="1673846" cy="1926608"/>
          </a:xfrm>
          <a:custGeom>
            <a:rect b="b" l="l" r="r" t="t"/>
            <a:pathLst>
              <a:path extrusionOk="0" h="3384061" w="2940086">
                <a:moveTo>
                  <a:pt x="0" y="0"/>
                </a:moveTo>
                <a:lnTo>
                  <a:pt x="2496112" y="0"/>
                </a:lnTo>
                <a:lnTo>
                  <a:pt x="2940086" y="443975"/>
                </a:lnTo>
                <a:lnTo>
                  <a:pt x="0" y="3384061"/>
                </a:lnTo>
                <a:close/>
              </a:path>
            </a:pathLst>
          </a:custGeom>
          <a:solidFill>
            <a:schemeClr val="accent4">
              <a:alpha val="4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726" name="Google Shape;726;p33"/>
          <p:cNvSpPr/>
          <p:nvPr/>
        </p:nvSpPr>
        <p:spPr>
          <a:xfrm rot="2700000">
            <a:off x="7290044" y="3932659"/>
            <a:ext cx="719989" cy="719989"/>
          </a:xfrm>
          <a:prstGeom prst="rect">
            <a:avLst/>
          </a:prstGeom>
          <a:solidFill>
            <a:schemeClr val="accent4">
              <a:alpha val="4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Tree>
  </p:cSld>
  <p:clrMapOvr>
    <a:masterClrMapping/>
  </p:clrMapOvr>
  <p:transition spd="slow">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15"/>
                                        </p:tgtEl>
                                        <p:attrNameLst>
                                          <p:attrName>style.visibility</p:attrName>
                                        </p:attrNameLst>
                                      </p:cBhvr>
                                      <p:to>
                                        <p:strVal val="visible"/>
                                      </p:to>
                                    </p:set>
                                    <p:animEffect filter="fade" transition="in">
                                      <p:cBhvr>
                                        <p:cTn dur="750"/>
                                        <p:tgtEl>
                                          <p:spTgt spid="715"/>
                                        </p:tgtEl>
                                      </p:cBhvr>
                                    </p:animEffect>
                                  </p:childTnLst>
                                </p:cTn>
                              </p:par>
                            </p:childTnLst>
                          </p:cTn>
                        </p:par>
                        <p:par>
                          <p:cTn fill="hold">
                            <p:stCondLst>
                              <p:cond delay="750"/>
                            </p:stCondLst>
                            <p:childTnLst>
                              <p:par>
                                <p:cTn fill="hold" nodeType="afterEffect" presetClass="entr" presetID="10" presetSubtype="0">
                                  <p:stCondLst>
                                    <p:cond delay="0"/>
                                  </p:stCondLst>
                                  <p:childTnLst>
                                    <p:set>
                                      <p:cBhvr>
                                        <p:cTn dur="1" fill="hold">
                                          <p:stCondLst>
                                            <p:cond delay="0"/>
                                          </p:stCondLst>
                                        </p:cTn>
                                        <p:tgtEl>
                                          <p:spTgt spid="716"/>
                                        </p:tgtEl>
                                        <p:attrNameLst>
                                          <p:attrName>style.visibility</p:attrName>
                                        </p:attrNameLst>
                                      </p:cBhvr>
                                      <p:to>
                                        <p:strVal val="visible"/>
                                      </p:to>
                                    </p:set>
                                    <p:animEffect filter="fade" transition="in">
                                      <p:cBhvr>
                                        <p:cTn dur="750"/>
                                        <p:tgtEl>
                                          <p:spTgt spid="716"/>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717"/>
                                        </p:tgtEl>
                                        <p:attrNameLst>
                                          <p:attrName>style.visibility</p:attrName>
                                        </p:attrNameLst>
                                      </p:cBhvr>
                                      <p:to>
                                        <p:strVal val="visible"/>
                                      </p:to>
                                    </p:set>
                                    <p:animEffect filter="fade" transition="in">
                                      <p:cBhvr>
                                        <p:cTn dur="750"/>
                                        <p:tgtEl>
                                          <p:spTgt spid="717"/>
                                        </p:tgtEl>
                                      </p:cBhvr>
                                    </p:animEffect>
                                  </p:childTnLst>
                                </p:cTn>
                              </p:par>
                            </p:childTnLst>
                          </p:cTn>
                        </p:par>
                        <p:par>
                          <p:cTn fill="hold">
                            <p:stCondLst>
                              <p:cond delay="2250"/>
                            </p:stCondLst>
                            <p:childTnLst>
                              <p:par>
                                <p:cTn fill="hold" nodeType="afterEffect" presetClass="entr" presetID="10" presetSubtype="0">
                                  <p:stCondLst>
                                    <p:cond delay="0"/>
                                  </p:stCondLst>
                                  <p:childTnLst>
                                    <p:set>
                                      <p:cBhvr>
                                        <p:cTn dur="1" fill="hold">
                                          <p:stCondLst>
                                            <p:cond delay="0"/>
                                          </p:stCondLst>
                                        </p:cTn>
                                        <p:tgtEl>
                                          <p:spTgt spid="718"/>
                                        </p:tgtEl>
                                        <p:attrNameLst>
                                          <p:attrName>style.visibility</p:attrName>
                                        </p:attrNameLst>
                                      </p:cBhvr>
                                      <p:to>
                                        <p:strVal val="visible"/>
                                      </p:to>
                                    </p:set>
                                    <p:animEffect filter="fade" transition="in">
                                      <p:cBhvr>
                                        <p:cTn dur="750"/>
                                        <p:tgtEl>
                                          <p:spTgt spid="718"/>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719"/>
                                        </p:tgtEl>
                                        <p:attrNameLst>
                                          <p:attrName>style.visibility</p:attrName>
                                        </p:attrNameLst>
                                      </p:cBhvr>
                                      <p:to>
                                        <p:strVal val="visible"/>
                                      </p:to>
                                    </p:set>
                                    <p:animEffect filter="fade" transition="in">
                                      <p:cBhvr>
                                        <p:cTn dur="750"/>
                                        <p:tgtEl>
                                          <p:spTgt spid="719"/>
                                        </p:tgtEl>
                                      </p:cBhvr>
                                    </p:animEffect>
                                  </p:childTnLst>
                                </p:cTn>
                              </p:par>
                            </p:childTnLst>
                          </p:cTn>
                        </p:par>
                        <p:par>
                          <p:cTn fill="hold">
                            <p:stCondLst>
                              <p:cond delay="3750"/>
                            </p:stCondLst>
                            <p:childTnLst>
                              <p:par>
                                <p:cTn fill="hold" nodeType="afterEffect" presetClass="entr" presetID="10" presetSubtype="0">
                                  <p:stCondLst>
                                    <p:cond delay="0"/>
                                  </p:stCondLst>
                                  <p:childTnLst>
                                    <p:set>
                                      <p:cBhvr>
                                        <p:cTn dur="1" fill="hold">
                                          <p:stCondLst>
                                            <p:cond delay="0"/>
                                          </p:stCondLst>
                                        </p:cTn>
                                        <p:tgtEl>
                                          <p:spTgt spid="720"/>
                                        </p:tgtEl>
                                        <p:attrNameLst>
                                          <p:attrName>style.visibility</p:attrName>
                                        </p:attrNameLst>
                                      </p:cBhvr>
                                      <p:to>
                                        <p:strVal val="visible"/>
                                      </p:to>
                                    </p:set>
                                    <p:animEffect filter="fade" transition="in">
                                      <p:cBhvr>
                                        <p:cTn dur="750"/>
                                        <p:tgtEl>
                                          <p:spTgt spid="720"/>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721"/>
                                        </p:tgtEl>
                                        <p:attrNameLst>
                                          <p:attrName>style.visibility</p:attrName>
                                        </p:attrNameLst>
                                      </p:cBhvr>
                                      <p:to>
                                        <p:strVal val="visible"/>
                                      </p:to>
                                    </p:set>
                                    <p:animEffect filter="fade" transition="in">
                                      <p:cBhvr>
                                        <p:cTn dur="750"/>
                                        <p:tgtEl>
                                          <p:spTgt spid="721"/>
                                        </p:tgtEl>
                                      </p:cBhvr>
                                    </p:animEffect>
                                  </p:childTnLst>
                                </p:cTn>
                              </p:par>
                            </p:childTnLst>
                          </p:cTn>
                        </p:par>
                        <p:par>
                          <p:cTn fill="hold">
                            <p:stCondLst>
                              <p:cond delay="5250"/>
                            </p:stCondLst>
                            <p:childTnLst>
                              <p:par>
                                <p:cTn fill="hold" nodeType="afterEffect" presetClass="entr" presetID="10" presetSubtype="0">
                                  <p:stCondLst>
                                    <p:cond delay="0"/>
                                  </p:stCondLst>
                                  <p:childTnLst>
                                    <p:set>
                                      <p:cBhvr>
                                        <p:cTn dur="1" fill="hold">
                                          <p:stCondLst>
                                            <p:cond delay="0"/>
                                          </p:stCondLst>
                                        </p:cTn>
                                        <p:tgtEl>
                                          <p:spTgt spid="722"/>
                                        </p:tgtEl>
                                        <p:attrNameLst>
                                          <p:attrName>style.visibility</p:attrName>
                                        </p:attrNameLst>
                                      </p:cBhvr>
                                      <p:to>
                                        <p:strVal val="visible"/>
                                      </p:to>
                                    </p:set>
                                    <p:animEffect filter="fade" transition="in">
                                      <p:cBhvr>
                                        <p:cTn dur="750"/>
                                        <p:tgtEl>
                                          <p:spTgt spid="722"/>
                                        </p:tgtEl>
                                      </p:cBhvr>
                                    </p:animEffect>
                                  </p:childTnLst>
                                </p:cTn>
                              </p:par>
                            </p:childTnLst>
                          </p:cTn>
                        </p:par>
                        <p:par>
                          <p:cTn fill="hold">
                            <p:stCondLst>
                              <p:cond delay="6000"/>
                            </p:stCondLst>
                            <p:childTnLst>
                              <p:par>
                                <p:cTn fill="hold" nodeType="afterEffect" presetClass="entr" presetID="10" presetSubtype="0">
                                  <p:stCondLst>
                                    <p:cond delay="0"/>
                                  </p:stCondLst>
                                  <p:childTnLst>
                                    <p:set>
                                      <p:cBhvr>
                                        <p:cTn dur="1" fill="hold">
                                          <p:stCondLst>
                                            <p:cond delay="0"/>
                                          </p:stCondLst>
                                        </p:cTn>
                                        <p:tgtEl>
                                          <p:spTgt spid="723"/>
                                        </p:tgtEl>
                                        <p:attrNameLst>
                                          <p:attrName>style.visibility</p:attrName>
                                        </p:attrNameLst>
                                      </p:cBhvr>
                                      <p:to>
                                        <p:strVal val="visible"/>
                                      </p:to>
                                    </p:set>
                                    <p:animEffect filter="fade" transition="in">
                                      <p:cBhvr>
                                        <p:cTn dur="750"/>
                                        <p:tgtEl>
                                          <p:spTgt spid="723"/>
                                        </p:tgtEl>
                                      </p:cBhvr>
                                    </p:animEffect>
                                  </p:childTnLst>
                                </p:cTn>
                              </p:par>
                            </p:childTnLst>
                          </p:cTn>
                        </p:par>
                        <p:par>
                          <p:cTn fill="hold">
                            <p:stCondLst>
                              <p:cond delay="6750"/>
                            </p:stCondLst>
                            <p:childTnLst>
                              <p:par>
                                <p:cTn fill="hold" nodeType="afterEffect" presetClass="entr" presetID="10" presetSubtype="0">
                                  <p:stCondLst>
                                    <p:cond delay="0"/>
                                  </p:stCondLst>
                                  <p:childTnLst>
                                    <p:set>
                                      <p:cBhvr>
                                        <p:cTn dur="1" fill="hold">
                                          <p:stCondLst>
                                            <p:cond delay="0"/>
                                          </p:stCondLst>
                                        </p:cTn>
                                        <p:tgtEl>
                                          <p:spTgt spid="724"/>
                                        </p:tgtEl>
                                        <p:attrNameLst>
                                          <p:attrName>style.visibility</p:attrName>
                                        </p:attrNameLst>
                                      </p:cBhvr>
                                      <p:to>
                                        <p:strVal val="visible"/>
                                      </p:to>
                                    </p:set>
                                    <p:animEffect filter="fade" transition="in">
                                      <p:cBhvr>
                                        <p:cTn dur="750"/>
                                        <p:tgtEl>
                                          <p:spTgt spid="724"/>
                                        </p:tgtEl>
                                      </p:cBhvr>
                                    </p:animEffect>
                                  </p:childTnLst>
                                </p:cTn>
                              </p:par>
                            </p:childTnLst>
                          </p:cTn>
                        </p:par>
                        <p:par>
                          <p:cTn fill="hold">
                            <p:stCondLst>
                              <p:cond delay="7500"/>
                            </p:stCondLst>
                            <p:childTnLst>
                              <p:par>
                                <p:cTn fill="hold" nodeType="afterEffect" presetClass="entr" presetID="10" presetSubtype="0">
                                  <p:stCondLst>
                                    <p:cond delay="0"/>
                                  </p:stCondLst>
                                  <p:childTnLst>
                                    <p:set>
                                      <p:cBhvr>
                                        <p:cTn dur="1" fill="hold">
                                          <p:stCondLst>
                                            <p:cond delay="0"/>
                                          </p:stCondLst>
                                        </p:cTn>
                                        <p:tgtEl>
                                          <p:spTgt spid="725"/>
                                        </p:tgtEl>
                                        <p:attrNameLst>
                                          <p:attrName>style.visibility</p:attrName>
                                        </p:attrNameLst>
                                      </p:cBhvr>
                                      <p:to>
                                        <p:strVal val="visible"/>
                                      </p:to>
                                    </p:set>
                                    <p:animEffect filter="fade" transition="in">
                                      <p:cBhvr>
                                        <p:cTn dur="750"/>
                                        <p:tgtEl>
                                          <p:spTgt spid="725"/>
                                        </p:tgtEl>
                                      </p:cBhvr>
                                    </p:animEffect>
                                  </p:childTnLst>
                                </p:cTn>
                              </p:par>
                            </p:childTnLst>
                          </p:cTn>
                        </p:par>
                        <p:par>
                          <p:cTn fill="hold">
                            <p:stCondLst>
                              <p:cond delay="8250"/>
                            </p:stCondLst>
                            <p:childTnLst>
                              <p:par>
                                <p:cTn fill="hold" nodeType="afterEffect" presetClass="entr" presetID="10" presetSubtype="0">
                                  <p:stCondLst>
                                    <p:cond delay="0"/>
                                  </p:stCondLst>
                                  <p:childTnLst>
                                    <p:set>
                                      <p:cBhvr>
                                        <p:cTn dur="1" fill="hold">
                                          <p:stCondLst>
                                            <p:cond delay="0"/>
                                          </p:stCondLst>
                                        </p:cTn>
                                        <p:tgtEl>
                                          <p:spTgt spid="726"/>
                                        </p:tgtEl>
                                        <p:attrNameLst>
                                          <p:attrName>style.visibility</p:attrName>
                                        </p:attrNameLst>
                                      </p:cBhvr>
                                      <p:to>
                                        <p:strVal val="visible"/>
                                      </p:to>
                                    </p:set>
                                    <p:animEffect filter="fade" transition="in">
                                      <p:cBhvr>
                                        <p:cTn dur="750"/>
                                        <p:tgtEl>
                                          <p:spTgt spid="7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grpSp>
        <p:nvGrpSpPr>
          <p:cNvPr id="292" name="Google Shape;292;p4"/>
          <p:cNvGrpSpPr/>
          <p:nvPr/>
        </p:nvGrpSpPr>
        <p:grpSpPr>
          <a:xfrm>
            <a:off x="3823855" y="0"/>
            <a:ext cx="5320145" cy="5143500"/>
            <a:chOff x="4474334" y="0"/>
            <a:chExt cx="4669666" cy="5143500"/>
          </a:xfrm>
        </p:grpSpPr>
        <p:sp>
          <p:nvSpPr>
            <p:cNvPr id="293" name="Google Shape;293;p4"/>
            <p:cNvSpPr/>
            <p:nvPr/>
          </p:nvSpPr>
          <p:spPr>
            <a:xfrm>
              <a:off x="4474334" y="0"/>
              <a:ext cx="4669666" cy="5143500"/>
            </a:xfrm>
            <a:custGeom>
              <a:rect b="b" l="l" r="r" t="t"/>
              <a:pathLst>
                <a:path extrusionOk="0" h="2996" w="2720">
                  <a:moveTo>
                    <a:pt x="0" y="2996"/>
                  </a:moveTo>
                  <a:lnTo>
                    <a:pt x="2720" y="2996"/>
                  </a:lnTo>
                  <a:lnTo>
                    <a:pt x="2720" y="0"/>
                  </a:lnTo>
                  <a:lnTo>
                    <a:pt x="1080" y="0"/>
                  </a:lnTo>
                  <a:lnTo>
                    <a:pt x="0" y="2996"/>
                  </a:lnTo>
                  <a:close/>
                </a:path>
              </a:pathLst>
            </a:custGeom>
            <a:solidFill>
              <a:schemeClr val="accent1">
                <a:alpha val="8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294" name="Google Shape;294;p4"/>
            <p:cNvSpPr/>
            <p:nvPr/>
          </p:nvSpPr>
          <p:spPr>
            <a:xfrm>
              <a:off x="4474334" y="0"/>
              <a:ext cx="2109934" cy="5143500"/>
            </a:xfrm>
            <a:custGeom>
              <a:rect b="b" l="l" r="r" t="t"/>
              <a:pathLst>
                <a:path extrusionOk="0" h="2996" w="1229">
                  <a:moveTo>
                    <a:pt x="1080" y="0"/>
                  </a:moveTo>
                  <a:lnTo>
                    <a:pt x="0" y="2996"/>
                  </a:lnTo>
                  <a:lnTo>
                    <a:pt x="149" y="2996"/>
                  </a:lnTo>
                  <a:lnTo>
                    <a:pt x="1229" y="0"/>
                  </a:lnTo>
                  <a:lnTo>
                    <a:pt x="1080" y="0"/>
                  </a:lnTo>
                  <a:close/>
                </a:path>
              </a:pathLst>
            </a:custGeom>
            <a:solidFill>
              <a:srgbClr val="82BAE1">
                <a:alpha val="8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295" name="Google Shape;295;p4"/>
            <p:cNvSpPr/>
            <p:nvPr/>
          </p:nvSpPr>
          <p:spPr>
            <a:xfrm>
              <a:off x="5199005" y="1120258"/>
              <a:ext cx="810762" cy="1800870"/>
            </a:xfrm>
            <a:custGeom>
              <a:rect b="b" l="l" r="r" t="t"/>
              <a:pathLst>
                <a:path extrusionOk="0" h="1215" w="547">
                  <a:moveTo>
                    <a:pt x="438" y="0"/>
                  </a:moveTo>
                  <a:lnTo>
                    <a:pt x="0" y="1215"/>
                  </a:lnTo>
                  <a:lnTo>
                    <a:pt x="108" y="1215"/>
                  </a:lnTo>
                  <a:lnTo>
                    <a:pt x="547" y="0"/>
                  </a:lnTo>
                  <a:lnTo>
                    <a:pt x="438" y="0"/>
                  </a:lnTo>
                  <a:close/>
                </a:path>
              </a:pathLst>
            </a:custGeom>
            <a:solidFill>
              <a:schemeClr val="accent2">
                <a:alpha val="8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grpSp>
      <p:sp>
        <p:nvSpPr>
          <p:cNvPr id="296" name="Google Shape;296;p4"/>
          <p:cNvSpPr txBox="1"/>
          <p:nvPr/>
        </p:nvSpPr>
        <p:spPr>
          <a:xfrm>
            <a:off x="5478844" y="2050260"/>
            <a:ext cx="3022220" cy="1077218"/>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None/>
            </a:pPr>
            <a:r>
              <a:rPr lang="en-US" sz="2800" cap="none">
                <a:solidFill>
                  <a:schemeClr val="lt1"/>
                </a:solidFill>
                <a:latin typeface="Lato Black"/>
                <a:ea typeface="Lato Black"/>
                <a:cs typeface="Lato Black"/>
                <a:sym typeface="Lato Black"/>
              </a:rPr>
              <a:t>INTEGRATIONS IN</a:t>
            </a:r>
            <a:endParaRPr/>
          </a:p>
          <a:p>
            <a:pPr indent="0" lvl="0" marL="0" marR="0" rtl="0" algn="r">
              <a:lnSpc>
                <a:spcPct val="100000"/>
              </a:lnSpc>
              <a:spcBef>
                <a:spcPts val="0"/>
              </a:spcBef>
              <a:spcAft>
                <a:spcPts val="0"/>
              </a:spcAft>
              <a:buNone/>
            </a:pPr>
            <a:r>
              <a:rPr lang="en-US" sz="2800" cap="none">
                <a:solidFill>
                  <a:schemeClr val="accent2"/>
                </a:solidFill>
                <a:latin typeface="Lato Black"/>
                <a:ea typeface="Lato Black"/>
                <a:cs typeface="Lato Black"/>
                <a:sym typeface="Lato Black"/>
              </a:rPr>
              <a:t>NETSUITE</a:t>
            </a:r>
            <a:endParaRPr/>
          </a:p>
        </p:txBody>
      </p:sp>
      <p:cxnSp>
        <p:nvCxnSpPr>
          <p:cNvPr id="297" name="Google Shape;297;p4"/>
          <p:cNvCxnSpPr/>
          <p:nvPr/>
        </p:nvCxnSpPr>
        <p:spPr>
          <a:xfrm>
            <a:off x="7952423" y="3495065"/>
            <a:ext cx="548700" cy="0"/>
          </a:xfrm>
          <a:prstGeom prst="straightConnector1">
            <a:avLst/>
          </a:prstGeom>
          <a:noFill/>
          <a:ln cap="flat" cmpd="sng" w="28575">
            <a:solidFill>
              <a:schemeClr val="lt1"/>
            </a:solidFill>
            <a:prstDash val="solid"/>
            <a:miter lim="800000"/>
            <a:headEnd len="sm" w="sm" type="none"/>
            <a:tailEnd len="sm" w="sm" type="none"/>
          </a:ln>
        </p:spPr>
      </p:cxnSp>
      <p:sp>
        <p:nvSpPr>
          <p:cNvPr id="298" name="Google Shape;298;p4"/>
          <p:cNvSpPr txBox="1"/>
          <p:nvPr/>
        </p:nvSpPr>
        <p:spPr>
          <a:xfrm>
            <a:off x="642936" y="512275"/>
            <a:ext cx="3260700" cy="3186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accent1"/>
                </a:solidFill>
                <a:latin typeface="Lato"/>
                <a:ea typeface="Lato"/>
                <a:cs typeface="Lato"/>
                <a:sym typeface="Lato"/>
              </a:rPr>
              <a:t>Doing more with </a:t>
            </a:r>
            <a:r>
              <a:rPr b="1" lang="en-US" sz="1800" u="sng">
                <a:solidFill>
                  <a:schemeClr val="accent1"/>
                </a:solidFill>
                <a:latin typeface="Lato"/>
                <a:ea typeface="Lato"/>
                <a:cs typeface="Lato"/>
                <a:sym typeface="Lato"/>
                <a:hlinkClick r:id="rId3">
                  <a:extLst>
                    <a:ext uri="{A12FA001-AC4F-418D-AE19-62706E023703}">
                      <ahyp:hlinkClr val="tx"/>
                    </a:ext>
                  </a:extLst>
                </a:hlinkClick>
              </a:rPr>
              <a:t>NetSuite</a:t>
            </a:r>
            <a:r>
              <a:rPr b="1" lang="en-US" sz="1800">
                <a:solidFill>
                  <a:schemeClr val="accent1"/>
                </a:solidFill>
                <a:latin typeface="Lato"/>
                <a:ea typeface="Lato"/>
                <a:cs typeface="Lato"/>
                <a:sym typeface="Lato"/>
              </a:rPr>
              <a:t> by integrating various platforms into NetSuite to:</a:t>
            </a:r>
            <a:endParaRPr b="1" sz="1800">
              <a:solidFill>
                <a:schemeClr val="accent1"/>
              </a:solidFill>
              <a:latin typeface="Lato"/>
              <a:ea typeface="Lato"/>
              <a:cs typeface="Lato"/>
              <a:sym typeface="Lato"/>
            </a:endParaRPr>
          </a:p>
          <a:p>
            <a:pPr indent="-171450" lvl="0" marL="171450" marR="0" rtl="0" algn="l">
              <a:lnSpc>
                <a:spcPct val="150000"/>
              </a:lnSpc>
              <a:spcBef>
                <a:spcPts val="1200"/>
              </a:spcBef>
              <a:spcAft>
                <a:spcPts val="0"/>
              </a:spcAft>
              <a:buClr>
                <a:schemeClr val="accent1"/>
              </a:buClr>
              <a:buSzPts val="1100"/>
              <a:buFont typeface="Courier New"/>
              <a:buChar char="o"/>
            </a:pPr>
            <a:r>
              <a:rPr b="0" i="0" lang="en-US" sz="1100" u="none" strike="noStrike">
                <a:solidFill>
                  <a:schemeClr val="accent1"/>
                </a:solidFill>
                <a:latin typeface="Lato"/>
                <a:ea typeface="Lato"/>
                <a:cs typeface="Lato"/>
                <a:sym typeface="Lato"/>
              </a:rPr>
              <a:t>En</a:t>
            </a:r>
            <a:r>
              <a:rPr lang="en-US" sz="1100">
                <a:solidFill>
                  <a:schemeClr val="accent1"/>
                </a:solidFill>
                <a:latin typeface="Lato"/>
                <a:ea typeface="Lato"/>
                <a:cs typeface="Lato"/>
                <a:sym typeface="Lato"/>
              </a:rPr>
              <a:t>able synchronization</a:t>
            </a:r>
            <a:endParaRPr/>
          </a:p>
          <a:p>
            <a:pPr indent="-171450" lvl="0" marL="171450" marR="0" rtl="0" algn="l">
              <a:lnSpc>
                <a:spcPct val="150000"/>
              </a:lnSpc>
              <a:spcBef>
                <a:spcPts val="0"/>
              </a:spcBef>
              <a:spcAft>
                <a:spcPts val="0"/>
              </a:spcAft>
              <a:buClr>
                <a:schemeClr val="accent1"/>
              </a:buClr>
              <a:buSzPts val="1100"/>
              <a:buFont typeface="Courier New"/>
              <a:buChar char="o"/>
            </a:pPr>
            <a:r>
              <a:rPr b="0" i="0" lang="en-US" sz="1100" u="none" strike="noStrike">
                <a:solidFill>
                  <a:schemeClr val="accent1"/>
                </a:solidFill>
                <a:latin typeface="Lato"/>
                <a:ea typeface="Lato"/>
                <a:cs typeface="Lato"/>
                <a:sym typeface="Lato"/>
              </a:rPr>
              <a:t>Data Updation</a:t>
            </a:r>
            <a:endParaRPr/>
          </a:p>
          <a:p>
            <a:pPr indent="-171450" lvl="0" marL="171450" marR="0" rtl="0" algn="l">
              <a:lnSpc>
                <a:spcPct val="150000"/>
              </a:lnSpc>
              <a:spcBef>
                <a:spcPts val="0"/>
              </a:spcBef>
              <a:spcAft>
                <a:spcPts val="0"/>
              </a:spcAft>
              <a:buClr>
                <a:schemeClr val="accent1"/>
              </a:buClr>
              <a:buSzPts val="1100"/>
              <a:buFont typeface="Courier New"/>
              <a:buChar char="o"/>
            </a:pPr>
            <a:r>
              <a:rPr lang="en-US" sz="1100">
                <a:solidFill>
                  <a:schemeClr val="accent1"/>
                </a:solidFill>
                <a:latin typeface="Lato"/>
                <a:ea typeface="Lato"/>
                <a:cs typeface="Lato"/>
                <a:sym typeface="Lato"/>
              </a:rPr>
              <a:t>Automation across various CMS, Platforms, or local systems</a:t>
            </a:r>
            <a:endParaRPr/>
          </a:p>
          <a:p>
            <a:pPr indent="-171450" lvl="0" marL="171450" marR="0" rtl="0" algn="l">
              <a:lnSpc>
                <a:spcPct val="150000"/>
              </a:lnSpc>
              <a:spcBef>
                <a:spcPts val="0"/>
              </a:spcBef>
              <a:spcAft>
                <a:spcPts val="0"/>
              </a:spcAft>
              <a:buClr>
                <a:schemeClr val="accent1"/>
              </a:buClr>
              <a:buSzPts val="1100"/>
              <a:buFont typeface="Courier New"/>
              <a:buChar char="o"/>
            </a:pPr>
            <a:r>
              <a:rPr lang="en-US" sz="1100">
                <a:solidFill>
                  <a:schemeClr val="accent1"/>
                </a:solidFill>
                <a:latin typeface="Lato"/>
                <a:ea typeface="Lato"/>
                <a:cs typeface="Lato"/>
                <a:sym typeface="Lato"/>
              </a:rPr>
              <a:t>Mitigate manual data entry errors</a:t>
            </a:r>
            <a:endParaRPr sz="1100">
              <a:solidFill>
                <a:schemeClr val="accent1"/>
              </a:solidFill>
              <a:latin typeface="Lato"/>
              <a:ea typeface="Lato"/>
              <a:cs typeface="Lato"/>
              <a:sym typeface="Lato"/>
            </a:endParaRPr>
          </a:p>
          <a:p>
            <a:pPr indent="0" lvl="0" marL="457200" marR="0" rtl="0" algn="l">
              <a:lnSpc>
                <a:spcPct val="150000"/>
              </a:lnSpc>
              <a:spcBef>
                <a:spcPts val="0"/>
              </a:spcBef>
              <a:spcAft>
                <a:spcPts val="0"/>
              </a:spcAft>
              <a:buNone/>
            </a:pPr>
            <a:r>
              <a:t/>
            </a:r>
            <a:endParaRPr sz="1100">
              <a:solidFill>
                <a:schemeClr val="accent1"/>
              </a:solidFill>
              <a:latin typeface="Lato"/>
              <a:ea typeface="Lato"/>
              <a:cs typeface="Lato"/>
              <a:sym typeface="Lato"/>
            </a:endParaRPr>
          </a:p>
          <a:p>
            <a:pPr indent="0" lvl="0" marL="0" marR="0" rtl="0" algn="l">
              <a:lnSpc>
                <a:spcPct val="150000"/>
              </a:lnSpc>
              <a:spcBef>
                <a:spcPts val="0"/>
              </a:spcBef>
              <a:spcAft>
                <a:spcPts val="0"/>
              </a:spcAft>
              <a:buNone/>
            </a:pPr>
            <a:r>
              <a:rPr b="1" lang="en-US" sz="1800">
                <a:solidFill>
                  <a:schemeClr val="accent1"/>
                </a:solidFill>
                <a:latin typeface="Lato"/>
                <a:ea typeface="Lato"/>
                <a:cs typeface="Lato"/>
                <a:sym typeface="Lato"/>
              </a:rPr>
              <a:t>Folio3 offers a range of fully </a:t>
            </a:r>
            <a:r>
              <a:rPr lang="en-US" sz="1100">
                <a:solidFill>
                  <a:schemeClr val="accent1"/>
                </a:solidFill>
                <a:latin typeface="Lato"/>
                <a:ea typeface="Lato"/>
                <a:cs typeface="Lato"/>
                <a:sym typeface="Lato"/>
              </a:rPr>
              <a:t>customizable Integration connectors</a:t>
            </a:r>
            <a:endParaRPr/>
          </a:p>
        </p:txBody>
      </p:sp>
      <p:pic>
        <p:nvPicPr>
          <p:cNvPr descr="Logo, company name&#10;&#10;Description automatically generated" id="299" name="Google Shape;299;p4"/>
          <p:cNvPicPr preferRelativeResize="0"/>
          <p:nvPr/>
        </p:nvPicPr>
        <p:blipFill rotWithShape="1">
          <a:blip r:embed="rId4">
            <a:alphaModFix/>
          </a:blip>
          <a:srcRect b="35468" l="0" r="0" t="32439"/>
          <a:stretch/>
        </p:blipFill>
        <p:spPr>
          <a:xfrm>
            <a:off x="463465" y="4379351"/>
            <a:ext cx="1556798" cy="499606"/>
          </a:xfrm>
          <a:prstGeom prst="rect">
            <a:avLst/>
          </a:prstGeom>
          <a:noFill/>
          <a:ln>
            <a:noFill/>
          </a:ln>
        </p:spPr>
      </p:pic>
    </p:spTree>
  </p:cSld>
  <p:clrMapOvr>
    <a:masterClrMapping/>
  </p:clrMapOvr>
  <p:transition spd="slow">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96"/>
                                        </p:tgtEl>
                                        <p:attrNameLst>
                                          <p:attrName>style.visibility</p:attrName>
                                        </p:attrNameLst>
                                      </p:cBhvr>
                                      <p:to>
                                        <p:strVal val="visible"/>
                                      </p:to>
                                    </p:set>
                                    <p:animEffect filter="fade" transition="in">
                                      <p:cBhvr>
                                        <p:cTn dur="250"/>
                                        <p:tgtEl>
                                          <p:spTgt spid="296"/>
                                        </p:tgtEl>
                                      </p:cBhvr>
                                    </p:animEffect>
                                  </p:childTnLst>
                                </p:cTn>
                              </p:par>
                            </p:childTnLst>
                          </p:cTn>
                        </p:par>
                        <p:par>
                          <p:cTn fill="hold">
                            <p:stCondLst>
                              <p:cond delay="250"/>
                            </p:stCondLst>
                            <p:childTnLst>
                              <p:par>
                                <p:cTn fill="hold" nodeType="afterEffect" presetClass="entr" presetID="10" presetSubtype="0">
                                  <p:stCondLst>
                                    <p:cond delay="0"/>
                                  </p:stCondLst>
                                  <p:childTnLst>
                                    <p:set>
                                      <p:cBhvr>
                                        <p:cTn dur="1" fill="hold">
                                          <p:stCondLst>
                                            <p:cond delay="0"/>
                                          </p:stCondLst>
                                        </p:cTn>
                                        <p:tgtEl>
                                          <p:spTgt spid="297"/>
                                        </p:tgtEl>
                                        <p:attrNameLst>
                                          <p:attrName>style.visibility</p:attrName>
                                        </p:attrNameLst>
                                      </p:cBhvr>
                                      <p:to>
                                        <p:strVal val="visible"/>
                                      </p:to>
                                    </p:set>
                                    <p:animEffect filter="fade" transition="in">
                                      <p:cBhvr>
                                        <p:cTn dur="250"/>
                                        <p:tgtEl>
                                          <p:spTgt spid="29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98"/>
                                        </p:tgtEl>
                                        <p:attrNameLst>
                                          <p:attrName>style.visibility</p:attrName>
                                        </p:attrNameLst>
                                      </p:cBhvr>
                                      <p:to>
                                        <p:strVal val="visible"/>
                                      </p:to>
                                    </p:set>
                                    <p:animEffect filter="fade" transition="in">
                                      <p:cBhvr>
                                        <p:cTn dur="250"/>
                                        <p:tgtEl>
                                          <p:spTgt spid="2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5"/>
          <p:cNvSpPr/>
          <p:nvPr/>
        </p:nvSpPr>
        <p:spPr>
          <a:xfrm>
            <a:off x="0" y="0"/>
            <a:ext cx="2109934" cy="5143500"/>
          </a:xfrm>
          <a:custGeom>
            <a:rect b="b" l="l" r="r" t="t"/>
            <a:pathLst>
              <a:path extrusionOk="0" h="2996" w="1229">
                <a:moveTo>
                  <a:pt x="1080" y="0"/>
                </a:moveTo>
                <a:lnTo>
                  <a:pt x="0" y="2996"/>
                </a:lnTo>
                <a:lnTo>
                  <a:pt x="149" y="2996"/>
                </a:lnTo>
                <a:lnTo>
                  <a:pt x="1229" y="0"/>
                </a:lnTo>
                <a:lnTo>
                  <a:pt x="1080" y="0"/>
                </a:lnTo>
                <a:close/>
              </a:path>
            </a:pathLst>
          </a:custGeom>
          <a:solidFill>
            <a:srgbClr val="82BAE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Lato"/>
              <a:ea typeface="Lato"/>
              <a:cs typeface="Lato"/>
              <a:sym typeface="Lato"/>
            </a:endParaRPr>
          </a:p>
        </p:txBody>
      </p:sp>
      <p:sp>
        <p:nvSpPr>
          <p:cNvPr id="305" name="Google Shape;305;p5"/>
          <p:cNvSpPr/>
          <p:nvPr/>
        </p:nvSpPr>
        <p:spPr>
          <a:xfrm>
            <a:off x="724671" y="1120258"/>
            <a:ext cx="810762" cy="1800870"/>
          </a:xfrm>
          <a:custGeom>
            <a:rect b="b" l="l" r="r" t="t"/>
            <a:pathLst>
              <a:path extrusionOk="0" h="1215" w="547">
                <a:moveTo>
                  <a:pt x="438" y="0"/>
                </a:moveTo>
                <a:lnTo>
                  <a:pt x="0" y="1215"/>
                </a:lnTo>
                <a:lnTo>
                  <a:pt x="108" y="1215"/>
                </a:lnTo>
                <a:lnTo>
                  <a:pt x="547" y="0"/>
                </a:lnTo>
                <a:lnTo>
                  <a:pt x="438"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Lato"/>
              <a:ea typeface="Lato"/>
              <a:cs typeface="Lato"/>
              <a:sym typeface="Lato"/>
            </a:endParaRPr>
          </a:p>
        </p:txBody>
      </p:sp>
      <p:sp>
        <p:nvSpPr>
          <p:cNvPr id="306" name="Google Shape;306;p5"/>
          <p:cNvSpPr txBox="1"/>
          <p:nvPr/>
        </p:nvSpPr>
        <p:spPr>
          <a:xfrm>
            <a:off x="2482350" y="1821875"/>
            <a:ext cx="5718000" cy="2609100"/>
          </a:xfrm>
          <a:prstGeom prst="rect">
            <a:avLst/>
          </a:prstGeom>
          <a:noFill/>
          <a:ln>
            <a:noFill/>
          </a:ln>
        </p:spPr>
        <p:txBody>
          <a:bodyPr anchorCtr="0" anchor="t" bIns="0" lIns="0" spcFirstLastPara="1" rIns="0" wrap="square" tIns="0">
            <a:spAutoFit/>
          </a:bodyPr>
          <a:lstStyle/>
          <a:p>
            <a:pPr indent="0" lvl="0" marL="0" marR="0" rtl="0" algn="just">
              <a:lnSpc>
                <a:spcPct val="150000"/>
              </a:lnSpc>
              <a:spcBef>
                <a:spcPts val="0"/>
              </a:spcBef>
              <a:spcAft>
                <a:spcPts val="0"/>
              </a:spcAft>
              <a:buNone/>
            </a:pPr>
            <a:r>
              <a:rPr lang="en-US" sz="1300">
                <a:solidFill>
                  <a:schemeClr val="accent1"/>
                </a:solidFill>
                <a:latin typeface="Lato"/>
                <a:ea typeface="Lato"/>
                <a:cs typeface="Lato"/>
                <a:sym typeface="Lato"/>
              </a:rPr>
              <a:t>Integrating NetSuite with any Ecommerce system will enable you to sync sales, returns, cancellations, payments, deliveries, and other important things across one or more touch points. Be it an offline store, website, or store on marketplaces like </a:t>
            </a:r>
            <a:r>
              <a:rPr lang="en-US" sz="1300" u="sng">
                <a:solidFill>
                  <a:schemeClr val="accent1"/>
                </a:solidFill>
                <a:latin typeface="Lato"/>
                <a:ea typeface="Lato"/>
                <a:cs typeface="Lato"/>
                <a:sym typeface="Lato"/>
                <a:hlinkClick r:id="rId3">
                  <a:extLst>
                    <a:ext uri="{A12FA001-AC4F-418D-AE19-62706E023703}">
                      <ahyp:hlinkClr val="tx"/>
                    </a:ext>
                  </a:extLst>
                </a:hlinkClick>
              </a:rPr>
              <a:t>Amazon</a:t>
            </a:r>
            <a:r>
              <a:rPr lang="en-US" sz="1300">
                <a:solidFill>
                  <a:schemeClr val="accent1"/>
                </a:solidFill>
                <a:latin typeface="Lato"/>
                <a:ea typeface="Lato"/>
                <a:cs typeface="Lato"/>
                <a:sym typeface="Lato"/>
              </a:rPr>
              <a:t> and </a:t>
            </a:r>
            <a:r>
              <a:rPr lang="en-US" sz="1300" u="sng">
                <a:solidFill>
                  <a:schemeClr val="accent1"/>
                </a:solidFill>
                <a:latin typeface="Lato"/>
                <a:ea typeface="Lato"/>
                <a:cs typeface="Lato"/>
                <a:sym typeface="Lato"/>
                <a:hlinkClick r:id="rId4">
                  <a:extLst>
                    <a:ext uri="{A12FA001-AC4F-418D-AE19-62706E023703}">
                      <ahyp:hlinkClr val="tx"/>
                    </a:ext>
                  </a:extLst>
                </a:hlinkClick>
              </a:rPr>
              <a:t>eBay</a:t>
            </a:r>
            <a:r>
              <a:rPr lang="en-US" sz="1300">
                <a:solidFill>
                  <a:schemeClr val="accent1"/>
                </a:solidFill>
                <a:latin typeface="Lato"/>
                <a:ea typeface="Lato"/>
                <a:cs typeface="Lato"/>
                <a:sym typeface="Lato"/>
              </a:rPr>
              <a:t>, all data can be synced.</a:t>
            </a:r>
            <a:endParaRPr sz="1300"/>
          </a:p>
          <a:p>
            <a:pPr indent="0" lvl="0" marL="0" marR="0" rtl="0" algn="just">
              <a:lnSpc>
                <a:spcPct val="150000"/>
              </a:lnSpc>
              <a:spcBef>
                <a:spcPts val="1200"/>
              </a:spcBef>
              <a:spcAft>
                <a:spcPts val="0"/>
              </a:spcAft>
              <a:buNone/>
            </a:pPr>
            <a:r>
              <a:rPr lang="en-US" sz="1300" u="sng">
                <a:solidFill>
                  <a:schemeClr val="accent1"/>
                </a:solidFill>
                <a:latin typeface="Lato"/>
                <a:ea typeface="Lato"/>
                <a:cs typeface="Lato"/>
                <a:sym typeface="Lato"/>
                <a:hlinkClick r:id="rId5">
                  <a:extLst>
                    <a:ext uri="{A12FA001-AC4F-418D-AE19-62706E023703}">
                      <ahyp:hlinkClr val="tx"/>
                    </a:ext>
                  </a:extLst>
                </a:hlinkClick>
              </a:rPr>
              <a:t>Integrate NetSuite </a:t>
            </a:r>
            <a:r>
              <a:rPr lang="en-US" sz="1300">
                <a:solidFill>
                  <a:schemeClr val="accent1"/>
                </a:solidFill>
                <a:latin typeface="Lato"/>
                <a:ea typeface="Lato"/>
                <a:cs typeface="Lato"/>
                <a:sym typeface="Lato"/>
              </a:rPr>
              <a:t>with the biggest CMS in the World.</a:t>
            </a:r>
            <a:endParaRPr sz="1300"/>
          </a:p>
          <a:p>
            <a:pPr indent="0" lvl="0" marL="0" marR="0" rtl="0" algn="just">
              <a:lnSpc>
                <a:spcPct val="150000"/>
              </a:lnSpc>
              <a:spcBef>
                <a:spcPts val="1200"/>
              </a:spcBef>
              <a:spcAft>
                <a:spcPts val="0"/>
              </a:spcAft>
              <a:buNone/>
            </a:pPr>
            <a:r>
              <a:rPr lang="en-US" sz="1300">
                <a:solidFill>
                  <a:schemeClr val="accent1"/>
                </a:solidFill>
                <a:latin typeface="Lato"/>
                <a:ea typeface="Lato"/>
                <a:cs typeface="Lato"/>
                <a:sym typeface="Lato"/>
              </a:rPr>
              <a:t>Once you’ve integrated your systems with NetSuite, updating orders, customer information, inventory details, product details, billing and accounts, and fulfillment synced automatically will be a trouble of the past.</a:t>
            </a:r>
            <a:endParaRPr sz="1300"/>
          </a:p>
        </p:txBody>
      </p:sp>
      <p:sp>
        <p:nvSpPr>
          <p:cNvPr id="307" name="Google Shape;307;p5"/>
          <p:cNvSpPr txBox="1"/>
          <p:nvPr/>
        </p:nvSpPr>
        <p:spPr>
          <a:xfrm>
            <a:off x="2482337" y="720148"/>
            <a:ext cx="6018725" cy="800219"/>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2600" cap="none">
                <a:solidFill>
                  <a:schemeClr val="accent2"/>
                </a:solidFill>
                <a:latin typeface="Lato"/>
                <a:ea typeface="Lato"/>
                <a:cs typeface="Lato"/>
                <a:sym typeface="Lato"/>
              </a:rPr>
              <a:t>ECOMMERCE INTEGRATIONS IN </a:t>
            </a:r>
            <a:r>
              <a:rPr lang="en-US" sz="2600" cap="none">
                <a:solidFill>
                  <a:schemeClr val="accent1"/>
                </a:solidFill>
                <a:latin typeface="Lato"/>
                <a:ea typeface="Lato"/>
                <a:cs typeface="Lato"/>
                <a:sym typeface="Lato"/>
              </a:rPr>
              <a:t>NETSUITE?</a:t>
            </a:r>
            <a:endParaRPr sz="2600" cap="none">
              <a:solidFill>
                <a:schemeClr val="accent2"/>
              </a:solidFill>
              <a:latin typeface="Lato"/>
              <a:ea typeface="Lato"/>
              <a:cs typeface="Lato"/>
              <a:sym typeface="Lato"/>
            </a:endParaRPr>
          </a:p>
        </p:txBody>
      </p:sp>
      <p:cxnSp>
        <p:nvCxnSpPr>
          <p:cNvPr id="308" name="Google Shape;308;p5"/>
          <p:cNvCxnSpPr/>
          <p:nvPr/>
        </p:nvCxnSpPr>
        <p:spPr>
          <a:xfrm>
            <a:off x="2482338" y="1532137"/>
            <a:ext cx="548640" cy="0"/>
          </a:xfrm>
          <a:prstGeom prst="straightConnector1">
            <a:avLst/>
          </a:prstGeom>
          <a:noFill/>
          <a:ln cap="flat" cmpd="sng" w="28575">
            <a:solidFill>
              <a:schemeClr val="accent1"/>
            </a:solidFill>
            <a:prstDash val="solid"/>
            <a:miter lim="800000"/>
            <a:headEnd len="sm" w="sm" type="none"/>
            <a:tailEnd len="sm" w="sm" type="none"/>
          </a:ln>
        </p:spPr>
      </p:cxnSp>
      <p:pic>
        <p:nvPicPr>
          <p:cNvPr descr="Logo, company name&#10;&#10;Description automatically generated" id="309" name="Google Shape;309;p5"/>
          <p:cNvPicPr preferRelativeResize="0"/>
          <p:nvPr/>
        </p:nvPicPr>
        <p:blipFill rotWithShape="1">
          <a:blip r:embed="rId6">
            <a:alphaModFix/>
          </a:blip>
          <a:srcRect b="35469" l="0" r="0" t="32439"/>
          <a:stretch/>
        </p:blipFill>
        <p:spPr>
          <a:xfrm>
            <a:off x="7355740" y="4379351"/>
            <a:ext cx="1556798" cy="499606"/>
          </a:xfrm>
          <a:prstGeom prst="rect">
            <a:avLst/>
          </a:prstGeom>
          <a:noFill/>
          <a:ln>
            <a:noFill/>
          </a:ln>
        </p:spPr>
      </p:pic>
    </p:spTree>
  </p:cSld>
  <p:clrMapOvr>
    <a:masterClrMapping/>
  </p:clrMapOvr>
  <p:transition spd="slow">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04"/>
                                        </p:tgtEl>
                                        <p:attrNameLst>
                                          <p:attrName>style.visibility</p:attrName>
                                        </p:attrNameLst>
                                      </p:cBhvr>
                                      <p:to>
                                        <p:strVal val="visible"/>
                                      </p:to>
                                    </p:set>
                                    <p:animEffect filter="fade" transition="in">
                                      <p:cBhvr>
                                        <p:cTn dur="10"/>
                                        <p:tgtEl>
                                          <p:spTgt spid="304"/>
                                        </p:tgtEl>
                                      </p:cBhvr>
                                    </p:animEffect>
                                  </p:childTnLst>
                                </p:cTn>
                              </p:par>
                            </p:childTnLst>
                          </p:cTn>
                        </p:par>
                        <p:par>
                          <p:cTn fill="hold">
                            <p:stCondLst>
                              <p:cond delay="10"/>
                            </p:stCondLst>
                            <p:childTnLst>
                              <p:par>
                                <p:cTn fill="hold" nodeType="afterEffect" presetClass="entr" presetID="10" presetSubtype="0">
                                  <p:stCondLst>
                                    <p:cond delay="0"/>
                                  </p:stCondLst>
                                  <p:childTnLst>
                                    <p:set>
                                      <p:cBhvr>
                                        <p:cTn dur="1" fill="hold">
                                          <p:stCondLst>
                                            <p:cond delay="0"/>
                                          </p:stCondLst>
                                        </p:cTn>
                                        <p:tgtEl>
                                          <p:spTgt spid="305"/>
                                        </p:tgtEl>
                                        <p:attrNameLst>
                                          <p:attrName>style.visibility</p:attrName>
                                        </p:attrNameLst>
                                      </p:cBhvr>
                                      <p:to>
                                        <p:strVal val="visible"/>
                                      </p:to>
                                    </p:set>
                                    <p:animEffect filter="fade" transition="in">
                                      <p:cBhvr>
                                        <p:cTn dur="10"/>
                                        <p:tgtEl>
                                          <p:spTgt spid="305"/>
                                        </p:tgtEl>
                                      </p:cBhvr>
                                    </p:animEffect>
                                  </p:childTnLst>
                                </p:cTn>
                              </p:par>
                            </p:childTnLst>
                          </p:cTn>
                        </p:par>
                        <p:par>
                          <p:cTn fill="hold">
                            <p:stCondLst>
                              <p:cond delay="20"/>
                            </p:stCondLst>
                            <p:childTnLst>
                              <p:par>
                                <p:cTn fill="hold" nodeType="afterEffect" presetClass="entr" presetID="10" presetSubtype="0">
                                  <p:stCondLst>
                                    <p:cond delay="0"/>
                                  </p:stCondLst>
                                  <p:childTnLst>
                                    <p:set>
                                      <p:cBhvr>
                                        <p:cTn dur="1" fill="hold">
                                          <p:stCondLst>
                                            <p:cond delay="0"/>
                                          </p:stCondLst>
                                        </p:cTn>
                                        <p:tgtEl>
                                          <p:spTgt spid="307"/>
                                        </p:tgtEl>
                                        <p:attrNameLst>
                                          <p:attrName>style.visibility</p:attrName>
                                        </p:attrNameLst>
                                      </p:cBhvr>
                                      <p:to>
                                        <p:strVal val="visible"/>
                                      </p:to>
                                    </p:set>
                                    <p:animEffect filter="fade" transition="in">
                                      <p:cBhvr>
                                        <p:cTn dur="250"/>
                                        <p:tgtEl>
                                          <p:spTgt spid="307"/>
                                        </p:tgtEl>
                                      </p:cBhvr>
                                    </p:animEffect>
                                  </p:childTnLst>
                                </p:cTn>
                              </p:par>
                            </p:childTnLst>
                          </p:cTn>
                        </p:par>
                        <p:par>
                          <p:cTn fill="hold">
                            <p:stCondLst>
                              <p:cond delay="270"/>
                            </p:stCondLst>
                            <p:childTnLst>
                              <p:par>
                                <p:cTn fill="hold" nodeType="afterEffect" presetClass="entr" presetID="10" presetSubtype="0">
                                  <p:stCondLst>
                                    <p:cond delay="0"/>
                                  </p:stCondLst>
                                  <p:childTnLst>
                                    <p:set>
                                      <p:cBhvr>
                                        <p:cTn dur="1" fill="hold">
                                          <p:stCondLst>
                                            <p:cond delay="0"/>
                                          </p:stCondLst>
                                        </p:cTn>
                                        <p:tgtEl>
                                          <p:spTgt spid="308"/>
                                        </p:tgtEl>
                                        <p:attrNameLst>
                                          <p:attrName>style.visibility</p:attrName>
                                        </p:attrNameLst>
                                      </p:cBhvr>
                                      <p:to>
                                        <p:strVal val="visible"/>
                                      </p:to>
                                    </p:set>
                                    <p:animEffect filter="fade" transition="in">
                                      <p:cBhvr>
                                        <p:cTn dur="250"/>
                                        <p:tgtEl>
                                          <p:spTgt spid="308"/>
                                        </p:tgtEl>
                                      </p:cBhvr>
                                    </p:animEffect>
                                  </p:childTnLst>
                                </p:cTn>
                              </p:par>
                            </p:childTnLst>
                          </p:cTn>
                        </p:par>
                        <p:par>
                          <p:cTn fill="hold">
                            <p:stCondLst>
                              <p:cond delay="520"/>
                            </p:stCondLst>
                            <p:childTnLst>
                              <p:par>
                                <p:cTn fill="hold" nodeType="afterEffect" presetClass="entr" presetID="10" presetSubtype="0">
                                  <p:stCondLst>
                                    <p:cond delay="0"/>
                                  </p:stCondLst>
                                  <p:childTnLst>
                                    <p:set>
                                      <p:cBhvr>
                                        <p:cTn dur="1" fill="hold">
                                          <p:stCondLst>
                                            <p:cond delay="0"/>
                                          </p:stCondLst>
                                        </p:cTn>
                                        <p:tgtEl>
                                          <p:spTgt spid="306"/>
                                        </p:tgtEl>
                                        <p:attrNameLst>
                                          <p:attrName>style.visibility</p:attrName>
                                        </p:attrNameLst>
                                      </p:cBhvr>
                                      <p:to>
                                        <p:strVal val="visible"/>
                                      </p:to>
                                    </p:set>
                                    <p:animEffect filter="fade" transition="in">
                                      <p:cBhvr>
                                        <p:cTn dur="250"/>
                                        <p:tgtEl>
                                          <p:spTgt spid="3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6"/>
          <p:cNvSpPr/>
          <p:nvPr/>
        </p:nvSpPr>
        <p:spPr>
          <a:xfrm>
            <a:off x="4576476" y="239"/>
            <a:ext cx="1516758" cy="1278646"/>
          </a:xfrm>
          <a:custGeom>
            <a:rect b="b" l="l" r="r" t="t"/>
            <a:pathLst>
              <a:path extrusionOk="0" h="3409723" w="4044688">
                <a:moveTo>
                  <a:pt x="0" y="0"/>
                </a:moveTo>
                <a:lnTo>
                  <a:pt x="4044688" y="0"/>
                </a:lnTo>
                <a:lnTo>
                  <a:pt x="4044688" y="3409723"/>
                </a:lnTo>
                <a:lnTo>
                  <a:pt x="0" y="3409723"/>
                </a:ln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506">
              <a:solidFill>
                <a:schemeClr val="lt1"/>
              </a:solidFill>
              <a:latin typeface="Calibri"/>
              <a:ea typeface="Calibri"/>
              <a:cs typeface="Calibri"/>
              <a:sym typeface="Calibri"/>
            </a:endParaRPr>
          </a:p>
        </p:txBody>
      </p:sp>
      <p:sp>
        <p:nvSpPr>
          <p:cNvPr id="315" name="Google Shape;315;p6"/>
          <p:cNvSpPr/>
          <p:nvPr/>
        </p:nvSpPr>
        <p:spPr>
          <a:xfrm>
            <a:off x="1525501" y="2576569"/>
            <a:ext cx="1516758" cy="1278646"/>
          </a:xfrm>
          <a:custGeom>
            <a:rect b="b" l="l" r="r" t="t"/>
            <a:pathLst>
              <a:path extrusionOk="0" h="3409723" w="4044689">
                <a:moveTo>
                  <a:pt x="0" y="0"/>
                </a:moveTo>
                <a:lnTo>
                  <a:pt x="4044689" y="0"/>
                </a:lnTo>
                <a:lnTo>
                  <a:pt x="4044689" y="3409723"/>
                </a:lnTo>
                <a:lnTo>
                  <a:pt x="0" y="3409723"/>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506">
              <a:solidFill>
                <a:schemeClr val="lt1"/>
              </a:solidFill>
              <a:latin typeface="Calibri"/>
              <a:ea typeface="Calibri"/>
              <a:cs typeface="Calibri"/>
              <a:sym typeface="Calibri"/>
            </a:endParaRPr>
          </a:p>
        </p:txBody>
      </p:sp>
      <p:pic>
        <p:nvPicPr>
          <p:cNvPr descr="Logo, company name&#10;&#10;Description automatically generated" id="316" name="Google Shape;316;p6">
            <a:hlinkClick r:id="rId3"/>
          </p:cNvPr>
          <p:cNvPicPr preferRelativeResize="0"/>
          <p:nvPr>
            <p:ph idx="20" type="pic"/>
          </p:nvPr>
        </p:nvPicPr>
        <p:blipFill rotWithShape="1">
          <a:blip r:embed="rId4">
            <a:alphaModFix/>
          </a:blip>
          <a:srcRect b="7853" l="0" r="0" t="7852"/>
          <a:stretch/>
        </p:blipFill>
        <p:spPr>
          <a:xfrm>
            <a:off x="-12" y="2576504"/>
            <a:ext cx="1516561" cy="1278646"/>
          </a:xfrm>
          <a:prstGeom prst="rect">
            <a:avLst/>
          </a:prstGeom>
          <a:solidFill>
            <a:srgbClr val="E6E9EE"/>
          </a:solidFill>
          <a:ln>
            <a:noFill/>
          </a:ln>
        </p:spPr>
      </p:pic>
      <p:pic>
        <p:nvPicPr>
          <p:cNvPr descr="Logo, company name&#10;&#10;Description automatically generated" id="317" name="Google Shape;317;p6">
            <a:hlinkClick r:id="rId5"/>
          </p:cNvPr>
          <p:cNvPicPr preferRelativeResize="0"/>
          <p:nvPr>
            <p:ph idx="17" type="pic"/>
          </p:nvPr>
        </p:nvPicPr>
        <p:blipFill rotWithShape="1">
          <a:blip r:embed="rId6">
            <a:alphaModFix/>
          </a:blip>
          <a:srcRect b="7853" l="0" r="0" t="7852"/>
          <a:stretch/>
        </p:blipFill>
        <p:spPr>
          <a:xfrm>
            <a:off x="3059926" y="231"/>
            <a:ext cx="1516561" cy="1278646"/>
          </a:xfrm>
          <a:prstGeom prst="rect">
            <a:avLst/>
          </a:prstGeom>
          <a:solidFill>
            <a:srgbClr val="E6E9EE"/>
          </a:solidFill>
          <a:ln>
            <a:noFill/>
          </a:ln>
        </p:spPr>
      </p:pic>
      <p:pic>
        <p:nvPicPr>
          <p:cNvPr descr="Logo&#10;&#10;Description automatically generated" id="318" name="Google Shape;318;p6">
            <a:hlinkClick r:id="rId7"/>
          </p:cNvPr>
          <p:cNvPicPr preferRelativeResize="0"/>
          <p:nvPr>
            <p:ph idx="9" type="pic"/>
          </p:nvPr>
        </p:nvPicPr>
        <p:blipFill rotWithShape="1">
          <a:blip r:embed="rId8">
            <a:alphaModFix/>
          </a:blip>
          <a:srcRect b="7853" l="0" r="0" t="7852"/>
          <a:stretch/>
        </p:blipFill>
        <p:spPr>
          <a:xfrm>
            <a:off x="4576463" y="2576497"/>
            <a:ext cx="1516561" cy="1278646"/>
          </a:xfrm>
          <a:prstGeom prst="rect">
            <a:avLst/>
          </a:prstGeom>
          <a:solidFill>
            <a:srgbClr val="E6E9EE"/>
          </a:solidFill>
          <a:ln>
            <a:noFill/>
          </a:ln>
        </p:spPr>
      </p:pic>
      <p:pic>
        <p:nvPicPr>
          <p:cNvPr descr="Logo&#10;&#10;Description automatically generated" id="319" name="Google Shape;319;p6">
            <a:hlinkClick r:id="rId9"/>
          </p:cNvPr>
          <p:cNvPicPr preferRelativeResize="0"/>
          <p:nvPr>
            <p:ph idx="4" type="pic"/>
          </p:nvPr>
        </p:nvPicPr>
        <p:blipFill rotWithShape="1">
          <a:blip r:embed="rId10">
            <a:alphaModFix/>
          </a:blip>
          <a:srcRect b="5606" l="0" r="0" t="5606"/>
          <a:stretch/>
        </p:blipFill>
        <p:spPr>
          <a:xfrm>
            <a:off x="6102000" y="1288275"/>
            <a:ext cx="1516561" cy="1278646"/>
          </a:xfrm>
          <a:prstGeom prst="rect">
            <a:avLst/>
          </a:prstGeom>
          <a:solidFill>
            <a:srgbClr val="E6E9EE"/>
          </a:solidFill>
          <a:ln>
            <a:noFill/>
          </a:ln>
        </p:spPr>
      </p:pic>
      <p:pic>
        <p:nvPicPr>
          <p:cNvPr descr="Logo, company name&#10;&#10;Description automatically generated" id="320" name="Google Shape;320;p6">
            <a:hlinkClick r:id="rId11"/>
          </p:cNvPr>
          <p:cNvPicPr preferRelativeResize="0"/>
          <p:nvPr>
            <p:ph idx="3" type="pic"/>
          </p:nvPr>
        </p:nvPicPr>
        <p:blipFill rotWithShape="1">
          <a:blip r:embed="rId12">
            <a:alphaModFix/>
          </a:blip>
          <a:srcRect b="0" l="11197" r="11197" t="0"/>
          <a:stretch/>
        </p:blipFill>
        <p:spPr>
          <a:xfrm>
            <a:off x="-12" y="0"/>
            <a:ext cx="1516560" cy="1278645"/>
          </a:xfrm>
          <a:prstGeom prst="rect">
            <a:avLst/>
          </a:prstGeom>
          <a:solidFill>
            <a:srgbClr val="E6E9EE"/>
          </a:solidFill>
          <a:ln>
            <a:noFill/>
          </a:ln>
        </p:spPr>
      </p:pic>
      <p:grpSp>
        <p:nvGrpSpPr>
          <p:cNvPr id="321" name="Google Shape;321;p6"/>
          <p:cNvGrpSpPr/>
          <p:nvPr/>
        </p:nvGrpSpPr>
        <p:grpSpPr>
          <a:xfrm>
            <a:off x="507299" y="3932131"/>
            <a:ext cx="4060046" cy="882906"/>
            <a:chOff x="758280" y="4007304"/>
            <a:chExt cx="3539400" cy="807487"/>
          </a:xfrm>
        </p:grpSpPr>
        <p:sp>
          <p:nvSpPr>
            <p:cNvPr id="322" name="Google Shape;322;p6"/>
            <p:cNvSpPr txBox="1"/>
            <p:nvPr/>
          </p:nvSpPr>
          <p:spPr>
            <a:xfrm>
              <a:off x="758280" y="4007304"/>
              <a:ext cx="3539400" cy="621600"/>
            </a:xfrm>
            <a:prstGeom prst="rect">
              <a:avLst/>
            </a:prstGeom>
            <a:noFill/>
            <a:ln>
              <a:noFill/>
            </a:ln>
          </p:spPr>
          <p:txBody>
            <a:bodyPr anchorCtr="0" anchor="t" bIns="0" lIns="0" spcFirstLastPara="1" rIns="0" wrap="square" tIns="0">
              <a:spAutoFit/>
            </a:bodyPr>
            <a:lstStyle/>
            <a:p>
              <a:pPr indent="0" lvl="0" marL="0" marR="0" rtl="0" algn="l">
                <a:lnSpc>
                  <a:spcPct val="215384"/>
                </a:lnSpc>
                <a:spcBef>
                  <a:spcPts val="0"/>
                </a:spcBef>
                <a:spcAft>
                  <a:spcPts val="0"/>
                </a:spcAft>
                <a:buNone/>
              </a:pPr>
              <a:r>
                <a:rPr lang="en-US" cap="none">
                  <a:solidFill>
                    <a:schemeClr val="accent1"/>
                  </a:solidFill>
                  <a:latin typeface="Lato Black"/>
                  <a:ea typeface="Lato Black"/>
                  <a:cs typeface="Lato Black"/>
                  <a:sym typeface="Lato Black"/>
                </a:rPr>
                <a:t>NETSUITE MARKETPLACE  INTEGRATION</a:t>
              </a:r>
              <a:r>
                <a:rPr lang="en-US">
                  <a:solidFill>
                    <a:schemeClr val="accent1"/>
                  </a:solidFill>
                  <a:latin typeface="Lato Black"/>
                  <a:ea typeface="Lato Black"/>
                  <a:cs typeface="Lato Black"/>
                  <a:sym typeface="Lato Black"/>
                </a:rPr>
                <a:t> </a:t>
              </a:r>
              <a:r>
                <a:rPr lang="en-US" cap="none">
                  <a:solidFill>
                    <a:schemeClr val="accent2"/>
                  </a:solidFill>
                  <a:latin typeface="Lato Black"/>
                  <a:ea typeface="Lato Black"/>
                  <a:cs typeface="Lato Black"/>
                  <a:sym typeface="Lato Black"/>
                </a:rPr>
                <a:t>CONNECTORS</a:t>
              </a:r>
              <a:endParaRPr/>
            </a:p>
          </p:txBody>
        </p:sp>
        <p:cxnSp>
          <p:nvCxnSpPr>
            <p:cNvPr id="323" name="Google Shape;323;p6"/>
            <p:cNvCxnSpPr/>
            <p:nvPr/>
          </p:nvCxnSpPr>
          <p:spPr>
            <a:xfrm>
              <a:off x="768856" y="4814791"/>
              <a:ext cx="548640" cy="0"/>
            </a:xfrm>
            <a:prstGeom prst="straightConnector1">
              <a:avLst/>
            </a:prstGeom>
            <a:noFill/>
            <a:ln cap="flat" cmpd="sng" w="28575">
              <a:solidFill>
                <a:schemeClr val="accent1"/>
              </a:solidFill>
              <a:prstDash val="solid"/>
              <a:miter lim="800000"/>
              <a:headEnd len="sm" w="sm" type="none"/>
              <a:tailEnd len="sm" w="sm" type="none"/>
            </a:ln>
          </p:spPr>
        </p:cxnSp>
      </p:grpSp>
      <p:sp>
        <p:nvSpPr>
          <p:cNvPr id="324" name="Google Shape;324;p6"/>
          <p:cNvSpPr/>
          <p:nvPr/>
        </p:nvSpPr>
        <p:spPr>
          <a:xfrm>
            <a:off x="7627351" y="144"/>
            <a:ext cx="1516758" cy="1278646"/>
          </a:xfrm>
          <a:custGeom>
            <a:rect b="b" l="l" r="r" t="t"/>
            <a:pathLst>
              <a:path extrusionOk="0" h="3409723" w="4044689">
                <a:moveTo>
                  <a:pt x="0" y="0"/>
                </a:moveTo>
                <a:lnTo>
                  <a:pt x="4044689" y="0"/>
                </a:lnTo>
                <a:lnTo>
                  <a:pt x="4044689" y="3409723"/>
                </a:lnTo>
                <a:lnTo>
                  <a:pt x="0" y="3409723"/>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506">
              <a:solidFill>
                <a:schemeClr val="lt1"/>
              </a:solidFill>
              <a:latin typeface="Calibri"/>
              <a:ea typeface="Calibri"/>
              <a:cs typeface="Calibri"/>
              <a:sym typeface="Calibri"/>
            </a:endParaRPr>
          </a:p>
        </p:txBody>
      </p:sp>
      <p:sp>
        <p:nvSpPr>
          <p:cNvPr id="325" name="Google Shape;325;p6"/>
          <p:cNvSpPr/>
          <p:nvPr/>
        </p:nvSpPr>
        <p:spPr>
          <a:xfrm>
            <a:off x="1525389" y="-6"/>
            <a:ext cx="1516758" cy="1278646"/>
          </a:xfrm>
          <a:custGeom>
            <a:rect b="b" l="l" r="r" t="t"/>
            <a:pathLst>
              <a:path extrusionOk="0" h="3409723" w="4044689">
                <a:moveTo>
                  <a:pt x="0" y="0"/>
                </a:moveTo>
                <a:lnTo>
                  <a:pt x="4044689" y="0"/>
                </a:lnTo>
                <a:lnTo>
                  <a:pt x="4044689" y="3409723"/>
                </a:lnTo>
                <a:lnTo>
                  <a:pt x="0" y="3409723"/>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506">
              <a:solidFill>
                <a:schemeClr val="lt1"/>
              </a:solidFill>
              <a:latin typeface="Calibri"/>
              <a:ea typeface="Calibri"/>
              <a:cs typeface="Calibri"/>
              <a:sym typeface="Calibri"/>
            </a:endParaRPr>
          </a:p>
        </p:txBody>
      </p:sp>
      <p:sp>
        <p:nvSpPr>
          <p:cNvPr id="326" name="Google Shape;326;p6"/>
          <p:cNvSpPr/>
          <p:nvPr/>
        </p:nvSpPr>
        <p:spPr>
          <a:xfrm>
            <a:off x="7627251" y="2576494"/>
            <a:ext cx="1516758" cy="1278646"/>
          </a:xfrm>
          <a:custGeom>
            <a:rect b="b" l="l" r="r" t="t"/>
            <a:pathLst>
              <a:path extrusionOk="0" h="3409723" w="4044689">
                <a:moveTo>
                  <a:pt x="0" y="0"/>
                </a:moveTo>
                <a:lnTo>
                  <a:pt x="4044689" y="0"/>
                </a:lnTo>
                <a:lnTo>
                  <a:pt x="4044689" y="3409723"/>
                </a:lnTo>
                <a:lnTo>
                  <a:pt x="0" y="3409723"/>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506">
              <a:solidFill>
                <a:schemeClr val="lt1"/>
              </a:solidFill>
              <a:latin typeface="Calibri"/>
              <a:ea typeface="Calibri"/>
              <a:cs typeface="Calibri"/>
              <a:sym typeface="Calibri"/>
            </a:endParaRPr>
          </a:p>
        </p:txBody>
      </p:sp>
      <p:sp>
        <p:nvSpPr>
          <p:cNvPr id="327" name="Google Shape;327;p6"/>
          <p:cNvSpPr/>
          <p:nvPr/>
        </p:nvSpPr>
        <p:spPr>
          <a:xfrm>
            <a:off x="-199" y="1288356"/>
            <a:ext cx="1516758" cy="1278646"/>
          </a:xfrm>
          <a:custGeom>
            <a:rect b="b" l="l" r="r" t="t"/>
            <a:pathLst>
              <a:path extrusionOk="0" h="3409723" w="4044689">
                <a:moveTo>
                  <a:pt x="0" y="0"/>
                </a:moveTo>
                <a:lnTo>
                  <a:pt x="4044689" y="0"/>
                </a:lnTo>
                <a:lnTo>
                  <a:pt x="4044689" y="3409723"/>
                </a:lnTo>
                <a:lnTo>
                  <a:pt x="0" y="3409723"/>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506">
              <a:solidFill>
                <a:schemeClr val="lt1"/>
              </a:solidFill>
              <a:latin typeface="Calibri"/>
              <a:ea typeface="Calibri"/>
              <a:cs typeface="Calibri"/>
              <a:sym typeface="Calibri"/>
            </a:endParaRPr>
          </a:p>
        </p:txBody>
      </p:sp>
      <p:sp>
        <p:nvSpPr>
          <p:cNvPr id="328" name="Google Shape;328;p6"/>
          <p:cNvSpPr/>
          <p:nvPr/>
        </p:nvSpPr>
        <p:spPr>
          <a:xfrm>
            <a:off x="3059826" y="1288356"/>
            <a:ext cx="1516758" cy="1278646"/>
          </a:xfrm>
          <a:custGeom>
            <a:rect b="b" l="l" r="r" t="t"/>
            <a:pathLst>
              <a:path extrusionOk="0" h="3409723" w="4044689">
                <a:moveTo>
                  <a:pt x="0" y="0"/>
                </a:moveTo>
                <a:lnTo>
                  <a:pt x="4044689" y="0"/>
                </a:lnTo>
                <a:lnTo>
                  <a:pt x="4044689" y="3409723"/>
                </a:lnTo>
                <a:lnTo>
                  <a:pt x="0" y="3409723"/>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506">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21"/>
                                        </p:tgtEl>
                                        <p:attrNameLst>
                                          <p:attrName>style.visibility</p:attrName>
                                        </p:attrNameLst>
                                      </p:cBhvr>
                                      <p:to>
                                        <p:strVal val="visible"/>
                                      </p:to>
                                    </p:set>
                                    <p:animEffect filter="fade" transition="in">
                                      <p:cBhvr>
                                        <p:cTn dur="250"/>
                                        <p:tgtEl>
                                          <p:spTgt spid="321"/>
                                        </p:tgtEl>
                                      </p:cBhvr>
                                    </p:animEffect>
                                  </p:childTnLst>
                                </p:cTn>
                              </p:par>
                              <p:par>
                                <p:cTn fill="hold" nodeType="withEffect" presetClass="entr" presetID="23" presetSubtype="16">
                                  <p:stCondLst>
                                    <p:cond delay="0"/>
                                  </p:stCondLst>
                                  <p:childTnLst>
                                    <p:set>
                                      <p:cBhvr>
                                        <p:cTn dur="1" fill="hold">
                                          <p:stCondLst>
                                            <p:cond delay="0"/>
                                          </p:stCondLst>
                                        </p:cTn>
                                        <p:tgtEl>
                                          <p:spTgt spid="315"/>
                                        </p:tgtEl>
                                        <p:attrNameLst>
                                          <p:attrName>style.visibility</p:attrName>
                                        </p:attrNameLst>
                                      </p:cBhvr>
                                      <p:to>
                                        <p:strVal val="visible"/>
                                      </p:to>
                                    </p:set>
                                    <p:anim calcmode="lin" valueType="num">
                                      <p:cBhvr additive="base">
                                        <p:cTn dur="250"/>
                                        <p:tgtEl>
                                          <p:spTgt spid="315"/>
                                        </p:tgtEl>
                                        <p:attrNameLst>
                                          <p:attrName>ppt_w</p:attrName>
                                        </p:attrNameLst>
                                      </p:cBhvr>
                                      <p:tavLst>
                                        <p:tav fmla="" tm="0">
                                          <p:val>
                                            <p:strVal val="0"/>
                                          </p:val>
                                        </p:tav>
                                        <p:tav fmla="" tm="100000">
                                          <p:val>
                                            <p:strVal val="#ppt_w"/>
                                          </p:val>
                                        </p:tav>
                                      </p:tavLst>
                                    </p:anim>
                                    <p:anim calcmode="lin" valueType="num">
                                      <p:cBhvr additive="base">
                                        <p:cTn dur="250"/>
                                        <p:tgtEl>
                                          <p:spTgt spid="31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00"/>
                                  </p:stCondLst>
                                  <p:childTnLst>
                                    <p:set>
                                      <p:cBhvr>
                                        <p:cTn dur="1" fill="hold">
                                          <p:stCondLst>
                                            <p:cond delay="0"/>
                                          </p:stCondLst>
                                        </p:cTn>
                                        <p:tgtEl>
                                          <p:spTgt spid="314"/>
                                        </p:tgtEl>
                                        <p:attrNameLst>
                                          <p:attrName>style.visibility</p:attrName>
                                        </p:attrNameLst>
                                      </p:cBhvr>
                                      <p:to>
                                        <p:strVal val="visible"/>
                                      </p:to>
                                    </p:set>
                                    <p:anim calcmode="lin" valueType="num">
                                      <p:cBhvr additive="base">
                                        <p:cTn dur="250"/>
                                        <p:tgtEl>
                                          <p:spTgt spid="314"/>
                                        </p:tgtEl>
                                        <p:attrNameLst>
                                          <p:attrName>ppt_w</p:attrName>
                                        </p:attrNameLst>
                                      </p:cBhvr>
                                      <p:tavLst>
                                        <p:tav fmla="" tm="0">
                                          <p:val>
                                            <p:strVal val="0"/>
                                          </p:val>
                                        </p:tav>
                                        <p:tav fmla="" tm="100000">
                                          <p:val>
                                            <p:strVal val="#ppt_w"/>
                                          </p:val>
                                        </p:tav>
                                      </p:tavLst>
                                    </p:anim>
                                    <p:anim calcmode="lin" valueType="num">
                                      <p:cBhvr additive="base">
                                        <p:cTn dur="250"/>
                                        <p:tgtEl>
                                          <p:spTgt spid="314"/>
                                        </p:tgtEl>
                                        <p:attrNameLst>
                                          <p:attrName>ppt_h</p:attrName>
                                        </p:attrNameLst>
                                      </p:cBhvr>
                                      <p:tavLst>
                                        <p:tav fmla="" tm="0">
                                          <p:val>
                                            <p:strVal val="0"/>
                                          </p:val>
                                        </p:tav>
                                        <p:tav fmla="" tm="100000">
                                          <p:val>
                                            <p:strVal val="#ppt_h"/>
                                          </p:val>
                                        </p:tav>
                                      </p:tavLst>
                                    </p:anim>
                                  </p:childTnLst>
                                </p:cTn>
                              </p:par>
                              <p:par>
                                <p:cTn fill="hold" nodeType="withEffect" presetClass="entr" presetID="1" presetSubtype="0">
                                  <p:stCondLst>
                                    <p:cond delay="1100"/>
                                  </p:stCondLst>
                                  <p:childTnLst>
                                    <p:set>
                                      <p:cBhvr>
                                        <p:cTn dur="1" fill="hold">
                                          <p:stCondLst>
                                            <p:cond delay="0"/>
                                          </p:stCondLst>
                                        </p:cTn>
                                        <p:tgtEl>
                                          <p:spTgt spid="320"/>
                                        </p:tgtEl>
                                        <p:attrNameLst>
                                          <p:attrName>style.visibility</p:attrName>
                                        </p:attrNameLst>
                                      </p:cBhvr>
                                      <p:to>
                                        <p:strVal val="visible"/>
                                      </p:to>
                                    </p:set>
                                  </p:childTnLst>
                                </p:cTn>
                              </p:par>
                              <p:par>
                                <p:cTn fill="hold" nodeType="withEffect" presetClass="entr" presetID="1" presetSubtype="0">
                                  <p:stCondLst>
                                    <p:cond delay="1100"/>
                                  </p:stCondLst>
                                  <p:childTnLst>
                                    <p:set>
                                      <p:cBhvr>
                                        <p:cTn dur="1" fill="hold">
                                          <p:stCondLst>
                                            <p:cond delay="0"/>
                                          </p:stCondLst>
                                        </p:cTn>
                                        <p:tgtEl>
                                          <p:spTgt spid="319"/>
                                        </p:tgtEl>
                                        <p:attrNameLst>
                                          <p:attrName>style.visibility</p:attrName>
                                        </p:attrNameLst>
                                      </p:cBhvr>
                                      <p:to>
                                        <p:strVal val="visible"/>
                                      </p:to>
                                    </p:set>
                                  </p:childTnLst>
                                </p:cTn>
                              </p:par>
                              <p:par>
                                <p:cTn fill="hold" nodeType="withEffect" presetClass="entr" presetID="1" presetSubtype="0">
                                  <p:stCondLst>
                                    <p:cond delay="1100"/>
                                  </p:stCondLst>
                                  <p:childTnLst>
                                    <p:set>
                                      <p:cBhvr>
                                        <p:cTn dur="1" fill="hold">
                                          <p:stCondLst>
                                            <p:cond delay="0"/>
                                          </p:stCondLst>
                                        </p:cTn>
                                        <p:tgtEl>
                                          <p:spTgt spid="318"/>
                                        </p:tgtEl>
                                        <p:attrNameLst>
                                          <p:attrName>style.visibility</p:attrName>
                                        </p:attrNameLst>
                                      </p:cBhvr>
                                      <p:to>
                                        <p:strVal val="visible"/>
                                      </p:to>
                                    </p:set>
                                  </p:childTnLst>
                                </p:cTn>
                              </p:par>
                              <p:par>
                                <p:cTn fill="hold" nodeType="withEffect" presetClass="entr" presetID="1" presetSubtype="0">
                                  <p:stCondLst>
                                    <p:cond delay="1100"/>
                                  </p:stCondLst>
                                  <p:childTnLst>
                                    <p:set>
                                      <p:cBhvr>
                                        <p:cTn dur="1" fill="hold">
                                          <p:stCondLst>
                                            <p:cond delay="0"/>
                                          </p:stCondLst>
                                        </p:cTn>
                                        <p:tgtEl>
                                          <p:spTgt spid="317"/>
                                        </p:tgtEl>
                                        <p:attrNameLst>
                                          <p:attrName>style.visibility</p:attrName>
                                        </p:attrNameLst>
                                      </p:cBhvr>
                                      <p:to>
                                        <p:strVal val="visible"/>
                                      </p:to>
                                    </p:set>
                                  </p:childTnLst>
                                </p:cTn>
                              </p:par>
                              <p:par>
                                <p:cTn fill="hold" nodeType="withEffect" presetClass="entr" presetID="1" presetSubtype="0">
                                  <p:stCondLst>
                                    <p:cond delay="1100"/>
                                  </p:stCondLst>
                                  <p:childTnLst>
                                    <p:set>
                                      <p:cBhvr>
                                        <p:cTn dur="1" fill="hold">
                                          <p:stCondLst>
                                            <p:cond delay="0"/>
                                          </p:stCondLst>
                                        </p:cTn>
                                        <p:tgtEl>
                                          <p:spTgt spid="31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7"/>
          <p:cNvSpPr txBox="1"/>
          <p:nvPr/>
        </p:nvSpPr>
        <p:spPr>
          <a:xfrm>
            <a:off x="852282" y="584197"/>
            <a:ext cx="7439400" cy="861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US" sz="2800" cap="none">
                <a:solidFill>
                  <a:schemeClr val="accent1"/>
                </a:solidFill>
                <a:latin typeface="Lato Black"/>
                <a:ea typeface="Lato Black"/>
                <a:cs typeface="Lato Black"/>
                <a:sym typeface="Lato Black"/>
              </a:rPr>
              <a:t>NETSUITE MARKETPLACE  INTEGRATION </a:t>
            </a:r>
            <a:r>
              <a:rPr lang="en-US" sz="2800" cap="none">
                <a:solidFill>
                  <a:schemeClr val="accent2"/>
                </a:solidFill>
                <a:latin typeface="Lato Black"/>
                <a:ea typeface="Lato Black"/>
                <a:cs typeface="Lato Black"/>
                <a:sym typeface="Lato Black"/>
              </a:rPr>
              <a:t> CONNECTORS</a:t>
            </a:r>
            <a:endParaRPr/>
          </a:p>
        </p:txBody>
      </p:sp>
      <p:cxnSp>
        <p:nvCxnSpPr>
          <p:cNvPr id="334" name="Google Shape;334;p7"/>
          <p:cNvCxnSpPr/>
          <p:nvPr/>
        </p:nvCxnSpPr>
        <p:spPr>
          <a:xfrm>
            <a:off x="852267" y="1530021"/>
            <a:ext cx="1624800" cy="11700"/>
          </a:xfrm>
          <a:prstGeom prst="straightConnector1">
            <a:avLst/>
          </a:prstGeom>
          <a:noFill/>
          <a:ln cap="flat" cmpd="sng" w="28575">
            <a:solidFill>
              <a:schemeClr val="accent1"/>
            </a:solidFill>
            <a:prstDash val="solid"/>
            <a:miter lim="800000"/>
            <a:headEnd len="sm" w="sm" type="none"/>
            <a:tailEnd len="sm" w="sm" type="none"/>
          </a:ln>
        </p:spPr>
      </p:cxnSp>
      <p:pic>
        <p:nvPicPr>
          <p:cNvPr descr="A picture containing text, clipart&#10;&#10;Description automatically generated" id="335" name="Google Shape;335;p7"/>
          <p:cNvPicPr preferRelativeResize="0"/>
          <p:nvPr/>
        </p:nvPicPr>
        <p:blipFill rotWithShape="1">
          <a:blip r:embed="rId3">
            <a:alphaModFix/>
          </a:blip>
          <a:srcRect b="28542" l="0" r="0" t="28543"/>
          <a:stretch/>
        </p:blipFill>
        <p:spPr>
          <a:xfrm>
            <a:off x="4815840" y="2725888"/>
            <a:ext cx="1921250" cy="430786"/>
          </a:xfrm>
          <a:prstGeom prst="rect">
            <a:avLst/>
          </a:prstGeom>
          <a:noFill/>
          <a:ln>
            <a:noFill/>
          </a:ln>
        </p:spPr>
      </p:pic>
      <p:pic>
        <p:nvPicPr>
          <p:cNvPr descr="A picture containing text, clipart&#10;&#10;Description automatically generated" id="336" name="Google Shape;336;p7"/>
          <p:cNvPicPr preferRelativeResize="0"/>
          <p:nvPr/>
        </p:nvPicPr>
        <p:blipFill rotWithShape="1">
          <a:blip r:embed="rId4">
            <a:alphaModFix/>
          </a:blip>
          <a:srcRect b="22899" l="10715" r="10715" t="33369"/>
          <a:stretch/>
        </p:blipFill>
        <p:spPr>
          <a:xfrm>
            <a:off x="2652727" y="3813499"/>
            <a:ext cx="1536486" cy="480060"/>
          </a:xfrm>
          <a:prstGeom prst="rect">
            <a:avLst/>
          </a:prstGeom>
          <a:noFill/>
          <a:ln>
            <a:noFill/>
          </a:ln>
        </p:spPr>
      </p:pic>
      <p:pic>
        <p:nvPicPr>
          <p:cNvPr descr="A picture containing shape&#10;&#10;Description automatically generated" id="337" name="Google Shape;337;p7"/>
          <p:cNvPicPr preferRelativeResize="0"/>
          <p:nvPr/>
        </p:nvPicPr>
        <p:blipFill rotWithShape="1">
          <a:blip r:embed="rId5">
            <a:alphaModFix/>
          </a:blip>
          <a:srcRect b="37142" l="16590" r="16589" t="37142"/>
          <a:stretch/>
        </p:blipFill>
        <p:spPr>
          <a:xfrm>
            <a:off x="7202614" y="2683605"/>
            <a:ext cx="1298606" cy="499780"/>
          </a:xfrm>
          <a:prstGeom prst="rect">
            <a:avLst/>
          </a:prstGeom>
          <a:noFill/>
          <a:ln>
            <a:noFill/>
          </a:ln>
        </p:spPr>
      </p:pic>
      <p:pic>
        <p:nvPicPr>
          <p:cNvPr id="338" name="Google Shape;338;p7"/>
          <p:cNvPicPr preferRelativeResize="0"/>
          <p:nvPr/>
        </p:nvPicPr>
        <p:blipFill rotWithShape="1">
          <a:blip r:embed="rId6">
            <a:alphaModFix/>
          </a:blip>
          <a:srcRect b="38584" l="0" r="0" t="38172"/>
          <a:stretch/>
        </p:blipFill>
        <p:spPr>
          <a:xfrm>
            <a:off x="641108" y="2664532"/>
            <a:ext cx="2314338" cy="537926"/>
          </a:xfrm>
          <a:prstGeom prst="rect">
            <a:avLst/>
          </a:prstGeom>
          <a:noFill/>
          <a:ln>
            <a:noFill/>
          </a:ln>
        </p:spPr>
      </p:pic>
      <p:pic>
        <p:nvPicPr>
          <p:cNvPr descr="Logo&#10;&#10;Description automatically generated" id="339" name="Google Shape;339;p7"/>
          <p:cNvPicPr preferRelativeResize="0"/>
          <p:nvPr/>
        </p:nvPicPr>
        <p:blipFill rotWithShape="1">
          <a:blip r:embed="rId7">
            <a:alphaModFix/>
          </a:blip>
          <a:srcRect b="0" l="0" r="0" t="0"/>
          <a:stretch/>
        </p:blipFill>
        <p:spPr>
          <a:xfrm>
            <a:off x="4815840" y="3716039"/>
            <a:ext cx="1661492" cy="674980"/>
          </a:xfrm>
          <a:prstGeom prst="rect">
            <a:avLst/>
          </a:prstGeom>
          <a:noFill/>
          <a:ln>
            <a:noFill/>
          </a:ln>
        </p:spPr>
      </p:pic>
      <p:pic>
        <p:nvPicPr>
          <p:cNvPr descr="Icon&#10;&#10;Description automatically generated with medium confidence" id="340" name="Google Shape;340;p7"/>
          <p:cNvPicPr preferRelativeResize="0"/>
          <p:nvPr/>
        </p:nvPicPr>
        <p:blipFill rotWithShape="1">
          <a:blip r:embed="rId8">
            <a:alphaModFix/>
          </a:blip>
          <a:srcRect b="0" l="0" r="0" t="0"/>
          <a:stretch/>
        </p:blipFill>
        <p:spPr>
          <a:xfrm>
            <a:off x="3420970" y="2751187"/>
            <a:ext cx="929346" cy="38018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33"/>
                                        </p:tgtEl>
                                        <p:attrNameLst>
                                          <p:attrName>style.visibility</p:attrName>
                                        </p:attrNameLst>
                                      </p:cBhvr>
                                      <p:to>
                                        <p:strVal val="visible"/>
                                      </p:to>
                                    </p:set>
                                    <p:animEffect filter="fade" transition="in">
                                      <p:cBhvr>
                                        <p:cTn dur="250"/>
                                        <p:tgtEl>
                                          <p:spTgt spid="333"/>
                                        </p:tgtEl>
                                      </p:cBhvr>
                                    </p:animEffect>
                                  </p:childTnLst>
                                </p:cTn>
                              </p:par>
                            </p:childTnLst>
                          </p:cTn>
                        </p:par>
                        <p:par>
                          <p:cTn fill="hold">
                            <p:stCondLst>
                              <p:cond delay="250"/>
                            </p:stCondLst>
                            <p:childTnLst>
                              <p:par>
                                <p:cTn fill="hold" nodeType="afterEffect" presetClass="entr" presetID="10" presetSubtype="0">
                                  <p:stCondLst>
                                    <p:cond delay="0"/>
                                  </p:stCondLst>
                                  <p:childTnLst>
                                    <p:set>
                                      <p:cBhvr>
                                        <p:cTn dur="1" fill="hold">
                                          <p:stCondLst>
                                            <p:cond delay="0"/>
                                          </p:stCondLst>
                                        </p:cTn>
                                        <p:tgtEl>
                                          <p:spTgt spid="334"/>
                                        </p:tgtEl>
                                        <p:attrNameLst>
                                          <p:attrName>style.visibility</p:attrName>
                                        </p:attrNameLst>
                                      </p:cBhvr>
                                      <p:to>
                                        <p:strVal val="visible"/>
                                      </p:to>
                                    </p:set>
                                    <p:animEffect filter="fade" transition="in">
                                      <p:cBhvr>
                                        <p:cTn dur="250"/>
                                        <p:tgtEl>
                                          <p:spTgt spid="334"/>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38"/>
                                        </p:tgtEl>
                                        <p:attrNameLst>
                                          <p:attrName>style.visibility</p:attrName>
                                        </p:attrNameLst>
                                      </p:cBhvr>
                                      <p:to>
                                        <p:strVal val="visible"/>
                                      </p:to>
                                    </p:set>
                                    <p:animEffect filter="fade" transition="in">
                                      <p:cBhvr>
                                        <p:cTn dur="500"/>
                                        <p:tgtEl>
                                          <p:spTgt spid="338"/>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40"/>
                                        </p:tgtEl>
                                        <p:attrNameLst>
                                          <p:attrName>style.visibility</p:attrName>
                                        </p:attrNameLst>
                                      </p:cBhvr>
                                      <p:to>
                                        <p:strVal val="visible"/>
                                      </p:to>
                                    </p:set>
                                    <p:animEffect filter="fade" transition="in">
                                      <p:cBhvr>
                                        <p:cTn dur="500"/>
                                        <p:tgtEl>
                                          <p:spTgt spid="340"/>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335"/>
                                        </p:tgtEl>
                                        <p:attrNameLst>
                                          <p:attrName>style.visibility</p:attrName>
                                        </p:attrNameLst>
                                      </p:cBhvr>
                                      <p:to>
                                        <p:strVal val="visible"/>
                                      </p:to>
                                    </p:set>
                                    <p:animEffect filter="fade" transition="in">
                                      <p:cBhvr>
                                        <p:cTn dur="500"/>
                                        <p:tgtEl>
                                          <p:spTgt spid="335"/>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337"/>
                                        </p:tgtEl>
                                        <p:attrNameLst>
                                          <p:attrName>style.visibility</p:attrName>
                                        </p:attrNameLst>
                                      </p:cBhvr>
                                      <p:to>
                                        <p:strVal val="visible"/>
                                      </p:to>
                                    </p:set>
                                    <p:animEffect filter="fade" transition="in">
                                      <p:cBhvr>
                                        <p:cTn dur="500"/>
                                        <p:tgtEl>
                                          <p:spTgt spid="337"/>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336"/>
                                        </p:tgtEl>
                                        <p:attrNameLst>
                                          <p:attrName>style.visibility</p:attrName>
                                        </p:attrNameLst>
                                      </p:cBhvr>
                                      <p:to>
                                        <p:strVal val="visible"/>
                                      </p:to>
                                    </p:set>
                                    <p:animEffect filter="fade" transition="in">
                                      <p:cBhvr>
                                        <p:cTn dur="500"/>
                                        <p:tgtEl>
                                          <p:spTgt spid="336"/>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339"/>
                                        </p:tgtEl>
                                        <p:attrNameLst>
                                          <p:attrName>style.visibility</p:attrName>
                                        </p:attrNameLst>
                                      </p:cBhvr>
                                      <p:to>
                                        <p:strVal val="visible"/>
                                      </p:to>
                                    </p:set>
                                    <p:animEffect filter="fade" transition="in">
                                      <p:cBhvr>
                                        <p:cTn dur="500"/>
                                        <p:tgtEl>
                                          <p:spTgt spid="3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8"/>
          <p:cNvSpPr/>
          <p:nvPr/>
        </p:nvSpPr>
        <p:spPr>
          <a:xfrm>
            <a:off x="0" y="0"/>
            <a:ext cx="9144000" cy="5143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46" name="Google Shape;346;p8"/>
          <p:cNvSpPr/>
          <p:nvPr/>
        </p:nvSpPr>
        <p:spPr>
          <a:xfrm>
            <a:off x="0" y="0"/>
            <a:ext cx="2109934" cy="5143500"/>
          </a:xfrm>
          <a:custGeom>
            <a:rect b="b" l="l" r="r" t="t"/>
            <a:pathLst>
              <a:path extrusionOk="0" h="2996" w="1229">
                <a:moveTo>
                  <a:pt x="1080" y="0"/>
                </a:moveTo>
                <a:lnTo>
                  <a:pt x="0" y="2996"/>
                </a:lnTo>
                <a:lnTo>
                  <a:pt x="149" y="2996"/>
                </a:lnTo>
                <a:lnTo>
                  <a:pt x="1229" y="0"/>
                </a:lnTo>
                <a:lnTo>
                  <a:pt x="1080" y="0"/>
                </a:lnTo>
                <a:close/>
              </a:path>
            </a:pathLst>
          </a:custGeom>
          <a:solidFill>
            <a:srgbClr val="82BAE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347" name="Google Shape;347;p8"/>
          <p:cNvSpPr/>
          <p:nvPr/>
        </p:nvSpPr>
        <p:spPr>
          <a:xfrm>
            <a:off x="724671" y="1120258"/>
            <a:ext cx="810762" cy="1800870"/>
          </a:xfrm>
          <a:custGeom>
            <a:rect b="b" l="l" r="r" t="t"/>
            <a:pathLst>
              <a:path extrusionOk="0" h="1215" w="547">
                <a:moveTo>
                  <a:pt x="438" y="0"/>
                </a:moveTo>
                <a:lnTo>
                  <a:pt x="0" y="1215"/>
                </a:lnTo>
                <a:lnTo>
                  <a:pt x="108" y="1215"/>
                </a:lnTo>
                <a:lnTo>
                  <a:pt x="547" y="0"/>
                </a:lnTo>
                <a:lnTo>
                  <a:pt x="438"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348" name="Google Shape;348;p8"/>
          <p:cNvSpPr txBox="1"/>
          <p:nvPr/>
        </p:nvSpPr>
        <p:spPr>
          <a:xfrm>
            <a:off x="1995132" y="1254005"/>
            <a:ext cx="2742300" cy="1600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US" sz="2600" cap="none">
                <a:solidFill>
                  <a:srgbClr val="256999"/>
                </a:solidFill>
                <a:latin typeface="Lato Black"/>
                <a:ea typeface="Lato Black"/>
                <a:cs typeface="Lato Black"/>
                <a:sym typeface="Lato Black"/>
              </a:rPr>
              <a:t>STEPS INVOLVED IN</a:t>
            </a:r>
            <a:r>
              <a:rPr lang="en-US" sz="2600" cap="none">
                <a:solidFill>
                  <a:schemeClr val="lt1"/>
                </a:solidFill>
                <a:latin typeface="Lato Black"/>
                <a:ea typeface="Lato Black"/>
                <a:cs typeface="Lato Black"/>
                <a:sym typeface="Lato Black"/>
              </a:rPr>
              <a:t> </a:t>
            </a:r>
            <a:r>
              <a:rPr lang="en-US" sz="2600" cap="none">
                <a:solidFill>
                  <a:schemeClr val="accent2"/>
                </a:solidFill>
                <a:latin typeface="Lato Black"/>
                <a:ea typeface="Lato Black"/>
                <a:cs typeface="Lato Black"/>
                <a:sym typeface="Lato Black"/>
              </a:rPr>
              <a:t>ECOMMERCE ERP INTEGRATION </a:t>
            </a:r>
            <a:endParaRPr/>
          </a:p>
        </p:txBody>
      </p:sp>
      <p:cxnSp>
        <p:nvCxnSpPr>
          <p:cNvPr id="349" name="Google Shape;349;p8"/>
          <p:cNvCxnSpPr/>
          <p:nvPr/>
        </p:nvCxnSpPr>
        <p:spPr>
          <a:xfrm>
            <a:off x="1995132" y="2997701"/>
            <a:ext cx="548640" cy="0"/>
          </a:xfrm>
          <a:prstGeom prst="straightConnector1">
            <a:avLst/>
          </a:prstGeom>
          <a:noFill/>
          <a:ln cap="flat" cmpd="sng" w="28575">
            <a:solidFill>
              <a:schemeClr val="lt1"/>
            </a:solidFill>
            <a:prstDash val="solid"/>
            <a:miter lim="800000"/>
            <a:headEnd len="sm" w="sm" type="none"/>
            <a:tailEnd len="sm" w="sm" type="none"/>
          </a:ln>
        </p:spPr>
      </p:cxnSp>
      <p:pic>
        <p:nvPicPr>
          <p:cNvPr descr="Logo, company name&#10;&#10;Description automatically generated" id="350" name="Google Shape;350;p8"/>
          <p:cNvPicPr preferRelativeResize="0"/>
          <p:nvPr/>
        </p:nvPicPr>
        <p:blipFill rotWithShape="1">
          <a:blip r:embed="rId3">
            <a:alphaModFix/>
          </a:blip>
          <a:srcRect b="35468" l="0" r="0" t="32439"/>
          <a:stretch/>
        </p:blipFill>
        <p:spPr>
          <a:xfrm>
            <a:off x="7343115" y="4189801"/>
            <a:ext cx="1556798" cy="499606"/>
          </a:xfrm>
          <a:prstGeom prst="rect">
            <a:avLst/>
          </a:prstGeom>
          <a:noFill/>
          <a:ln>
            <a:noFill/>
          </a:ln>
        </p:spPr>
      </p:pic>
    </p:spTree>
  </p:cSld>
  <p:clrMapOvr>
    <a:masterClrMapping/>
  </p:clrMapOvr>
  <p:transition spd="slow">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46"/>
                                        </p:tgtEl>
                                        <p:attrNameLst>
                                          <p:attrName>style.visibility</p:attrName>
                                        </p:attrNameLst>
                                      </p:cBhvr>
                                      <p:to>
                                        <p:strVal val="visible"/>
                                      </p:to>
                                    </p:set>
                                    <p:animEffect filter="fade" transition="in">
                                      <p:cBhvr>
                                        <p:cTn dur="10"/>
                                        <p:tgtEl>
                                          <p:spTgt spid="346"/>
                                        </p:tgtEl>
                                      </p:cBhvr>
                                    </p:animEffect>
                                  </p:childTnLst>
                                </p:cTn>
                              </p:par>
                            </p:childTnLst>
                          </p:cTn>
                        </p:par>
                        <p:par>
                          <p:cTn fill="hold">
                            <p:stCondLst>
                              <p:cond delay="10"/>
                            </p:stCondLst>
                            <p:childTnLst>
                              <p:par>
                                <p:cTn fill="hold" nodeType="afterEffect" presetClass="entr" presetID="10" presetSubtype="0">
                                  <p:stCondLst>
                                    <p:cond delay="0"/>
                                  </p:stCondLst>
                                  <p:childTnLst>
                                    <p:set>
                                      <p:cBhvr>
                                        <p:cTn dur="1" fill="hold">
                                          <p:stCondLst>
                                            <p:cond delay="0"/>
                                          </p:stCondLst>
                                        </p:cTn>
                                        <p:tgtEl>
                                          <p:spTgt spid="347"/>
                                        </p:tgtEl>
                                        <p:attrNameLst>
                                          <p:attrName>style.visibility</p:attrName>
                                        </p:attrNameLst>
                                      </p:cBhvr>
                                      <p:to>
                                        <p:strVal val="visible"/>
                                      </p:to>
                                    </p:set>
                                    <p:animEffect filter="fade" transition="in">
                                      <p:cBhvr>
                                        <p:cTn dur="10"/>
                                        <p:tgtEl>
                                          <p:spTgt spid="347"/>
                                        </p:tgtEl>
                                      </p:cBhvr>
                                    </p:animEffect>
                                  </p:childTnLst>
                                </p:cTn>
                              </p:par>
                            </p:childTnLst>
                          </p:cTn>
                        </p:par>
                        <p:par>
                          <p:cTn fill="hold">
                            <p:stCondLst>
                              <p:cond delay="20"/>
                            </p:stCondLst>
                            <p:childTnLst>
                              <p:par>
                                <p:cTn fill="hold" nodeType="afterEffect" presetClass="entr" presetID="10" presetSubtype="0">
                                  <p:stCondLst>
                                    <p:cond delay="0"/>
                                  </p:stCondLst>
                                  <p:childTnLst>
                                    <p:set>
                                      <p:cBhvr>
                                        <p:cTn dur="1" fill="hold">
                                          <p:stCondLst>
                                            <p:cond delay="0"/>
                                          </p:stCondLst>
                                        </p:cTn>
                                        <p:tgtEl>
                                          <p:spTgt spid="348"/>
                                        </p:tgtEl>
                                        <p:attrNameLst>
                                          <p:attrName>style.visibility</p:attrName>
                                        </p:attrNameLst>
                                      </p:cBhvr>
                                      <p:to>
                                        <p:strVal val="visible"/>
                                      </p:to>
                                    </p:set>
                                    <p:animEffect filter="fade" transition="in">
                                      <p:cBhvr>
                                        <p:cTn dur="250"/>
                                        <p:tgtEl>
                                          <p:spTgt spid="348"/>
                                        </p:tgtEl>
                                      </p:cBhvr>
                                    </p:animEffect>
                                  </p:childTnLst>
                                </p:cTn>
                              </p:par>
                            </p:childTnLst>
                          </p:cTn>
                        </p:par>
                        <p:par>
                          <p:cTn fill="hold">
                            <p:stCondLst>
                              <p:cond delay="270"/>
                            </p:stCondLst>
                            <p:childTnLst>
                              <p:par>
                                <p:cTn fill="hold" nodeType="afterEffect" presetClass="entr" presetID="10" presetSubtype="0">
                                  <p:stCondLst>
                                    <p:cond delay="0"/>
                                  </p:stCondLst>
                                  <p:childTnLst>
                                    <p:set>
                                      <p:cBhvr>
                                        <p:cTn dur="1" fill="hold">
                                          <p:stCondLst>
                                            <p:cond delay="0"/>
                                          </p:stCondLst>
                                        </p:cTn>
                                        <p:tgtEl>
                                          <p:spTgt spid="349"/>
                                        </p:tgtEl>
                                        <p:attrNameLst>
                                          <p:attrName>style.visibility</p:attrName>
                                        </p:attrNameLst>
                                      </p:cBhvr>
                                      <p:to>
                                        <p:strVal val="visible"/>
                                      </p:to>
                                    </p:set>
                                    <p:animEffect filter="fade" transition="in">
                                      <p:cBhvr>
                                        <p:cTn dur="250"/>
                                        <p:tgtEl>
                                          <p:spTgt spid="3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55" name="Shape 355"/>
        <p:cNvGrpSpPr/>
        <p:nvPr/>
      </p:nvGrpSpPr>
      <p:grpSpPr>
        <a:xfrm>
          <a:off x="0" y="0"/>
          <a:ext cx="0" cy="0"/>
          <a:chOff x="0" y="0"/>
          <a:chExt cx="0" cy="0"/>
        </a:xfrm>
      </p:grpSpPr>
      <p:grpSp>
        <p:nvGrpSpPr>
          <p:cNvPr id="356" name="Google Shape;356;p9"/>
          <p:cNvGrpSpPr/>
          <p:nvPr/>
        </p:nvGrpSpPr>
        <p:grpSpPr>
          <a:xfrm>
            <a:off x="3847888" y="1460319"/>
            <a:ext cx="1351604" cy="2884252"/>
            <a:chOff x="4011613" y="1172165"/>
            <a:chExt cx="1174751" cy="2506857"/>
          </a:xfrm>
        </p:grpSpPr>
        <p:sp>
          <p:nvSpPr>
            <p:cNvPr id="357" name="Google Shape;357;p9"/>
            <p:cNvSpPr/>
            <p:nvPr/>
          </p:nvSpPr>
          <p:spPr>
            <a:xfrm rot="178923">
              <a:off x="4427538" y="3109912"/>
              <a:ext cx="336552" cy="560735"/>
            </a:xfrm>
            <a:custGeom>
              <a:rect b="b" l="l" r="r" t="t"/>
              <a:pathLst>
                <a:path extrusionOk="0" h="261" w="78">
                  <a:moveTo>
                    <a:pt x="0" y="6"/>
                  </a:moveTo>
                  <a:lnTo>
                    <a:pt x="40" y="261"/>
                  </a:lnTo>
                  <a:lnTo>
                    <a:pt x="78" y="0"/>
                  </a:lnTo>
                  <a:lnTo>
                    <a:pt x="0" y="6"/>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358" name="Google Shape;358;p9"/>
            <p:cNvSpPr/>
            <p:nvPr/>
          </p:nvSpPr>
          <p:spPr>
            <a:xfrm rot="-154120">
              <a:off x="4620525" y="1173591"/>
              <a:ext cx="76200" cy="560168"/>
            </a:xfrm>
            <a:custGeom>
              <a:rect b="b" l="l" r="r" t="t"/>
              <a:pathLst>
                <a:path extrusionOk="0" h="1216" w="164">
                  <a:moveTo>
                    <a:pt x="78" y="9"/>
                  </a:moveTo>
                  <a:cubicBezTo>
                    <a:pt x="59" y="17"/>
                    <a:pt x="50" y="40"/>
                    <a:pt x="59" y="59"/>
                  </a:cubicBezTo>
                  <a:cubicBezTo>
                    <a:pt x="64" y="70"/>
                    <a:pt x="73" y="77"/>
                    <a:pt x="84" y="80"/>
                  </a:cubicBezTo>
                  <a:cubicBezTo>
                    <a:pt x="80" y="151"/>
                    <a:pt x="80" y="151"/>
                    <a:pt x="80" y="151"/>
                  </a:cubicBezTo>
                  <a:cubicBezTo>
                    <a:pt x="71" y="152"/>
                    <a:pt x="62" y="154"/>
                    <a:pt x="54" y="158"/>
                  </a:cubicBezTo>
                  <a:cubicBezTo>
                    <a:pt x="44" y="162"/>
                    <a:pt x="38" y="169"/>
                    <a:pt x="38" y="177"/>
                  </a:cubicBezTo>
                  <a:cubicBezTo>
                    <a:pt x="38" y="182"/>
                    <a:pt x="40" y="186"/>
                    <a:pt x="43" y="190"/>
                  </a:cubicBezTo>
                  <a:cubicBezTo>
                    <a:pt x="50" y="197"/>
                    <a:pt x="63" y="202"/>
                    <a:pt x="78" y="204"/>
                  </a:cubicBezTo>
                  <a:cubicBezTo>
                    <a:pt x="77" y="217"/>
                    <a:pt x="77" y="217"/>
                    <a:pt x="77" y="217"/>
                  </a:cubicBezTo>
                  <a:cubicBezTo>
                    <a:pt x="56" y="217"/>
                    <a:pt x="36" y="221"/>
                    <a:pt x="22" y="227"/>
                  </a:cubicBezTo>
                  <a:cubicBezTo>
                    <a:pt x="4" y="235"/>
                    <a:pt x="0" y="245"/>
                    <a:pt x="0" y="252"/>
                  </a:cubicBezTo>
                  <a:cubicBezTo>
                    <a:pt x="0" y="262"/>
                    <a:pt x="9" y="271"/>
                    <a:pt x="25" y="278"/>
                  </a:cubicBezTo>
                  <a:cubicBezTo>
                    <a:pt x="39" y="284"/>
                    <a:pt x="56" y="287"/>
                    <a:pt x="74" y="288"/>
                  </a:cubicBezTo>
                  <a:cubicBezTo>
                    <a:pt x="31" y="1208"/>
                    <a:pt x="31" y="1208"/>
                    <a:pt x="31" y="1208"/>
                  </a:cubicBezTo>
                  <a:cubicBezTo>
                    <a:pt x="31" y="1212"/>
                    <a:pt x="35" y="1216"/>
                    <a:pt x="39" y="1216"/>
                  </a:cubicBezTo>
                  <a:cubicBezTo>
                    <a:pt x="40" y="1216"/>
                    <a:pt x="42" y="1216"/>
                    <a:pt x="43" y="1216"/>
                  </a:cubicBezTo>
                  <a:cubicBezTo>
                    <a:pt x="45" y="1214"/>
                    <a:pt x="47" y="1212"/>
                    <a:pt x="47" y="1209"/>
                  </a:cubicBezTo>
                  <a:cubicBezTo>
                    <a:pt x="90" y="288"/>
                    <a:pt x="90" y="288"/>
                    <a:pt x="90" y="288"/>
                  </a:cubicBezTo>
                  <a:cubicBezTo>
                    <a:pt x="110" y="288"/>
                    <a:pt x="129" y="284"/>
                    <a:pt x="142" y="278"/>
                  </a:cubicBezTo>
                  <a:cubicBezTo>
                    <a:pt x="160" y="270"/>
                    <a:pt x="164" y="260"/>
                    <a:pt x="164" y="254"/>
                  </a:cubicBezTo>
                  <a:cubicBezTo>
                    <a:pt x="164" y="243"/>
                    <a:pt x="155" y="234"/>
                    <a:pt x="139" y="227"/>
                  </a:cubicBezTo>
                  <a:cubicBezTo>
                    <a:pt x="126" y="222"/>
                    <a:pt x="110" y="219"/>
                    <a:pt x="93" y="218"/>
                  </a:cubicBezTo>
                  <a:cubicBezTo>
                    <a:pt x="94" y="205"/>
                    <a:pt x="94" y="205"/>
                    <a:pt x="94" y="205"/>
                  </a:cubicBezTo>
                  <a:cubicBezTo>
                    <a:pt x="105" y="204"/>
                    <a:pt x="116" y="202"/>
                    <a:pt x="125" y="198"/>
                  </a:cubicBezTo>
                  <a:cubicBezTo>
                    <a:pt x="135" y="193"/>
                    <a:pt x="141" y="186"/>
                    <a:pt x="142" y="179"/>
                  </a:cubicBezTo>
                  <a:cubicBezTo>
                    <a:pt x="142" y="171"/>
                    <a:pt x="136" y="164"/>
                    <a:pt x="125" y="159"/>
                  </a:cubicBezTo>
                  <a:cubicBezTo>
                    <a:pt x="117" y="155"/>
                    <a:pt x="107" y="152"/>
                    <a:pt x="96" y="151"/>
                  </a:cubicBezTo>
                  <a:cubicBezTo>
                    <a:pt x="100" y="81"/>
                    <a:pt x="100" y="81"/>
                    <a:pt x="100" y="81"/>
                  </a:cubicBezTo>
                  <a:cubicBezTo>
                    <a:pt x="103" y="80"/>
                    <a:pt x="106" y="79"/>
                    <a:pt x="109" y="78"/>
                  </a:cubicBezTo>
                  <a:cubicBezTo>
                    <a:pt x="128" y="69"/>
                    <a:pt x="137" y="47"/>
                    <a:pt x="128" y="28"/>
                  </a:cubicBezTo>
                  <a:cubicBezTo>
                    <a:pt x="119" y="9"/>
                    <a:pt x="97" y="0"/>
                    <a:pt x="78" y="9"/>
                  </a:cubicBezTo>
                  <a:close/>
                  <a:moveTo>
                    <a:pt x="50" y="184"/>
                  </a:moveTo>
                  <a:cubicBezTo>
                    <a:pt x="48" y="181"/>
                    <a:pt x="47" y="179"/>
                    <a:pt x="47" y="177"/>
                  </a:cubicBezTo>
                  <a:cubicBezTo>
                    <a:pt x="47" y="173"/>
                    <a:pt x="51" y="169"/>
                    <a:pt x="58" y="166"/>
                  </a:cubicBezTo>
                  <a:cubicBezTo>
                    <a:pt x="64" y="163"/>
                    <a:pt x="72" y="162"/>
                    <a:pt x="80" y="161"/>
                  </a:cubicBezTo>
                  <a:cubicBezTo>
                    <a:pt x="78" y="195"/>
                    <a:pt x="78" y="195"/>
                    <a:pt x="78" y="195"/>
                  </a:cubicBezTo>
                  <a:cubicBezTo>
                    <a:pt x="66" y="193"/>
                    <a:pt x="55" y="189"/>
                    <a:pt x="50" y="184"/>
                  </a:cubicBezTo>
                  <a:close/>
                  <a:moveTo>
                    <a:pt x="29" y="270"/>
                  </a:moveTo>
                  <a:cubicBezTo>
                    <a:pt x="17" y="264"/>
                    <a:pt x="9" y="258"/>
                    <a:pt x="9" y="252"/>
                  </a:cubicBezTo>
                  <a:cubicBezTo>
                    <a:pt x="9" y="246"/>
                    <a:pt x="15" y="240"/>
                    <a:pt x="26" y="236"/>
                  </a:cubicBezTo>
                  <a:cubicBezTo>
                    <a:pt x="39" y="230"/>
                    <a:pt x="57" y="227"/>
                    <a:pt x="77" y="226"/>
                  </a:cubicBezTo>
                  <a:cubicBezTo>
                    <a:pt x="74" y="279"/>
                    <a:pt x="74" y="279"/>
                    <a:pt x="74" y="279"/>
                  </a:cubicBezTo>
                  <a:cubicBezTo>
                    <a:pt x="57" y="278"/>
                    <a:pt x="41" y="275"/>
                    <a:pt x="29" y="270"/>
                  </a:cubicBezTo>
                  <a:close/>
                  <a:moveTo>
                    <a:pt x="135" y="236"/>
                  </a:moveTo>
                  <a:cubicBezTo>
                    <a:pt x="147" y="241"/>
                    <a:pt x="155" y="248"/>
                    <a:pt x="154" y="254"/>
                  </a:cubicBezTo>
                  <a:cubicBezTo>
                    <a:pt x="154" y="259"/>
                    <a:pt x="148" y="265"/>
                    <a:pt x="138" y="269"/>
                  </a:cubicBezTo>
                  <a:cubicBezTo>
                    <a:pt x="126" y="275"/>
                    <a:pt x="109" y="278"/>
                    <a:pt x="90" y="279"/>
                  </a:cubicBezTo>
                  <a:cubicBezTo>
                    <a:pt x="93" y="227"/>
                    <a:pt x="93" y="227"/>
                    <a:pt x="93" y="227"/>
                  </a:cubicBezTo>
                  <a:cubicBezTo>
                    <a:pt x="109" y="228"/>
                    <a:pt x="123" y="231"/>
                    <a:pt x="135" y="236"/>
                  </a:cubicBezTo>
                  <a:close/>
                  <a:moveTo>
                    <a:pt x="121" y="167"/>
                  </a:moveTo>
                  <a:cubicBezTo>
                    <a:pt x="128" y="170"/>
                    <a:pt x="132" y="175"/>
                    <a:pt x="132" y="179"/>
                  </a:cubicBezTo>
                  <a:cubicBezTo>
                    <a:pt x="132" y="182"/>
                    <a:pt x="128" y="187"/>
                    <a:pt x="121" y="190"/>
                  </a:cubicBezTo>
                  <a:cubicBezTo>
                    <a:pt x="114" y="193"/>
                    <a:pt x="104" y="195"/>
                    <a:pt x="94" y="195"/>
                  </a:cubicBezTo>
                  <a:cubicBezTo>
                    <a:pt x="96" y="161"/>
                    <a:pt x="96" y="161"/>
                    <a:pt x="96" y="161"/>
                  </a:cubicBezTo>
                  <a:cubicBezTo>
                    <a:pt x="105" y="161"/>
                    <a:pt x="114" y="163"/>
                    <a:pt x="121" y="167"/>
                  </a:cubicBez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359" name="Google Shape;359;p9"/>
            <p:cNvSpPr/>
            <p:nvPr/>
          </p:nvSpPr>
          <p:spPr>
            <a:xfrm>
              <a:off x="4141788" y="2541588"/>
              <a:ext cx="360363" cy="588963"/>
            </a:xfrm>
            <a:custGeom>
              <a:rect b="b" l="l" r="r" t="t"/>
              <a:pathLst>
                <a:path extrusionOk="0" h="1659" w="1016">
                  <a:moveTo>
                    <a:pt x="597" y="1197"/>
                  </a:moveTo>
                  <a:cubicBezTo>
                    <a:pt x="708" y="1111"/>
                    <a:pt x="820" y="1024"/>
                    <a:pt x="931" y="938"/>
                  </a:cubicBezTo>
                  <a:cubicBezTo>
                    <a:pt x="960" y="916"/>
                    <a:pt x="988" y="894"/>
                    <a:pt x="1016" y="872"/>
                  </a:cubicBezTo>
                  <a:cubicBezTo>
                    <a:pt x="698" y="0"/>
                    <a:pt x="698" y="0"/>
                    <a:pt x="698" y="0"/>
                  </a:cubicBezTo>
                  <a:cubicBezTo>
                    <a:pt x="653" y="68"/>
                    <a:pt x="565" y="204"/>
                    <a:pt x="519" y="271"/>
                  </a:cubicBezTo>
                  <a:cubicBezTo>
                    <a:pt x="506" y="291"/>
                    <a:pt x="492" y="311"/>
                    <a:pt x="479" y="331"/>
                  </a:cubicBezTo>
                  <a:cubicBezTo>
                    <a:pt x="328" y="555"/>
                    <a:pt x="177" y="780"/>
                    <a:pt x="26" y="1004"/>
                  </a:cubicBezTo>
                  <a:cubicBezTo>
                    <a:pt x="24" y="1072"/>
                    <a:pt x="21" y="1140"/>
                    <a:pt x="18" y="1208"/>
                  </a:cubicBezTo>
                  <a:cubicBezTo>
                    <a:pt x="12" y="1358"/>
                    <a:pt x="6" y="1508"/>
                    <a:pt x="0" y="1659"/>
                  </a:cubicBezTo>
                  <a:cubicBezTo>
                    <a:pt x="46" y="1623"/>
                    <a:pt x="91" y="1588"/>
                    <a:pt x="137" y="1553"/>
                  </a:cubicBezTo>
                  <a:cubicBezTo>
                    <a:pt x="290" y="1434"/>
                    <a:pt x="443" y="1316"/>
                    <a:pt x="597" y="1197"/>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360" name="Google Shape;360;p9"/>
            <p:cNvSpPr/>
            <p:nvPr/>
          </p:nvSpPr>
          <p:spPr>
            <a:xfrm>
              <a:off x="4210051" y="2574925"/>
              <a:ext cx="220663" cy="503238"/>
            </a:xfrm>
            <a:custGeom>
              <a:rect b="b" l="l" r="r" t="t"/>
              <a:pathLst>
                <a:path extrusionOk="0" h="1415" w="622">
                  <a:moveTo>
                    <a:pt x="429" y="758"/>
                  </a:moveTo>
                  <a:cubicBezTo>
                    <a:pt x="387" y="935"/>
                    <a:pt x="169" y="1165"/>
                    <a:pt x="0" y="1300"/>
                  </a:cubicBezTo>
                  <a:cubicBezTo>
                    <a:pt x="5" y="1415"/>
                    <a:pt x="5" y="1415"/>
                    <a:pt x="5" y="1415"/>
                  </a:cubicBezTo>
                  <a:cubicBezTo>
                    <a:pt x="622" y="958"/>
                    <a:pt x="622" y="958"/>
                    <a:pt x="622" y="958"/>
                  </a:cubicBezTo>
                  <a:cubicBezTo>
                    <a:pt x="622" y="958"/>
                    <a:pt x="496" y="464"/>
                    <a:pt x="490" y="0"/>
                  </a:cubicBezTo>
                  <a:cubicBezTo>
                    <a:pt x="490" y="0"/>
                    <a:pt x="472" y="574"/>
                    <a:pt x="429" y="758"/>
                  </a:cubicBezTo>
                  <a:close/>
                </a:path>
              </a:pathLst>
            </a:custGeom>
            <a:solidFill>
              <a:srgbClr val="2569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361" name="Google Shape;361;p9"/>
            <p:cNvSpPr/>
            <p:nvPr/>
          </p:nvSpPr>
          <p:spPr>
            <a:xfrm>
              <a:off x="4705351" y="2541588"/>
              <a:ext cx="352425" cy="588963"/>
            </a:xfrm>
            <a:custGeom>
              <a:rect b="b" l="l" r="r" t="t"/>
              <a:pathLst>
                <a:path extrusionOk="0" h="1660" w="991">
                  <a:moveTo>
                    <a:pt x="410" y="1179"/>
                  </a:moveTo>
                  <a:cubicBezTo>
                    <a:pt x="301" y="1089"/>
                    <a:pt x="192" y="999"/>
                    <a:pt x="84" y="909"/>
                  </a:cubicBezTo>
                  <a:cubicBezTo>
                    <a:pt x="56" y="886"/>
                    <a:pt x="28" y="863"/>
                    <a:pt x="0" y="840"/>
                  </a:cubicBezTo>
                  <a:cubicBezTo>
                    <a:pt x="381" y="0"/>
                    <a:pt x="381" y="0"/>
                    <a:pt x="381" y="0"/>
                  </a:cubicBezTo>
                  <a:cubicBezTo>
                    <a:pt x="424" y="68"/>
                    <a:pt x="471" y="167"/>
                    <a:pt x="516" y="249"/>
                  </a:cubicBezTo>
                  <a:cubicBezTo>
                    <a:pt x="529" y="274"/>
                    <a:pt x="542" y="297"/>
                    <a:pt x="555" y="317"/>
                  </a:cubicBezTo>
                  <a:cubicBezTo>
                    <a:pt x="699" y="546"/>
                    <a:pt x="842" y="775"/>
                    <a:pt x="986" y="1005"/>
                  </a:cubicBezTo>
                  <a:cubicBezTo>
                    <a:pt x="986" y="1073"/>
                    <a:pt x="987" y="1141"/>
                    <a:pt x="987" y="1209"/>
                  </a:cubicBezTo>
                  <a:cubicBezTo>
                    <a:pt x="989" y="1359"/>
                    <a:pt x="990" y="1509"/>
                    <a:pt x="991" y="1660"/>
                  </a:cubicBezTo>
                  <a:cubicBezTo>
                    <a:pt x="947" y="1623"/>
                    <a:pt x="902" y="1586"/>
                    <a:pt x="858" y="1550"/>
                  </a:cubicBezTo>
                  <a:cubicBezTo>
                    <a:pt x="709" y="1426"/>
                    <a:pt x="559" y="1303"/>
                    <a:pt x="410" y="1179"/>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362" name="Google Shape;362;p9"/>
            <p:cNvSpPr/>
            <p:nvPr/>
          </p:nvSpPr>
          <p:spPr>
            <a:xfrm>
              <a:off x="4779963" y="2582863"/>
              <a:ext cx="214313" cy="508000"/>
            </a:xfrm>
            <a:custGeom>
              <a:rect b="b" l="l" r="r" t="t"/>
              <a:pathLst>
                <a:path extrusionOk="0" h="1429" w="605">
                  <a:moveTo>
                    <a:pt x="208" y="760"/>
                  </a:moveTo>
                  <a:cubicBezTo>
                    <a:pt x="178" y="574"/>
                    <a:pt x="201" y="0"/>
                    <a:pt x="201" y="0"/>
                  </a:cubicBezTo>
                  <a:cubicBezTo>
                    <a:pt x="161" y="462"/>
                    <a:pt x="0" y="948"/>
                    <a:pt x="0" y="948"/>
                  </a:cubicBezTo>
                  <a:cubicBezTo>
                    <a:pt x="593" y="1429"/>
                    <a:pt x="593" y="1429"/>
                    <a:pt x="593" y="1429"/>
                  </a:cubicBezTo>
                  <a:cubicBezTo>
                    <a:pt x="605" y="1296"/>
                    <a:pt x="605" y="1296"/>
                    <a:pt x="605" y="1296"/>
                  </a:cubicBezTo>
                  <a:cubicBezTo>
                    <a:pt x="446" y="1150"/>
                    <a:pt x="237" y="939"/>
                    <a:pt x="208" y="760"/>
                  </a:cubicBezTo>
                  <a:close/>
                </a:path>
              </a:pathLst>
            </a:custGeom>
            <a:solidFill>
              <a:srgbClr val="2569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363" name="Google Shape;363;p9"/>
            <p:cNvSpPr/>
            <p:nvPr/>
          </p:nvSpPr>
          <p:spPr>
            <a:xfrm>
              <a:off x="5026026" y="3157538"/>
              <a:ext cx="123825" cy="414338"/>
            </a:xfrm>
            <a:custGeom>
              <a:rect b="b" l="l" r="r" t="t"/>
              <a:pathLst>
                <a:path extrusionOk="0" h="261" w="78">
                  <a:moveTo>
                    <a:pt x="0" y="6"/>
                  </a:moveTo>
                  <a:lnTo>
                    <a:pt x="40" y="261"/>
                  </a:lnTo>
                  <a:lnTo>
                    <a:pt x="78" y="0"/>
                  </a:lnTo>
                  <a:lnTo>
                    <a:pt x="0" y="6"/>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364" name="Google Shape;364;p9"/>
            <p:cNvSpPr/>
            <p:nvPr/>
          </p:nvSpPr>
          <p:spPr>
            <a:xfrm>
              <a:off x="4043363" y="3149600"/>
              <a:ext cx="119063" cy="401638"/>
            </a:xfrm>
            <a:custGeom>
              <a:rect b="b" l="l" r="r" t="t"/>
              <a:pathLst>
                <a:path extrusionOk="0" h="253" w="75">
                  <a:moveTo>
                    <a:pt x="75" y="8"/>
                  </a:moveTo>
                  <a:lnTo>
                    <a:pt x="27" y="253"/>
                  </a:lnTo>
                  <a:lnTo>
                    <a:pt x="0" y="0"/>
                  </a:lnTo>
                  <a:lnTo>
                    <a:pt x="75" y="8"/>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365" name="Google Shape;365;p9"/>
            <p:cNvSpPr/>
            <p:nvPr/>
          </p:nvSpPr>
          <p:spPr>
            <a:xfrm>
              <a:off x="4375151" y="1427163"/>
              <a:ext cx="500063" cy="1727200"/>
            </a:xfrm>
            <a:custGeom>
              <a:rect b="b" l="l" r="r" t="t"/>
              <a:pathLst>
                <a:path extrusionOk="0" h="4866" w="1408">
                  <a:moveTo>
                    <a:pt x="906" y="4678"/>
                  </a:moveTo>
                  <a:cubicBezTo>
                    <a:pt x="1004" y="4553"/>
                    <a:pt x="1093" y="4359"/>
                    <a:pt x="1166" y="4106"/>
                  </a:cubicBezTo>
                  <a:cubicBezTo>
                    <a:pt x="1276" y="3729"/>
                    <a:pt x="1351" y="3218"/>
                    <a:pt x="1372" y="2599"/>
                  </a:cubicBezTo>
                  <a:cubicBezTo>
                    <a:pt x="1408" y="1529"/>
                    <a:pt x="1166" y="600"/>
                    <a:pt x="961" y="204"/>
                  </a:cubicBezTo>
                  <a:cubicBezTo>
                    <a:pt x="894" y="75"/>
                    <a:pt x="832" y="2"/>
                    <a:pt x="784" y="0"/>
                  </a:cubicBezTo>
                  <a:cubicBezTo>
                    <a:pt x="783" y="0"/>
                    <a:pt x="781" y="0"/>
                    <a:pt x="780" y="0"/>
                  </a:cubicBezTo>
                  <a:cubicBezTo>
                    <a:pt x="737" y="2"/>
                    <a:pt x="675" y="64"/>
                    <a:pt x="605" y="176"/>
                  </a:cubicBezTo>
                  <a:cubicBezTo>
                    <a:pt x="375" y="545"/>
                    <a:pt x="58" y="1455"/>
                    <a:pt x="21" y="2534"/>
                  </a:cubicBezTo>
                  <a:cubicBezTo>
                    <a:pt x="0" y="3150"/>
                    <a:pt x="39" y="3663"/>
                    <a:pt x="121" y="4049"/>
                  </a:cubicBezTo>
                  <a:cubicBezTo>
                    <a:pt x="176" y="4307"/>
                    <a:pt x="250" y="4508"/>
                    <a:pt x="338" y="4643"/>
                  </a:cubicBezTo>
                  <a:cubicBezTo>
                    <a:pt x="413" y="4760"/>
                    <a:pt x="499" y="4829"/>
                    <a:pt x="591" y="4844"/>
                  </a:cubicBezTo>
                  <a:cubicBezTo>
                    <a:pt x="731" y="4866"/>
                    <a:pt x="840" y="4763"/>
                    <a:pt x="906" y="4678"/>
                  </a:cubicBez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366" name="Google Shape;366;p9"/>
            <p:cNvSpPr/>
            <p:nvPr/>
          </p:nvSpPr>
          <p:spPr>
            <a:xfrm>
              <a:off x="4391026" y="2689225"/>
              <a:ext cx="439738" cy="141288"/>
            </a:xfrm>
            <a:custGeom>
              <a:rect b="b" l="l" r="r" t="t"/>
              <a:pathLst>
                <a:path extrusionOk="0" h="397" w="1237">
                  <a:moveTo>
                    <a:pt x="0" y="0"/>
                  </a:moveTo>
                  <a:cubicBezTo>
                    <a:pt x="0" y="0"/>
                    <a:pt x="23" y="306"/>
                    <a:pt x="53" y="373"/>
                  </a:cubicBezTo>
                  <a:cubicBezTo>
                    <a:pt x="1161" y="397"/>
                    <a:pt x="1161" y="397"/>
                    <a:pt x="1161" y="397"/>
                  </a:cubicBezTo>
                  <a:cubicBezTo>
                    <a:pt x="1161" y="397"/>
                    <a:pt x="1208" y="251"/>
                    <a:pt x="1237" y="17"/>
                  </a:cubicBezTo>
                  <a:lnTo>
                    <a:pt x="0"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367" name="Google Shape;367;p9"/>
            <p:cNvSpPr/>
            <p:nvPr/>
          </p:nvSpPr>
          <p:spPr>
            <a:xfrm>
              <a:off x="4414838" y="2849563"/>
              <a:ext cx="382588" cy="34925"/>
            </a:xfrm>
            <a:custGeom>
              <a:rect b="b" l="l" r="r" t="t"/>
              <a:pathLst>
                <a:path extrusionOk="0" h="99" w="1078">
                  <a:moveTo>
                    <a:pt x="0" y="0"/>
                  </a:moveTo>
                  <a:cubicBezTo>
                    <a:pt x="0" y="0"/>
                    <a:pt x="8" y="62"/>
                    <a:pt x="17" y="79"/>
                  </a:cubicBezTo>
                  <a:cubicBezTo>
                    <a:pt x="1053" y="99"/>
                    <a:pt x="1053" y="99"/>
                    <a:pt x="1053" y="99"/>
                  </a:cubicBezTo>
                  <a:cubicBezTo>
                    <a:pt x="1053" y="99"/>
                    <a:pt x="1078" y="29"/>
                    <a:pt x="1074" y="23"/>
                  </a:cubicBezTo>
                  <a:lnTo>
                    <a:pt x="0"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368" name="Google Shape;368;p9"/>
            <p:cNvSpPr/>
            <p:nvPr/>
          </p:nvSpPr>
          <p:spPr>
            <a:xfrm>
              <a:off x="4481513" y="1423988"/>
              <a:ext cx="323850" cy="334963"/>
            </a:xfrm>
            <a:custGeom>
              <a:rect b="b" l="l" r="r" t="t"/>
              <a:pathLst>
                <a:path extrusionOk="0" h="945" w="910">
                  <a:moveTo>
                    <a:pt x="910" y="945"/>
                  </a:moveTo>
                  <a:cubicBezTo>
                    <a:pt x="799" y="434"/>
                    <a:pt x="628" y="0"/>
                    <a:pt x="479" y="11"/>
                  </a:cubicBezTo>
                  <a:cubicBezTo>
                    <a:pt x="344" y="21"/>
                    <a:pt x="132" y="406"/>
                    <a:pt x="0" y="897"/>
                  </a:cubicBezTo>
                  <a:lnTo>
                    <a:pt x="910" y="94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369" name="Google Shape;369;p9"/>
            <p:cNvSpPr/>
            <p:nvPr/>
          </p:nvSpPr>
          <p:spPr>
            <a:xfrm>
              <a:off x="4408488" y="1481138"/>
              <a:ext cx="211138" cy="1474788"/>
            </a:xfrm>
            <a:custGeom>
              <a:rect b="b" l="l" r="r" t="t"/>
              <a:pathLst>
                <a:path extrusionOk="0" h="4156" w="596">
                  <a:moveTo>
                    <a:pt x="573" y="42"/>
                  </a:moveTo>
                  <a:cubicBezTo>
                    <a:pt x="558" y="69"/>
                    <a:pt x="536" y="109"/>
                    <a:pt x="510" y="161"/>
                  </a:cubicBezTo>
                  <a:cubicBezTo>
                    <a:pt x="484" y="213"/>
                    <a:pt x="452" y="277"/>
                    <a:pt x="419" y="351"/>
                  </a:cubicBezTo>
                  <a:cubicBezTo>
                    <a:pt x="385" y="424"/>
                    <a:pt x="348" y="509"/>
                    <a:pt x="313" y="603"/>
                  </a:cubicBezTo>
                  <a:cubicBezTo>
                    <a:pt x="278" y="697"/>
                    <a:pt x="242" y="800"/>
                    <a:pt x="222" y="915"/>
                  </a:cubicBezTo>
                  <a:cubicBezTo>
                    <a:pt x="217" y="944"/>
                    <a:pt x="212" y="972"/>
                    <a:pt x="206" y="1000"/>
                  </a:cubicBezTo>
                  <a:cubicBezTo>
                    <a:pt x="200" y="1029"/>
                    <a:pt x="194" y="1058"/>
                    <a:pt x="187" y="1087"/>
                  </a:cubicBezTo>
                  <a:cubicBezTo>
                    <a:pt x="175" y="1146"/>
                    <a:pt x="163" y="1206"/>
                    <a:pt x="151" y="1267"/>
                  </a:cubicBezTo>
                  <a:cubicBezTo>
                    <a:pt x="127" y="1390"/>
                    <a:pt x="103" y="1517"/>
                    <a:pt x="84" y="1647"/>
                  </a:cubicBezTo>
                  <a:cubicBezTo>
                    <a:pt x="65" y="1777"/>
                    <a:pt x="48" y="1909"/>
                    <a:pt x="34" y="2042"/>
                  </a:cubicBezTo>
                  <a:cubicBezTo>
                    <a:pt x="21" y="2175"/>
                    <a:pt x="11" y="2308"/>
                    <a:pt x="6" y="2440"/>
                  </a:cubicBezTo>
                  <a:cubicBezTo>
                    <a:pt x="4" y="2473"/>
                    <a:pt x="4" y="2505"/>
                    <a:pt x="3" y="2538"/>
                  </a:cubicBezTo>
                  <a:cubicBezTo>
                    <a:pt x="2" y="2570"/>
                    <a:pt x="1" y="2603"/>
                    <a:pt x="1" y="2635"/>
                  </a:cubicBezTo>
                  <a:cubicBezTo>
                    <a:pt x="1" y="2667"/>
                    <a:pt x="0" y="2699"/>
                    <a:pt x="1" y="2731"/>
                  </a:cubicBezTo>
                  <a:cubicBezTo>
                    <a:pt x="1" y="2763"/>
                    <a:pt x="2" y="2795"/>
                    <a:pt x="2" y="2826"/>
                  </a:cubicBezTo>
                  <a:cubicBezTo>
                    <a:pt x="5" y="2951"/>
                    <a:pt x="11" y="3072"/>
                    <a:pt x="22" y="3186"/>
                  </a:cubicBezTo>
                  <a:cubicBezTo>
                    <a:pt x="24" y="3215"/>
                    <a:pt x="27" y="3243"/>
                    <a:pt x="30" y="3271"/>
                  </a:cubicBezTo>
                  <a:cubicBezTo>
                    <a:pt x="33" y="3299"/>
                    <a:pt x="36" y="3326"/>
                    <a:pt x="39" y="3353"/>
                  </a:cubicBezTo>
                  <a:cubicBezTo>
                    <a:pt x="46" y="3406"/>
                    <a:pt x="53" y="3458"/>
                    <a:pt x="60" y="3507"/>
                  </a:cubicBezTo>
                  <a:cubicBezTo>
                    <a:pt x="64" y="3532"/>
                    <a:pt x="68" y="3556"/>
                    <a:pt x="72" y="3580"/>
                  </a:cubicBezTo>
                  <a:cubicBezTo>
                    <a:pt x="76" y="3604"/>
                    <a:pt x="79" y="3627"/>
                    <a:pt x="84" y="3649"/>
                  </a:cubicBezTo>
                  <a:cubicBezTo>
                    <a:pt x="93" y="3694"/>
                    <a:pt x="101" y="3736"/>
                    <a:pt x="110" y="3776"/>
                  </a:cubicBezTo>
                  <a:cubicBezTo>
                    <a:pt x="119" y="3816"/>
                    <a:pt x="127" y="3853"/>
                    <a:pt x="135" y="3887"/>
                  </a:cubicBezTo>
                  <a:cubicBezTo>
                    <a:pt x="144" y="3921"/>
                    <a:pt x="152" y="3952"/>
                    <a:pt x="159" y="3981"/>
                  </a:cubicBezTo>
                  <a:cubicBezTo>
                    <a:pt x="163" y="3995"/>
                    <a:pt x="166" y="4008"/>
                    <a:pt x="170" y="4020"/>
                  </a:cubicBezTo>
                  <a:cubicBezTo>
                    <a:pt x="173" y="4033"/>
                    <a:pt x="177" y="4045"/>
                    <a:pt x="180" y="4055"/>
                  </a:cubicBezTo>
                  <a:cubicBezTo>
                    <a:pt x="187" y="4077"/>
                    <a:pt x="192" y="4096"/>
                    <a:pt x="197" y="4110"/>
                  </a:cubicBezTo>
                  <a:cubicBezTo>
                    <a:pt x="206" y="4140"/>
                    <a:pt x="211" y="4156"/>
                    <a:pt x="211" y="4156"/>
                  </a:cubicBezTo>
                  <a:cubicBezTo>
                    <a:pt x="211" y="4156"/>
                    <a:pt x="207" y="4140"/>
                    <a:pt x="200" y="4109"/>
                  </a:cubicBezTo>
                  <a:cubicBezTo>
                    <a:pt x="197" y="4094"/>
                    <a:pt x="193" y="4075"/>
                    <a:pt x="188" y="4053"/>
                  </a:cubicBezTo>
                  <a:cubicBezTo>
                    <a:pt x="186" y="4042"/>
                    <a:pt x="183" y="4031"/>
                    <a:pt x="180" y="4018"/>
                  </a:cubicBezTo>
                  <a:cubicBezTo>
                    <a:pt x="178" y="4005"/>
                    <a:pt x="175" y="3992"/>
                    <a:pt x="173" y="3977"/>
                  </a:cubicBezTo>
                  <a:cubicBezTo>
                    <a:pt x="167" y="3949"/>
                    <a:pt x="161" y="3917"/>
                    <a:pt x="154" y="3883"/>
                  </a:cubicBezTo>
                  <a:cubicBezTo>
                    <a:pt x="149" y="3848"/>
                    <a:pt x="142" y="3811"/>
                    <a:pt x="136" y="3771"/>
                  </a:cubicBezTo>
                  <a:cubicBezTo>
                    <a:pt x="123" y="3691"/>
                    <a:pt x="111" y="3601"/>
                    <a:pt x="100" y="3502"/>
                  </a:cubicBezTo>
                  <a:cubicBezTo>
                    <a:pt x="94" y="3453"/>
                    <a:pt x="90" y="3401"/>
                    <a:pt x="85" y="3348"/>
                  </a:cubicBezTo>
                  <a:cubicBezTo>
                    <a:pt x="81" y="3295"/>
                    <a:pt x="76" y="3240"/>
                    <a:pt x="73" y="3183"/>
                  </a:cubicBezTo>
                  <a:cubicBezTo>
                    <a:pt x="72" y="3154"/>
                    <a:pt x="70" y="3126"/>
                    <a:pt x="69" y="3096"/>
                  </a:cubicBezTo>
                  <a:cubicBezTo>
                    <a:pt x="68" y="3067"/>
                    <a:pt x="67" y="3038"/>
                    <a:pt x="66" y="3008"/>
                  </a:cubicBezTo>
                  <a:cubicBezTo>
                    <a:pt x="65" y="2978"/>
                    <a:pt x="64" y="2948"/>
                    <a:pt x="64" y="2917"/>
                  </a:cubicBezTo>
                  <a:cubicBezTo>
                    <a:pt x="64" y="2887"/>
                    <a:pt x="63" y="2856"/>
                    <a:pt x="63" y="2825"/>
                  </a:cubicBezTo>
                  <a:cubicBezTo>
                    <a:pt x="62" y="2701"/>
                    <a:pt x="67" y="2573"/>
                    <a:pt x="73" y="2443"/>
                  </a:cubicBezTo>
                  <a:cubicBezTo>
                    <a:pt x="79" y="2313"/>
                    <a:pt x="89" y="2181"/>
                    <a:pt x="103" y="2049"/>
                  </a:cubicBezTo>
                  <a:cubicBezTo>
                    <a:pt x="115" y="1917"/>
                    <a:pt x="131" y="1786"/>
                    <a:pt x="150" y="1657"/>
                  </a:cubicBezTo>
                  <a:cubicBezTo>
                    <a:pt x="169" y="1528"/>
                    <a:pt x="189" y="1401"/>
                    <a:pt x="211" y="1278"/>
                  </a:cubicBezTo>
                  <a:cubicBezTo>
                    <a:pt x="232" y="1156"/>
                    <a:pt x="256" y="1038"/>
                    <a:pt x="273" y="924"/>
                  </a:cubicBezTo>
                  <a:cubicBezTo>
                    <a:pt x="281" y="868"/>
                    <a:pt x="293" y="815"/>
                    <a:pt x="307" y="764"/>
                  </a:cubicBezTo>
                  <a:cubicBezTo>
                    <a:pt x="320" y="712"/>
                    <a:pt x="335" y="663"/>
                    <a:pt x="351" y="616"/>
                  </a:cubicBezTo>
                  <a:cubicBezTo>
                    <a:pt x="382" y="522"/>
                    <a:pt x="414" y="436"/>
                    <a:pt x="443" y="361"/>
                  </a:cubicBezTo>
                  <a:cubicBezTo>
                    <a:pt x="473" y="286"/>
                    <a:pt x="500" y="221"/>
                    <a:pt x="523" y="167"/>
                  </a:cubicBezTo>
                  <a:cubicBezTo>
                    <a:pt x="546" y="114"/>
                    <a:pt x="564" y="72"/>
                    <a:pt x="576" y="43"/>
                  </a:cubicBezTo>
                  <a:cubicBezTo>
                    <a:pt x="589" y="15"/>
                    <a:pt x="596" y="0"/>
                    <a:pt x="596" y="0"/>
                  </a:cubicBezTo>
                  <a:cubicBezTo>
                    <a:pt x="596" y="0"/>
                    <a:pt x="588" y="14"/>
                    <a:pt x="573" y="42"/>
                  </a:cubicBezTo>
                  <a:close/>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370" name="Google Shape;370;p9"/>
            <p:cNvSpPr/>
            <p:nvPr/>
          </p:nvSpPr>
          <p:spPr>
            <a:xfrm>
              <a:off x="4454526" y="1439863"/>
              <a:ext cx="415925" cy="1709738"/>
            </a:xfrm>
            <a:custGeom>
              <a:rect b="b" l="l" r="r" t="t"/>
              <a:pathLst>
                <a:path extrusionOk="0" h="4819" w="1174">
                  <a:moveTo>
                    <a:pt x="640" y="0"/>
                  </a:moveTo>
                  <a:cubicBezTo>
                    <a:pt x="827" y="452"/>
                    <a:pt x="987" y="1290"/>
                    <a:pt x="954" y="2243"/>
                  </a:cubicBezTo>
                  <a:cubicBezTo>
                    <a:pt x="906" y="3661"/>
                    <a:pt x="574" y="4509"/>
                    <a:pt x="201" y="4491"/>
                  </a:cubicBezTo>
                  <a:cubicBezTo>
                    <a:pt x="130" y="4488"/>
                    <a:pt x="62" y="4453"/>
                    <a:pt x="0" y="4390"/>
                  </a:cubicBezTo>
                  <a:cubicBezTo>
                    <a:pt x="11" y="4417"/>
                    <a:pt x="22" y="4443"/>
                    <a:pt x="33" y="4468"/>
                  </a:cubicBezTo>
                  <a:cubicBezTo>
                    <a:pt x="131" y="4687"/>
                    <a:pt x="254" y="4807"/>
                    <a:pt x="390" y="4814"/>
                  </a:cubicBezTo>
                  <a:cubicBezTo>
                    <a:pt x="506" y="4819"/>
                    <a:pt x="614" y="4737"/>
                    <a:pt x="720" y="4586"/>
                  </a:cubicBezTo>
                  <a:cubicBezTo>
                    <a:pt x="963" y="4239"/>
                    <a:pt x="1137" y="3464"/>
                    <a:pt x="1153" y="2489"/>
                  </a:cubicBezTo>
                  <a:cubicBezTo>
                    <a:pt x="1174" y="1170"/>
                    <a:pt x="806" y="98"/>
                    <a:pt x="640" y="0"/>
                  </a:cubicBezTo>
                  <a:close/>
                </a:path>
              </a:pathLst>
            </a:custGeom>
            <a:solidFill>
              <a:srgbClr val="BFBFBF">
                <a:alpha val="34901"/>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371" name="Google Shape;371;p9"/>
            <p:cNvSpPr/>
            <p:nvPr/>
          </p:nvSpPr>
          <p:spPr>
            <a:xfrm>
              <a:off x="4398963" y="2994025"/>
              <a:ext cx="417513" cy="177800"/>
            </a:xfrm>
            <a:custGeom>
              <a:rect b="b" l="l" r="r" t="t"/>
              <a:pathLst>
                <a:path extrusionOk="0" h="500" w="1176">
                  <a:moveTo>
                    <a:pt x="89" y="389"/>
                  </a:moveTo>
                  <a:cubicBezTo>
                    <a:pt x="38" y="359"/>
                    <a:pt x="0" y="306"/>
                    <a:pt x="42" y="194"/>
                  </a:cubicBezTo>
                  <a:cubicBezTo>
                    <a:pt x="61" y="143"/>
                    <a:pt x="97" y="80"/>
                    <a:pt x="156" y="0"/>
                  </a:cubicBezTo>
                  <a:cubicBezTo>
                    <a:pt x="156" y="0"/>
                    <a:pt x="171" y="10"/>
                    <a:pt x="200" y="22"/>
                  </a:cubicBezTo>
                  <a:cubicBezTo>
                    <a:pt x="310" y="71"/>
                    <a:pt x="613" y="170"/>
                    <a:pt x="988" y="1"/>
                  </a:cubicBezTo>
                  <a:cubicBezTo>
                    <a:pt x="988" y="1"/>
                    <a:pt x="1013" y="31"/>
                    <a:pt x="1040" y="76"/>
                  </a:cubicBezTo>
                  <a:cubicBezTo>
                    <a:pt x="1100" y="173"/>
                    <a:pt x="1176" y="340"/>
                    <a:pt x="1047" y="412"/>
                  </a:cubicBezTo>
                  <a:cubicBezTo>
                    <a:pt x="1037" y="418"/>
                    <a:pt x="1024" y="423"/>
                    <a:pt x="1011" y="428"/>
                  </a:cubicBezTo>
                  <a:cubicBezTo>
                    <a:pt x="861" y="478"/>
                    <a:pt x="510" y="500"/>
                    <a:pt x="272" y="451"/>
                  </a:cubicBezTo>
                  <a:cubicBezTo>
                    <a:pt x="236" y="444"/>
                    <a:pt x="203" y="435"/>
                    <a:pt x="173" y="424"/>
                  </a:cubicBezTo>
                  <a:cubicBezTo>
                    <a:pt x="148" y="415"/>
                    <a:pt x="117" y="405"/>
                    <a:pt x="89" y="389"/>
                  </a:cubicBezTo>
                  <a:close/>
                </a:path>
              </a:pathLst>
            </a:custGeom>
            <a:solidFill>
              <a:srgbClr val="2569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372" name="Google Shape;372;p9"/>
            <p:cNvSpPr/>
            <p:nvPr/>
          </p:nvSpPr>
          <p:spPr>
            <a:xfrm>
              <a:off x="4410076" y="3105150"/>
              <a:ext cx="385763" cy="39688"/>
            </a:xfrm>
            <a:custGeom>
              <a:rect b="b" l="l" r="r" t="t"/>
              <a:pathLst>
                <a:path extrusionOk="0" h="112" w="1087">
                  <a:moveTo>
                    <a:pt x="1076" y="26"/>
                  </a:moveTo>
                  <a:cubicBezTo>
                    <a:pt x="1068" y="29"/>
                    <a:pt x="1056" y="32"/>
                    <a:pt x="1042" y="36"/>
                  </a:cubicBezTo>
                  <a:cubicBezTo>
                    <a:pt x="1027" y="41"/>
                    <a:pt x="1009" y="45"/>
                    <a:pt x="989" y="50"/>
                  </a:cubicBezTo>
                  <a:cubicBezTo>
                    <a:pt x="968" y="55"/>
                    <a:pt x="945" y="61"/>
                    <a:pt x="920" y="66"/>
                  </a:cubicBezTo>
                  <a:cubicBezTo>
                    <a:pt x="894" y="71"/>
                    <a:pt x="867" y="75"/>
                    <a:pt x="837" y="80"/>
                  </a:cubicBezTo>
                  <a:cubicBezTo>
                    <a:pt x="823" y="83"/>
                    <a:pt x="807" y="84"/>
                    <a:pt x="792" y="86"/>
                  </a:cubicBezTo>
                  <a:cubicBezTo>
                    <a:pt x="776" y="88"/>
                    <a:pt x="761" y="91"/>
                    <a:pt x="744" y="92"/>
                  </a:cubicBezTo>
                  <a:cubicBezTo>
                    <a:pt x="712" y="94"/>
                    <a:pt x="679" y="98"/>
                    <a:pt x="645" y="99"/>
                  </a:cubicBezTo>
                  <a:cubicBezTo>
                    <a:pt x="628" y="99"/>
                    <a:pt x="611" y="100"/>
                    <a:pt x="593" y="100"/>
                  </a:cubicBezTo>
                  <a:cubicBezTo>
                    <a:pt x="576" y="100"/>
                    <a:pt x="559" y="100"/>
                    <a:pt x="542" y="100"/>
                  </a:cubicBezTo>
                  <a:cubicBezTo>
                    <a:pt x="507" y="100"/>
                    <a:pt x="473" y="97"/>
                    <a:pt x="439" y="95"/>
                  </a:cubicBezTo>
                  <a:cubicBezTo>
                    <a:pt x="430" y="94"/>
                    <a:pt x="422" y="94"/>
                    <a:pt x="413" y="93"/>
                  </a:cubicBezTo>
                  <a:cubicBezTo>
                    <a:pt x="405" y="92"/>
                    <a:pt x="397" y="91"/>
                    <a:pt x="388" y="90"/>
                  </a:cubicBezTo>
                  <a:cubicBezTo>
                    <a:pt x="372" y="88"/>
                    <a:pt x="355" y="86"/>
                    <a:pt x="339" y="84"/>
                  </a:cubicBezTo>
                  <a:cubicBezTo>
                    <a:pt x="331" y="83"/>
                    <a:pt x="323" y="82"/>
                    <a:pt x="315" y="81"/>
                  </a:cubicBezTo>
                  <a:cubicBezTo>
                    <a:pt x="308" y="80"/>
                    <a:pt x="300" y="78"/>
                    <a:pt x="292" y="77"/>
                  </a:cubicBezTo>
                  <a:cubicBezTo>
                    <a:pt x="277" y="74"/>
                    <a:pt x="262" y="71"/>
                    <a:pt x="247" y="68"/>
                  </a:cubicBezTo>
                  <a:cubicBezTo>
                    <a:pt x="233" y="65"/>
                    <a:pt x="218" y="63"/>
                    <a:pt x="205" y="60"/>
                  </a:cubicBezTo>
                  <a:cubicBezTo>
                    <a:pt x="191" y="56"/>
                    <a:pt x="178" y="53"/>
                    <a:pt x="166" y="50"/>
                  </a:cubicBezTo>
                  <a:cubicBezTo>
                    <a:pt x="153" y="47"/>
                    <a:pt x="141" y="43"/>
                    <a:pt x="129" y="40"/>
                  </a:cubicBezTo>
                  <a:cubicBezTo>
                    <a:pt x="118" y="37"/>
                    <a:pt x="107" y="35"/>
                    <a:pt x="97" y="32"/>
                  </a:cubicBezTo>
                  <a:cubicBezTo>
                    <a:pt x="77" y="25"/>
                    <a:pt x="59" y="19"/>
                    <a:pt x="45" y="14"/>
                  </a:cubicBezTo>
                  <a:cubicBezTo>
                    <a:pt x="16" y="5"/>
                    <a:pt x="0" y="0"/>
                    <a:pt x="0" y="0"/>
                  </a:cubicBezTo>
                  <a:cubicBezTo>
                    <a:pt x="0" y="0"/>
                    <a:pt x="16" y="6"/>
                    <a:pt x="44" y="17"/>
                  </a:cubicBezTo>
                  <a:cubicBezTo>
                    <a:pt x="59" y="22"/>
                    <a:pt x="76" y="28"/>
                    <a:pt x="96" y="36"/>
                  </a:cubicBezTo>
                  <a:cubicBezTo>
                    <a:pt x="115" y="43"/>
                    <a:pt x="139" y="49"/>
                    <a:pt x="164" y="56"/>
                  </a:cubicBezTo>
                  <a:cubicBezTo>
                    <a:pt x="176" y="60"/>
                    <a:pt x="189" y="64"/>
                    <a:pt x="203" y="68"/>
                  </a:cubicBezTo>
                  <a:cubicBezTo>
                    <a:pt x="216" y="72"/>
                    <a:pt x="231" y="74"/>
                    <a:pt x="245" y="77"/>
                  </a:cubicBezTo>
                  <a:cubicBezTo>
                    <a:pt x="260" y="80"/>
                    <a:pt x="275" y="83"/>
                    <a:pt x="290" y="87"/>
                  </a:cubicBezTo>
                  <a:cubicBezTo>
                    <a:pt x="298" y="88"/>
                    <a:pt x="306" y="90"/>
                    <a:pt x="314" y="91"/>
                  </a:cubicBezTo>
                  <a:cubicBezTo>
                    <a:pt x="322" y="92"/>
                    <a:pt x="330" y="93"/>
                    <a:pt x="338" y="95"/>
                  </a:cubicBezTo>
                  <a:cubicBezTo>
                    <a:pt x="354" y="97"/>
                    <a:pt x="370" y="99"/>
                    <a:pt x="387" y="101"/>
                  </a:cubicBezTo>
                  <a:cubicBezTo>
                    <a:pt x="395" y="102"/>
                    <a:pt x="404" y="103"/>
                    <a:pt x="412" y="105"/>
                  </a:cubicBezTo>
                  <a:cubicBezTo>
                    <a:pt x="421" y="105"/>
                    <a:pt x="429" y="106"/>
                    <a:pt x="438" y="106"/>
                  </a:cubicBezTo>
                  <a:cubicBezTo>
                    <a:pt x="472" y="109"/>
                    <a:pt x="507" y="112"/>
                    <a:pt x="541" y="112"/>
                  </a:cubicBezTo>
                  <a:cubicBezTo>
                    <a:pt x="559" y="112"/>
                    <a:pt x="576" y="112"/>
                    <a:pt x="594" y="112"/>
                  </a:cubicBezTo>
                  <a:cubicBezTo>
                    <a:pt x="611" y="112"/>
                    <a:pt x="628" y="111"/>
                    <a:pt x="645" y="110"/>
                  </a:cubicBezTo>
                  <a:cubicBezTo>
                    <a:pt x="680" y="109"/>
                    <a:pt x="713" y="105"/>
                    <a:pt x="746" y="102"/>
                  </a:cubicBezTo>
                  <a:cubicBezTo>
                    <a:pt x="762" y="101"/>
                    <a:pt x="778" y="98"/>
                    <a:pt x="793" y="96"/>
                  </a:cubicBezTo>
                  <a:cubicBezTo>
                    <a:pt x="809" y="94"/>
                    <a:pt x="824" y="92"/>
                    <a:pt x="839" y="89"/>
                  </a:cubicBezTo>
                  <a:cubicBezTo>
                    <a:pt x="868" y="84"/>
                    <a:pt x="896" y="79"/>
                    <a:pt x="921" y="72"/>
                  </a:cubicBezTo>
                  <a:cubicBezTo>
                    <a:pt x="947" y="67"/>
                    <a:pt x="970" y="61"/>
                    <a:pt x="990" y="55"/>
                  </a:cubicBezTo>
                  <a:cubicBezTo>
                    <a:pt x="1011" y="49"/>
                    <a:pt x="1028" y="43"/>
                    <a:pt x="1043" y="39"/>
                  </a:cubicBezTo>
                  <a:cubicBezTo>
                    <a:pt x="1071" y="29"/>
                    <a:pt x="1087" y="22"/>
                    <a:pt x="1087" y="22"/>
                  </a:cubicBezTo>
                  <a:cubicBezTo>
                    <a:pt x="1087" y="22"/>
                    <a:pt x="1083" y="24"/>
                    <a:pt x="1076" y="26"/>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373" name="Google Shape;373;p9"/>
            <p:cNvSpPr/>
            <p:nvPr/>
          </p:nvSpPr>
          <p:spPr>
            <a:xfrm>
              <a:off x="4492626" y="2066925"/>
              <a:ext cx="288925" cy="287338"/>
            </a:xfrm>
            <a:custGeom>
              <a:rect b="b" l="l" r="r" t="t"/>
              <a:pathLst>
                <a:path extrusionOk="0" h="813" w="813">
                  <a:moveTo>
                    <a:pt x="732" y="260"/>
                  </a:moveTo>
                  <a:cubicBezTo>
                    <a:pt x="813" y="440"/>
                    <a:pt x="732" y="651"/>
                    <a:pt x="553" y="732"/>
                  </a:cubicBezTo>
                  <a:cubicBezTo>
                    <a:pt x="373" y="813"/>
                    <a:pt x="162" y="733"/>
                    <a:pt x="81" y="553"/>
                  </a:cubicBezTo>
                  <a:cubicBezTo>
                    <a:pt x="0" y="374"/>
                    <a:pt x="80" y="162"/>
                    <a:pt x="259" y="81"/>
                  </a:cubicBezTo>
                  <a:cubicBezTo>
                    <a:pt x="439" y="0"/>
                    <a:pt x="651" y="80"/>
                    <a:pt x="732" y="26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374" name="Google Shape;374;p9"/>
            <p:cNvSpPr/>
            <p:nvPr/>
          </p:nvSpPr>
          <p:spPr>
            <a:xfrm>
              <a:off x="4519613" y="2093913"/>
              <a:ext cx="233363" cy="233363"/>
            </a:xfrm>
            <a:custGeom>
              <a:rect b="b" l="l" r="r" t="t"/>
              <a:pathLst>
                <a:path extrusionOk="0" h="656" w="656">
                  <a:moveTo>
                    <a:pt x="591" y="209"/>
                  </a:moveTo>
                  <a:cubicBezTo>
                    <a:pt x="656" y="354"/>
                    <a:pt x="591" y="525"/>
                    <a:pt x="446" y="590"/>
                  </a:cubicBezTo>
                  <a:cubicBezTo>
                    <a:pt x="301" y="656"/>
                    <a:pt x="131" y="591"/>
                    <a:pt x="65" y="446"/>
                  </a:cubicBezTo>
                  <a:cubicBezTo>
                    <a:pt x="0" y="301"/>
                    <a:pt x="65" y="130"/>
                    <a:pt x="210" y="65"/>
                  </a:cubicBezTo>
                  <a:cubicBezTo>
                    <a:pt x="355" y="0"/>
                    <a:pt x="525" y="64"/>
                    <a:pt x="591" y="209"/>
                  </a:cubicBezTo>
                  <a:close/>
                </a:path>
              </a:pathLst>
            </a:custGeom>
            <a:solidFill>
              <a:schemeClr val="accent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375" name="Google Shape;375;p9"/>
            <p:cNvSpPr/>
            <p:nvPr/>
          </p:nvSpPr>
          <p:spPr>
            <a:xfrm>
              <a:off x="4613276" y="2151063"/>
              <a:ext cx="114300" cy="161925"/>
            </a:xfrm>
            <a:custGeom>
              <a:rect b="b" l="l" r="r" t="t"/>
              <a:pathLst>
                <a:path extrusionOk="0" h="456" w="321">
                  <a:moveTo>
                    <a:pt x="321" y="32"/>
                  </a:moveTo>
                  <a:cubicBezTo>
                    <a:pt x="315" y="21"/>
                    <a:pt x="309" y="11"/>
                    <a:pt x="301" y="0"/>
                  </a:cubicBezTo>
                  <a:cubicBezTo>
                    <a:pt x="246" y="213"/>
                    <a:pt x="94" y="370"/>
                    <a:pt x="0" y="450"/>
                  </a:cubicBezTo>
                  <a:cubicBezTo>
                    <a:pt x="1" y="450"/>
                    <a:pt x="3" y="451"/>
                    <a:pt x="4" y="451"/>
                  </a:cubicBezTo>
                  <a:cubicBezTo>
                    <a:pt x="15" y="453"/>
                    <a:pt x="26" y="455"/>
                    <a:pt x="36" y="456"/>
                  </a:cubicBezTo>
                  <a:cubicBezTo>
                    <a:pt x="255" y="331"/>
                    <a:pt x="311" y="150"/>
                    <a:pt x="321" y="32"/>
                  </a:cubicBezTo>
                  <a:close/>
                </a:path>
              </a:pathLst>
            </a:custGeom>
            <a:solidFill>
              <a:srgbClr val="C6C6C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376" name="Google Shape;376;p9"/>
            <p:cNvSpPr/>
            <p:nvPr/>
          </p:nvSpPr>
          <p:spPr>
            <a:xfrm>
              <a:off x="4562476" y="1831975"/>
              <a:ext cx="157163" cy="155575"/>
            </a:xfrm>
            <a:custGeom>
              <a:rect b="b" l="l" r="r" t="t"/>
              <a:pathLst>
                <a:path extrusionOk="0" h="442" w="441">
                  <a:moveTo>
                    <a:pt x="397" y="141"/>
                  </a:moveTo>
                  <a:cubicBezTo>
                    <a:pt x="441" y="239"/>
                    <a:pt x="398" y="354"/>
                    <a:pt x="300" y="398"/>
                  </a:cubicBezTo>
                  <a:cubicBezTo>
                    <a:pt x="203" y="442"/>
                    <a:pt x="88" y="398"/>
                    <a:pt x="44" y="301"/>
                  </a:cubicBezTo>
                  <a:cubicBezTo>
                    <a:pt x="0" y="203"/>
                    <a:pt x="44" y="88"/>
                    <a:pt x="141" y="44"/>
                  </a:cubicBezTo>
                  <a:cubicBezTo>
                    <a:pt x="239" y="0"/>
                    <a:pt x="353" y="44"/>
                    <a:pt x="397" y="14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377" name="Google Shape;377;p9"/>
            <p:cNvSpPr/>
            <p:nvPr/>
          </p:nvSpPr>
          <p:spPr>
            <a:xfrm>
              <a:off x="4581526" y="1849438"/>
              <a:ext cx="119063" cy="119063"/>
            </a:xfrm>
            <a:custGeom>
              <a:rect b="b" l="l" r="r" t="t"/>
              <a:pathLst>
                <a:path extrusionOk="0" h="336" w="335">
                  <a:moveTo>
                    <a:pt x="302" y="108"/>
                  </a:moveTo>
                  <a:cubicBezTo>
                    <a:pt x="335" y="182"/>
                    <a:pt x="302" y="269"/>
                    <a:pt x="228" y="302"/>
                  </a:cubicBezTo>
                  <a:cubicBezTo>
                    <a:pt x="154" y="336"/>
                    <a:pt x="67" y="303"/>
                    <a:pt x="33" y="229"/>
                  </a:cubicBezTo>
                  <a:cubicBezTo>
                    <a:pt x="0" y="154"/>
                    <a:pt x="33" y="67"/>
                    <a:pt x="107" y="34"/>
                  </a:cubicBezTo>
                  <a:cubicBezTo>
                    <a:pt x="181" y="0"/>
                    <a:pt x="269" y="33"/>
                    <a:pt x="302" y="108"/>
                  </a:cubicBezTo>
                  <a:close/>
                </a:path>
              </a:pathLst>
            </a:custGeom>
            <a:solidFill>
              <a:schemeClr val="accent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378" name="Google Shape;378;p9"/>
            <p:cNvSpPr/>
            <p:nvPr/>
          </p:nvSpPr>
          <p:spPr>
            <a:xfrm>
              <a:off x="4629151" y="1879600"/>
              <a:ext cx="58738" cy="82550"/>
            </a:xfrm>
            <a:custGeom>
              <a:rect b="b" l="l" r="r" t="t"/>
              <a:pathLst>
                <a:path extrusionOk="0" h="233" w="164">
                  <a:moveTo>
                    <a:pt x="164" y="16"/>
                  </a:moveTo>
                  <a:cubicBezTo>
                    <a:pt x="161" y="11"/>
                    <a:pt x="158" y="5"/>
                    <a:pt x="154" y="0"/>
                  </a:cubicBezTo>
                  <a:cubicBezTo>
                    <a:pt x="126" y="109"/>
                    <a:pt x="48" y="189"/>
                    <a:pt x="0" y="230"/>
                  </a:cubicBezTo>
                  <a:cubicBezTo>
                    <a:pt x="1" y="230"/>
                    <a:pt x="1" y="230"/>
                    <a:pt x="2" y="230"/>
                  </a:cubicBezTo>
                  <a:cubicBezTo>
                    <a:pt x="7" y="232"/>
                    <a:pt x="13" y="233"/>
                    <a:pt x="19" y="233"/>
                  </a:cubicBezTo>
                  <a:cubicBezTo>
                    <a:pt x="131" y="169"/>
                    <a:pt x="159" y="77"/>
                    <a:pt x="164" y="16"/>
                  </a:cubicBezTo>
                  <a:close/>
                </a:path>
              </a:pathLst>
            </a:custGeom>
            <a:solidFill>
              <a:srgbClr val="C6C6C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379" name="Google Shape;379;p9"/>
            <p:cNvSpPr/>
            <p:nvPr/>
          </p:nvSpPr>
          <p:spPr>
            <a:xfrm>
              <a:off x="4984751" y="2746375"/>
              <a:ext cx="201613" cy="431800"/>
            </a:xfrm>
            <a:custGeom>
              <a:rect b="b" l="l" r="r" t="t"/>
              <a:pathLst>
                <a:path extrusionOk="0" h="1215" w="568">
                  <a:moveTo>
                    <a:pt x="272" y="7"/>
                  </a:moveTo>
                  <a:cubicBezTo>
                    <a:pt x="38" y="13"/>
                    <a:pt x="0" y="1027"/>
                    <a:pt x="1" y="1180"/>
                  </a:cubicBezTo>
                  <a:cubicBezTo>
                    <a:pt x="1" y="1180"/>
                    <a:pt x="83" y="1215"/>
                    <a:pt x="285" y="1209"/>
                  </a:cubicBezTo>
                  <a:cubicBezTo>
                    <a:pt x="475" y="1204"/>
                    <a:pt x="568" y="1164"/>
                    <a:pt x="568" y="1164"/>
                  </a:cubicBezTo>
                  <a:cubicBezTo>
                    <a:pt x="568" y="1164"/>
                    <a:pt x="524" y="0"/>
                    <a:pt x="272" y="7"/>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380" name="Google Shape;380;p9"/>
            <p:cNvSpPr/>
            <p:nvPr/>
          </p:nvSpPr>
          <p:spPr>
            <a:xfrm>
              <a:off x="5024438" y="2714625"/>
              <a:ext cx="161925" cy="457200"/>
            </a:xfrm>
            <a:custGeom>
              <a:rect b="b" l="l" r="r" t="t"/>
              <a:pathLst>
                <a:path extrusionOk="0" h="1291" w="459">
                  <a:moveTo>
                    <a:pt x="0" y="333"/>
                  </a:moveTo>
                  <a:cubicBezTo>
                    <a:pt x="0" y="333"/>
                    <a:pt x="23" y="240"/>
                    <a:pt x="66" y="173"/>
                  </a:cubicBezTo>
                  <a:cubicBezTo>
                    <a:pt x="139" y="60"/>
                    <a:pt x="261" y="5"/>
                    <a:pt x="370" y="474"/>
                  </a:cubicBezTo>
                  <a:cubicBezTo>
                    <a:pt x="370" y="474"/>
                    <a:pt x="441" y="798"/>
                    <a:pt x="459" y="1257"/>
                  </a:cubicBezTo>
                  <a:cubicBezTo>
                    <a:pt x="459" y="1257"/>
                    <a:pt x="401" y="1285"/>
                    <a:pt x="316" y="1291"/>
                  </a:cubicBezTo>
                  <a:cubicBezTo>
                    <a:pt x="316" y="1291"/>
                    <a:pt x="412" y="0"/>
                    <a:pt x="0" y="333"/>
                  </a:cubicBezTo>
                  <a:close/>
                </a:path>
              </a:pathLst>
            </a:custGeom>
            <a:solidFill>
              <a:srgbClr val="2569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381" name="Google Shape;381;p9"/>
            <p:cNvSpPr/>
            <p:nvPr/>
          </p:nvSpPr>
          <p:spPr>
            <a:xfrm>
              <a:off x="4011613" y="2743200"/>
              <a:ext cx="203200" cy="434975"/>
            </a:xfrm>
            <a:custGeom>
              <a:rect b="b" l="l" r="r" t="t"/>
              <a:pathLst>
                <a:path extrusionOk="0" h="1228" w="572">
                  <a:moveTo>
                    <a:pt x="333" y="15"/>
                  </a:moveTo>
                  <a:cubicBezTo>
                    <a:pt x="81" y="0"/>
                    <a:pt x="0" y="1162"/>
                    <a:pt x="0" y="1162"/>
                  </a:cubicBezTo>
                  <a:cubicBezTo>
                    <a:pt x="0" y="1162"/>
                    <a:pt x="92" y="1205"/>
                    <a:pt x="282" y="1216"/>
                  </a:cubicBezTo>
                  <a:cubicBezTo>
                    <a:pt x="483" y="1228"/>
                    <a:pt x="566" y="1196"/>
                    <a:pt x="566" y="1196"/>
                  </a:cubicBezTo>
                  <a:cubicBezTo>
                    <a:pt x="572" y="1044"/>
                    <a:pt x="566" y="29"/>
                    <a:pt x="333" y="15"/>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382" name="Google Shape;382;p9"/>
            <p:cNvSpPr/>
            <p:nvPr/>
          </p:nvSpPr>
          <p:spPr>
            <a:xfrm>
              <a:off x="4011613" y="2709863"/>
              <a:ext cx="173038" cy="458788"/>
            </a:xfrm>
            <a:custGeom>
              <a:rect b="b" l="l" r="r" t="t"/>
              <a:pathLst>
                <a:path extrusionOk="0" h="1294" w="489">
                  <a:moveTo>
                    <a:pt x="427" y="185"/>
                  </a:moveTo>
                  <a:cubicBezTo>
                    <a:pt x="358" y="70"/>
                    <a:pt x="238" y="11"/>
                    <a:pt x="114" y="475"/>
                  </a:cubicBezTo>
                  <a:cubicBezTo>
                    <a:pt x="114" y="475"/>
                    <a:pt x="33" y="797"/>
                    <a:pt x="0" y="1255"/>
                  </a:cubicBezTo>
                  <a:cubicBezTo>
                    <a:pt x="0" y="1255"/>
                    <a:pt x="57" y="1285"/>
                    <a:pt x="141" y="1294"/>
                  </a:cubicBezTo>
                  <a:cubicBezTo>
                    <a:pt x="141" y="1294"/>
                    <a:pt x="87" y="0"/>
                    <a:pt x="489" y="347"/>
                  </a:cubicBezTo>
                  <a:cubicBezTo>
                    <a:pt x="489" y="347"/>
                    <a:pt x="468" y="253"/>
                    <a:pt x="427" y="185"/>
                  </a:cubicBezTo>
                  <a:close/>
                </a:path>
              </a:pathLst>
            </a:custGeom>
            <a:solidFill>
              <a:srgbClr val="2569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grpSp>
      <p:grpSp>
        <p:nvGrpSpPr>
          <p:cNvPr id="383" name="Google Shape;383;p9"/>
          <p:cNvGrpSpPr/>
          <p:nvPr/>
        </p:nvGrpSpPr>
        <p:grpSpPr>
          <a:xfrm>
            <a:off x="577999" y="2789327"/>
            <a:ext cx="2128585" cy="1483761"/>
            <a:chOff x="465827" y="2540931"/>
            <a:chExt cx="2128585" cy="1483761"/>
          </a:xfrm>
        </p:grpSpPr>
        <p:sp>
          <p:nvSpPr>
            <p:cNvPr id="384" name="Google Shape;384;p9"/>
            <p:cNvSpPr txBox="1"/>
            <p:nvPr/>
          </p:nvSpPr>
          <p:spPr>
            <a:xfrm>
              <a:off x="465827" y="2540931"/>
              <a:ext cx="2128584" cy="449162"/>
            </a:xfrm>
            <a:prstGeom prst="rect">
              <a:avLst/>
            </a:prstGeom>
            <a:noFill/>
            <a:ln>
              <a:noFill/>
            </a:ln>
          </p:spPr>
          <p:txBody>
            <a:bodyPr anchorCtr="0" anchor="t" bIns="0" lIns="0" spcFirstLastPara="1" rIns="0" wrap="square" tIns="0">
              <a:spAutoFit/>
            </a:bodyPr>
            <a:lstStyle/>
            <a:p>
              <a:pPr indent="0" lvl="0" marL="0" marR="0" rtl="0" algn="r">
                <a:lnSpc>
                  <a:spcPct val="126315"/>
                </a:lnSpc>
                <a:spcBef>
                  <a:spcPts val="0"/>
                </a:spcBef>
                <a:spcAft>
                  <a:spcPts val="0"/>
                </a:spcAft>
                <a:buNone/>
              </a:pPr>
              <a:r>
                <a:rPr b="1" lang="en-US" sz="950" cap="none">
                  <a:solidFill>
                    <a:schemeClr val="accent3"/>
                  </a:solidFill>
                  <a:latin typeface="Lato"/>
                  <a:ea typeface="Lato"/>
                  <a:cs typeface="Lato"/>
                  <a:sym typeface="Lato"/>
                </a:rPr>
                <a:t>RECOGNISE ALL THE SIGNIFICANT SOURCES OF DATA INVOLVED IN YOUR COMPANY</a:t>
              </a:r>
              <a:endParaRPr/>
            </a:p>
          </p:txBody>
        </p:sp>
        <p:sp>
          <p:nvSpPr>
            <p:cNvPr id="385" name="Google Shape;385;p9"/>
            <p:cNvSpPr txBox="1"/>
            <p:nvPr/>
          </p:nvSpPr>
          <p:spPr>
            <a:xfrm>
              <a:off x="501186" y="3049297"/>
              <a:ext cx="2093226" cy="975395"/>
            </a:xfrm>
            <a:prstGeom prst="rect">
              <a:avLst/>
            </a:prstGeom>
            <a:noFill/>
            <a:ln>
              <a:noFill/>
            </a:ln>
          </p:spPr>
          <p:txBody>
            <a:bodyPr anchorCtr="0" anchor="t" bIns="0" lIns="0" spcFirstLastPara="1" rIns="0" wrap="square" tIns="0">
              <a:spAutoFit/>
            </a:bodyPr>
            <a:lstStyle/>
            <a:p>
              <a:pPr indent="0" lvl="0" marL="0" marR="0" rtl="0" algn="r">
                <a:lnSpc>
                  <a:spcPct val="129411"/>
                </a:lnSpc>
                <a:spcBef>
                  <a:spcPts val="0"/>
                </a:spcBef>
                <a:spcAft>
                  <a:spcPts val="0"/>
                </a:spcAft>
                <a:buNone/>
              </a:pPr>
              <a:r>
                <a:rPr lang="en-US" sz="850">
                  <a:solidFill>
                    <a:schemeClr val="accent5"/>
                  </a:solidFill>
                  <a:latin typeface="Lato"/>
                  <a:ea typeface="Lato"/>
                  <a:cs typeface="Lato"/>
                  <a:sym typeface="Lato"/>
                </a:rPr>
                <a:t>Choosing an ERP which is best for your business is heavily influenced by the type of business you run. It will create a centralised location of all crucial data in your industry. That's why identifying the critical data is essential, as it will help you select which ERP software you will use.</a:t>
              </a:r>
              <a:endParaRPr/>
            </a:p>
          </p:txBody>
        </p:sp>
      </p:grpSp>
      <p:cxnSp>
        <p:nvCxnSpPr>
          <p:cNvPr id="386" name="Google Shape;386;p9"/>
          <p:cNvCxnSpPr/>
          <p:nvPr/>
        </p:nvCxnSpPr>
        <p:spPr>
          <a:xfrm flipH="1">
            <a:off x="3362325" y="2587102"/>
            <a:ext cx="952501" cy="621506"/>
          </a:xfrm>
          <a:prstGeom prst="straightConnector1">
            <a:avLst/>
          </a:prstGeom>
          <a:noFill/>
          <a:ln cap="flat" cmpd="sng" w="12700">
            <a:solidFill>
              <a:schemeClr val="accent6"/>
            </a:solidFill>
            <a:prstDash val="solid"/>
            <a:miter lim="800000"/>
            <a:headEnd len="sm" w="sm" type="none"/>
            <a:tailEnd len="sm" w="sm" type="none"/>
          </a:ln>
        </p:spPr>
      </p:cxnSp>
      <p:cxnSp>
        <p:nvCxnSpPr>
          <p:cNvPr id="387" name="Google Shape;387;p9"/>
          <p:cNvCxnSpPr/>
          <p:nvPr/>
        </p:nvCxnSpPr>
        <p:spPr>
          <a:xfrm rot="10800000">
            <a:off x="3731425" y="1822550"/>
            <a:ext cx="615900" cy="212100"/>
          </a:xfrm>
          <a:prstGeom prst="straightConnector1">
            <a:avLst/>
          </a:prstGeom>
          <a:noFill/>
          <a:ln cap="flat" cmpd="sng" w="12700">
            <a:solidFill>
              <a:schemeClr val="accent6"/>
            </a:solidFill>
            <a:prstDash val="solid"/>
            <a:miter lim="800000"/>
            <a:headEnd len="sm" w="sm" type="none"/>
            <a:tailEnd len="sm" w="sm" type="none"/>
          </a:ln>
        </p:spPr>
      </p:cxnSp>
      <p:grpSp>
        <p:nvGrpSpPr>
          <p:cNvPr id="388" name="Google Shape;388;p9"/>
          <p:cNvGrpSpPr/>
          <p:nvPr/>
        </p:nvGrpSpPr>
        <p:grpSpPr>
          <a:xfrm>
            <a:off x="587630" y="1111034"/>
            <a:ext cx="2293302" cy="926756"/>
            <a:chOff x="629728" y="1608950"/>
            <a:chExt cx="2293302" cy="926756"/>
          </a:xfrm>
        </p:grpSpPr>
        <p:sp>
          <p:nvSpPr>
            <p:cNvPr id="389" name="Google Shape;389;p9"/>
            <p:cNvSpPr txBox="1"/>
            <p:nvPr/>
          </p:nvSpPr>
          <p:spPr>
            <a:xfrm>
              <a:off x="629728" y="1608950"/>
              <a:ext cx="2292845" cy="295274"/>
            </a:xfrm>
            <a:prstGeom prst="rect">
              <a:avLst/>
            </a:prstGeom>
            <a:noFill/>
            <a:ln>
              <a:noFill/>
            </a:ln>
          </p:spPr>
          <p:txBody>
            <a:bodyPr anchorCtr="0" anchor="t" bIns="0" lIns="0" spcFirstLastPara="1" rIns="0" wrap="square" tIns="0">
              <a:spAutoFit/>
            </a:bodyPr>
            <a:lstStyle/>
            <a:p>
              <a:pPr indent="0" lvl="0" marL="0" marR="0" rtl="0" algn="r">
                <a:lnSpc>
                  <a:spcPct val="126315"/>
                </a:lnSpc>
                <a:spcBef>
                  <a:spcPts val="0"/>
                </a:spcBef>
                <a:spcAft>
                  <a:spcPts val="0"/>
                </a:spcAft>
                <a:buNone/>
              </a:pPr>
              <a:r>
                <a:rPr b="1" lang="en-US" sz="950" cap="none">
                  <a:solidFill>
                    <a:schemeClr val="accent3"/>
                  </a:solidFill>
                  <a:latin typeface="Lato"/>
                  <a:ea typeface="Lato"/>
                  <a:cs typeface="Lato"/>
                  <a:sym typeface="Lato"/>
                </a:rPr>
                <a:t>OUTLINE THE PROCESSES INVOLVED IN YOUR ECOMMERCE BUSINESS</a:t>
              </a:r>
              <a:endParaRPr/>
            </a:p>
          </p:txBody>
        </p:sp>
        <p:sp>
          <p:nvSpPr>
            <p:cNvPr id="390" name="Google Shape;390;p9"/>
            <p:cNvSpPr txBox="1"/>
            <p:nvPr/>
          </p:nvSpPr>
          <p:spPr>
            <a:xfrm>
              <a:off x="629728" y="1983504"/>
              <a:ext cx="2293302" cy="552202"/>
            </a:xfrm>
            <a:prstGeom prst="rect">
              <a:avLst/>
            </a:prstGeom>
            <a:noFill/>
            <a:ln>
              <a:noFill/>
            </a:ln>
          </p:spPr>
          <p:txBody>
            <a:bodyPr anchorCtr="0" anchor="t" bIns="0" lIns="0" spcFirstLastPara="1" rIns="0" wrap="square" tIns="0">
              <a:spAutoFit/>
            </a:bodyPr>
            <a:lstStyle/>
            <a:p>
              <a:pPr indent="0" lvl="0" marL="0" marR="0" rtl="0" algn="r">
                <a:lnSpc>
                  <a:spcPct val="129411"/>
                </a:lnSpc>
                <a:spcBef>
                  <a:spcPts val="0"/>
                </a:spcBef>
                <a:spcAft>
                  <a:spcPts val="0"/>
                </a:spcAft>
                <a:buNone/>
              </a:pPr>
              <a:r>
                <a:rPr lang="en-US" sz="850">
                  <a:solidFill>
                    <a:schemeClr val="accent5"/>
                  </a:solidFill>
                  <a:latin typeface="Lato"/>
                  <a:ea typeface="Lato"/>
                  <a:cs typeface="Lato"/>
                  <a:sym typeface="Lato"/>
                </a:rPr>
                <a:t>Mapping out and listing all the steps required in your business will help you identify and clearly understand which ERP integration software best suits your business.</a:t>
              </a:r>
              <a:endParaRPr/>
            </a:p>
          </p:txBody>
        </p:sp>
      </p:grpSp>
      <p:cxnSp>
        <p:nvCxnSpPr>
          <p:cNvPr id="391" name="Google Shape;391;p9"/>
          <p:cNvCxnSpPr/>
          <p:nvPr/>
        </p:nvCxnSpPr>
        <p:spPr>
          <a:xfrm flipH="1">
            <a:off x="4789551" y="1815356"/>
            <a:ext cx="546300" cy="156000"/>
          </a:xfrm>
          <a:prstGeom prst="straightConnector1">
            <a:avLst/>
          </a:prstGeom>
          <a:noFill/>
          <a:ln cap="flat" cmpd="sng" w="12700">
            <a:solidFill>
              <a:schemeClr val="accent6"/>
            </a:solidFill>
            <a:prstDash val="solid"/>
            <a:miter lim="800000"/>
            <a:headEnd len="sm" w="sm" type="none"/>
            <a:tailEnd len="sm" w="sm" type="none"/>
          </a:ln>
        </p:spPr>
      </p:cxnSp>
      <p:cxnSp>
        <p:nvCxnSpPr>
          <p:cNvPr id="392" name="Google Shape;392;p9"/>
          <p:cNvCxnSpPr/>
          <p:nvPr/>
        </p:nvCxnSpPr>
        <p:spPr>
          <a:xfrm rot="10800000">
            <a:off x="4821502" y="2589483"/>
            <a:ext cx="859630" cy="621507"/>
          </a:xfrm>
          <a:prstGeom prst="straightConnector1">
            <a:avLst/>
          </a:prstGeom>
          <a:noFill/>
          <a:ln cap="flat" cmpd="sng" w="12700">
            <a:solidFill>
              <a:schemeClr val="accent6"/>
            </a:solidFill>
            <a:prstDash val="solid"/>
            <a:miter lim="800000"/>
            <a:headEnd len="sm" w="sm" type="none"/>
            <a:tailEnd len="sm" w="sm" type="none"/>
          </a:ln>
        </p:spPr>
      </p:cxnSp>
      <p:grpSp>
        <p:nvGrpSpPr>
          <p:cNvPr id="393" name="Google Shape;393;p9"/>
          <p:cNvGrpSpPr/>
          <p:nvPr/>
        </p:nvGrpSpPr>
        <p:grpSpPr>
          <a:xfrm>
            <a:off x="6377245" y="2789327"/>
            <a:ext cx="2188756" cy="1791887"/>
            <a:chOff x="6453086" y="2540931"/>
            <a:chExt cx="2188756" cy="1791887"/>
          </a:xfrm>
        </p:grpSpPr>
        <p:sp>
          <p:nvSpPr>
            <p:cNvPr id="394" name="Google Shape;394;p9"/>
            <p:cNvSpPr txBox="1"/>
            <p:nvPr/>
          </p:nvSpPr>
          <p:spPr>
            <a:xfrm>
              <a:off x="6454947" y="2540931"/>
              <a:ext cx="2186895" cy="449162"/>
            </a:xfrm>
            <a:prstGeom prst="rect">
              <a:avLst/>
            </a:prstGeom>
            <a:noFill/>
            <a:ln>
              <a:noFill/>
            </a:ln>
          </p:spPr>
          <p:txBody>
            <a:bodyPr anchorCtr="0" anchor="t" bIns="0" lIns="0" spcFirstLastPara="1" rIns="0" wrap="square" tIns="0">
              <a:spAutoFit/>
            </a:bodyPr>
            <a:lstStyle/>
            <a:p>
              <a:pPr indent="0" lvl="0" marL="0" marR="0" rtl="0" algn="l">
                <a:lnSpc>
                  <a:spcPct val="126315"/>
                </a:lnSpc>
                <a:spcBef>
                  <a:spcPts val="0"/>
                </a:spcBef>
                <a:spcAft>
                  <a:spcPts val="0"/>
                </a:spcAft>
                <a:buNone/>
              </a:pPr>
              <a:r>
                <a:rPr b="1" lang="en-US" sz="950" cap="none">
                  <a:solidFill>
                    <a:schemeClr val="accent3"/>
                  </a:solidFill>
                  <a:latin typeface="Lato"/>
                  <a:ea typeface="Lato"/>
                  <a:cs typeface="Lato"/>
                  <a:sym typeface="Lato"/>
                </a:rPr>
                <a:t>CALCULATING THE RETURN ON INVESTMENT (ROI) YOU WILL RECEIVE UPON ERP INTEGRATION.</a:t>
              </a:r>
              <a:endParaRPr/>
            </a:p>
          </p:txBody>
        </p:sp>
        <p:sp>
          <p:nvSpPr>
            <p:cNvPr id="395" name="Google Shape;395;p9"/>
            <p:cNvSpPr txBox="1"/>
            <p:nvPr/>
          </p:nvSpPr>
          <p:spPr>
            <a:xfrm>
              <a:off x="6453086" y="3075294"/>
              <a:ext cx="2043142" cy="1257524"/>
            </a:xfrm>
            <a:prstGeom prst="rect">
              <a:avLst/>
            </a:prstGeom>
            <a:noFill/>
            <a:ln>
              <a:noFill/>
            </a:ln>
          </p:spPr>
          <p:txBody>
            <a:bodyPr anchorCtr="0" anchor="t" bIns="0" lIns="0" spcFirstLastPara="1" rIns="0" wrap="square" tIns="0">
              <a:spAutoFit/>
            </a:bodyPr>
            <a:lstStyle/>
            <a:p>
              <a:pPr indent="0" lvl="0" marL="0" marR="0" rtl="0" algn="l">
                <a:lnSpc>
                  <a:spcPct val="129411"/>
                </a:lnSpc>
                <a:spcBef>
                  <a:spcPts val="0"/>
                </a:spcBef>
                <a:spcAft>
                  <a:spcPts val="0"/>
                </a:spcAft>
                <a:buNone/>
              </a:pPr>
              <a:r>
                <a:rPr lang="en-US" sz="850">
                  <a:solidFill>
                    <a:schemeClr val="accent5"/>
                  </a:solidFill>
                  <a:latin typeface="Lato"/>
                  <a:ea typeface="Lato"/>
                  <a:cs typeface="Lato"/>
                  <a:sym typeface="Lato"/>
                </a:rPr>
                <a:t>Calculating the return on investment (ROI) is crucial as it helps determine the profit you receive from ERP integration. This step will also help you decide how much you want to integrate your E-commerce business. A high ROI with ERP integrations means complete automation of your business operations which is more profitable.</a:t>
              </a:r>
              <a:endParaRPr/>
            </a:p>
          </p:txBody>
        </p:sp>
      </p:grpSp>
      <p:grpSp>
        <p:nvGrpSpPr>
          <p:cNvPr id="396" name="Google Shape;396;p9"/>
          <p:cNvGrpSpPr/>
          <p:nvPr/>
        </p:nvGrpSpPr>
        <p:grpSpPr>
          <a:xfrm>
            <a:off x="6191364" y="1104860"/>
            <a:ext cx="2150710" cy="1358697"/>
            <a:chOff x="6130647" y="1608950"/>
            <a:chExt cx="2150710" cy="1358697"/>
          </a:xfrm>
        </p:grpSpPr>
        <p:sp>
          <p:nvSpPr>
            <p:cNvPr id="397" name="Google Shape;397;p9"/>
            <p:cNvSpPr txBox="1"/>
            <p:nvPr/>
          </p:nvSpPr>
          <p:spPr>
            <a:xfrm>
              <a:off x="6130648" y="1608950"/>
              <a:ext cx="2150709" cy="295274"/>
            </a:xfrm>
            <a:prstGeom prst="rect">
              <a:avLst/>
            </a:prstGeom>
            <a:noFill/>
            <a:ln>
              <a:noFill/>
            </a:ln>
          </p:spPr>
          <p:txBody>
            <a:bodyPr anchorCtr="0" anchor="t" bIns="0" lIns="0" spcFirstLastPara="1" rIns="0" wrap="square" tIns="0">
              <a:spAutoFit/>
            </a:bodyPr>
            <a:lstStyle/>
            <a:p>
              <a:pPr indent="0" lvl="0" marL="0" marR="0" rtl="0" algn="l">
                <a:lnSpc>
                  <a:spcPct val="126315"/>
                </a:lnSpc>
                <a:spcBef>
                  <a:spcPts val="0"/>
                </a:spcBef>
                <a:spcAft>
                  <a:spcPts val="0"/>
                </a:spcAft>
                <a:buNone/>
              </a:pPr>
              <a:r>
                <a:rPr b="1" lang="en-US" sz="950" cap="none">
                  <a:solidFill>
                    <a:schemeClr val="accent3"/>
                  </a:solidFill>
                  <a:latin typeface="Lato"/>
                  <a:ea typeface="Lato"/>
                  <a:cs typeface="Lato"/>
                  <a:sym typeface="Lato"/>
                </a:rPr>
                <a:t>LABEL PROCESSES AS A RESOURCE, LABOUR OR CAPITAL INTENSIVE</a:t>
              </a:r>
              <a:endParaRPr/>
            </a:p>
          </p:txBody>
        </p:sp>
        <p:sp>
          <p:nvSpPr>
            <p:cNvPr id="398" name="Google Shape;398;p9"/>
            <p:cNvSpPr txBox="1"/>
            <p:nvPr/>
          </p:nvSpPr>
          <p:spPr>
            <a:xfrm>
              <a:off x="6130647" y="1992252"/>
              <a:ext cx="2150709" cy="975395"/>
            </a:xfrm>
            <a:prstGeom prst="rect">
              <a:avLst/>
            </a:prstGeom>
            <a:noFill/>
            <a:ln>
              <a:noFill/>
            </a:ln>
          </p:spPr>
          <p:txBody>
            <a:bodyPr anchorCtr="0" anchor="t" bIns="0" lIns="0" spcFirstLastPara="1" rIns="0" wrap="square" tIns="0">
              <a:spAutoFit/>
            </a:bodyPr>
            <a:lstStyle/>
            <a:p>
              <a:pPr indent="0" lvl="0" marL="0" marR="0" rtl="0" algn="l">
                <a:lnSpc>
                  <a:spcPct val="129411"/>
                </a:lnSpc>
                <a:spcBef>
                  <a:spcPts val="0"/>
                </a:spcBef>
                <a:spcAft>
                  <a:spcPts val="0"/>
                </a:spcAft>
                <a:buNone/>
              </a:pPr>
              <a:r>
                <a:rPr lang="en-US" sz="850">
                  <a:solidFill>
                    <a:schemeClr val="accent5"/>
                  </a:solidFill>
                  <a:latin typeface="Lato"/>
                  <a:ea typeface="Lato"/>
                  <a:cs typeface="Lato"/>
                  <a:sym typeface="Lato"/>
                </a:rPr>
                <a:t>To simplify your business, ERP integration is required; a significant step in preparing for ERP integration is identifying which business operations are time-consuming and costly and need it the most, as ERP integration will automate the process and make your business more efficient.</a:t>
              </a:r>
              <a:endParaRPr/>
            </a:p>
          </p:txBody>
        </p:sp>
      </p:grpSp>
      <p:grpSp>
        <p:nvGrpSpPr>
          <p:cNvPr id="399" name="Google Shape;399;p9"/>
          <p:cNvGrpSpPr/>
          <p:nvPr/>
        </p:nvGrpSpPr>
        <p:grpSpPr>
          <a:xfrm>
            <a:off x="3182285" y="4272983"/>
            <a:ext cx="2598791" cy="879139"/>
            <a:chOff x="3322638" y="4306888"/>
            <a:chExt cx="2670175" cy="903287"/>
          </a:xfrm>
        </p:grpSpPr>
        <p:sp>
          <p:nvSpPr>
            <p:cNvPr id="400" name="Google Shape;400;p9"/>
            <p:cNvSpPr/>
            <p:nvPr/>
          </p:nvSpPr>
          <p:spPr>
            <a:xfrm>
              <a:off x="3533776" y="4306888"/>
              <a:ext cx="2290763" cy="827087"/>
            </a:xfrm>
            <a:custGeom>
              <a:rect b="b" l="l" r="r" t="t"/>
              <a:pathLst>
                <a:path extrusionOk="0" h="2382" w="6596">
                  <a:moveTo>
                    <a:pt x="6299" y="1571"/>
                  </a:moveTo>
                  <a:cubicBezTo>
                    <a:pt x="6234" y="1571"/>
                    <a:pt x="6174" y="1592"/>
                    <a:pt x="6125" y="1627"/>
                  </a:cubicBezTo>
                  <a:cubicBezTo>
                    <a:pt x="6114" y="1395"/>
                    <a:pt x="5922" y="1209"/>
                    <a:pt x="5686" y="1209"/>
                  </a:cubicBezTo>
                  <a:cubicBezTo>
                    <a:pt x="5611" y="1209"/>
                    <a:pt x="5541" y="1228"/>
                    <a:pt x="5480" y="1261"/>
                  </a:cubicBezTo>
                  <a:cubicBezTo>
                    <a:pt x="5508" y="1188"/>
                    <a:pt x="5524" y="1109"/>
                    <a:pt x="5524" y="1027"/>
                  </a:cubicBezTo>
                  <a:cubicBezTo>
                    <a:pt x="5524" y="670"/>
                    <a:pt x="5235" y="382"/>
                    <a:pt x="4879" y="382"/>
                  </a:cubicBezTo>
                  <a:cubicBezTo>
                    <a:pt x="4665" y="382"/>
                    <a:pt x="4476" y="486"/>
                    <a:pt x="4359" y="646"/>
                  </a:cubicBezTo>
                  <a:cubicBezTo>
                    <a:pt x="4235" y="765"/>
                    <a:pt x="4235" y="765"/>
                    <a:pt x="4235" y="765"/>
                  </a:cubicBezTo>
                  <a:cubicBezTo>
                    <a:pt x="4212" y="741"/>
                    <a:pt x="4186" y="720"/>
                    <a:pt x="4158" y="701"/>
                  </a:cubicBezTo>
                  <a:cubicBezTo>
                    <a:pt x="4015" y="639"/>
                    <a:pt x="4015" y="639"/>
                    <a:pt x="4015" y="639"/>
                  </a:cubicBezTo>
                  <a:cubicBezTo>
                    <a:pt x="3981" y="631"/>
                    <a:pt x="3945" y="627"/>
                    <a:pt x="3909" y="627"/>
                  </a:cubicBezTo>
                  <a:cubicBezTo>
                    <a:pt x="3828" y="627"/>
                    <a:pt x="3753" y="648"/>
                    <a:pt x="3687" y="685"/>
                  </a:cubicBezTo>
                  <a:cubicBezTo>
                    <a:pt x="3659" y="556"/>
                    <a:pt x="3567" y="452"/>
                    <a:pt x="3446" y="406"/>
                  </a:cubicBezTo>
                  <a:cubicBezTo>
                    <a:pt x="3373" y="387"/>
                    <a:pt x="3373" y="387"/>
                    <a:pt x="3373" y="387"/>
                  </a:cubicBezTo>
                  <a:cubicBezTo>
                    <a:pt x="3353" y="384"/>
                    <a:pt x="3332" y="382"/>
                    <a:pt x="3310" y="382"/>
                  </a:cubicBezTo>
                  <a:cubicBezTo>
                    <a:pt x="3297" y="382"/>
                    <a:pt x="3284" y="383"/>
                    <a:pt x="3270" y="384"/>
                  </a:cubicBezTo>
                  <a:cubicBezTo>
                    <a:pt x="3198" y="399"/>
                    <a:pt x="3198" y="399"/>
                    <a:pt x="3198" y="399"/>
                  </a:cubicBezTo>
                  <a:cubicBezTo>
                    <a:pt x="3193" y="401"/>
                    <a:pt x="3187" y="402"/>
                    <a:pt x="3182" y="404"/>
                  </a:cubicBezTo>
                  <a:cubicBezTo>
                    <a:pt x="3055" y="201"/>
                    <a:pt x="2846" y="56"/>
                    <a:pt x="2601" y="13"/>
                  </a:cubicBezTo>
                  <a:cubicBezTo>
                    <a:pt x="2480" y="1"/>
                    <a:pt x="2480" y="1"/>
                    <a:pt x="2480" y="1"/>
                  </a:cubicBezTo>
                  <a:cubicBezTo>
                    <a:pt x="2471" y="0"/>
                    <a:pt x="2462" y="0"/>
                    <a:pt x="2453" y="0"/>
                  </a:cubicBezTo>
                  <a:cubicBezTo>
                    <a:pt x="2435" y="0"/>
                    <a:pt x="2418" y="1"/>
                    <a:pt x="2401" y="2"/>
                  </a:cubicBezTo>
                  <a:cubicBezTo>
                    <a:pt x="2272" y="19"/>
                    <a:pt x="2272" y="19"/>
                    <a:pt x="2272" y="19"/>
                  </a:cubicBezTo>
                  <a:cubicBezTo>
                    <a:pt x="1924" y="94"/>
                    <a:pt x="1654" y="378"/>
                    <a:pt x="1601" y="733"/>
                  </a:cubicBezTo>
                  <a:cubicBezTo>
                    <a:pt x="1587" y="732"/>
                    <a:pt x="1573" y="731"/>
                    <a:pt x="1559" y="731"/>
                  </a:cubicBezTo>
                  <a:cubicBezTo>
                    <a:pt x="1269" y="731"/>
                    <a:pt x="1028" y="939"/>
                    <a:pt x="975" y="1214"/>
                  </a:cubicBezTo>
                  <a:cubicBezTo>
                    <a:pt x="888" y="1228"/>
                    <a:pt x="813" y="1281"/>
                    <a:pt x="766" y="1356"/>
                  </a:cubicBezTo>
                  <a:cubicBezTo>
                    <a:pt x="685" y="1300"/>
                    <a:pt x="582" y="1266"/>
                    <a:pt x="470" y="1266"/>
                  </a:cubicBezTo>
                  <a:cubicBezTo>
                    <a:pt x="211" y="1266"/>
                    <a:pt x="0" y="1447"/>
                    <a:pt x="0" y="1671"/>
                  </a:cubicBezTo>
                  <a:cubicBezTo>
                    <a:pt x="0" y="1895"/>
                    <a:pt x="211" y="2077"/>
                    <a:pt x="470" y="2077"/>
                  </a:cubicBezTo>
                  <a:cubicBezTo>
                    <a:pt x="507" y="2077"/>
                    <a:pt x="544" y="2073"/>
                    <a:pt x="578" y="2066"/>
                  </a:cubicBezTo>
                  <a:cubicBezTo>
                    <a:pt x="842" y="2246"/>
                    <a:pt x="2010" y="2382"/>
                    <a:pt x="3411" y="2382"/>
                  </a:cubicBezTo>
                  <a:cubicBezTo>
                    <a:pt x="4673" y="2382"/>
                    <a:pt x="5745" y="2272"/>
                    <a:pt x="6139" y="2118"/>
                  </a:cubicBezTo>
                  <a:cubicBezTo>
                    <a:pt x="6185" y="2148"/>
                    <a:pt x="6240" y="2165"/>
                    <a:pt x="6299" y="2165"/>
                  </a:cubicBezTo>
                  <a:cubicBezTo>
                    <a:pt x="6463" y="2165"/>
                    <a:pt x="6596" y="2032"/>
                    <a:pt x="6596" y="1868"/>
                  </a:cubicBezTo>
                  <a:cubicBezTo>
                    <a:pt x="6596" y="1704"/>
                    <a:pt x="6463" y="1571"/>
                    <a:pt x="6299" y="1571"/>
                  </a:cubicBezTo>
                  <a:close/>
                  <a:moveTo>
                    <a:pt x="2063" y="1640"/>
                  </a:moveTo>
                  <a:cubicBezTo>
                    <a:pt x="2065" y="1638"/>
                    <a:pt x="2067" y="1635"/>
                    <a:pt x="2068" y="1633"/>
                  </a:cubicBezTo>
                  <a:cubicBezTo>
                    <a:pt x="2072" y="1635"/>
                    <a:pt x="2076" y="1637"/>
                    <a:pt x="2080" y="1639"/>
                  </a:cubicBezTo>
                  <a:cubicBezTo>
                    <a:pt x="2075" y="1640"/>
                    <a:pt x="2069" y="1640"/>
                    <a:pt x="2063" y="1640"/>
                  </a:cubicBez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401" name="Google Shape;401;p9"/>
            <p:cNvSpPr/>
            <p:nvPr/>
          </p:nvSpPr>
          <p:spPr>
            <a:xfrm>
              <a:off x="3322638" y="4695825"/>
              <a:ext cx="2670175" cy="514350"/>
            </a:xfrm>
            <a:custGeom>
              <a:rect b="b" l="l" r="r" t="t"/>
              <a:pathLst>
                <a:path extrusionOk="0" h="1478" w="7688">
                  <a:moveTo>
                    <a:pt x="0" y="1478"/>
                  </a:moveTo>
                  <a:cubicBezTo>
                    <a:pt x="7632" y="1478"/>
                    <a:pt x="7632" y="1478"/>
                    <a:pt x="7632" y="1478"/>
                  </a:cubicBezTo>
                  <a:cubicBezTo>
                    <a:pt x="7668" y="1424"/>
                    <a:pt x="7688" y="1364"/>
                    <a:pt x="7688" y="1301"/>
                  </a:cubicBezTo>
                  <a:cubicBezTo>
                    <a:pt x="7688" y="1048"/>
                    <a:pt x="7365" y="843"/>
                    <a:pt x="6965" y="843"/>
                  </a:cubicBezTo>
                  <a:cubicBezTo>
                    <a:pt x="6898" y="843"/>
                    <a:pt x="6834" y="849"/>
                    <a:pt x="6772" y="859"/>
                  </a:cubicBezTo>
                  <a:cubicBezTo>
                    <a:pt x="6727" y="608"/>
                    <a:pt x="6511" y="418"/>
                    <a:pt x="6250" y="418"/>
                  </a:cubicBezTo>
                  <a:cubicBezTo>
                    <a:pt x="6218" y="418"/>
                    <a:pt x="6186" y="421"/>
                    <a:pt x="6156" y="426"/>
                  </a:cubicBezTo>
                  <a:cubicBezTo>
                    <a:pt x="6038" y="176"/>
                    <a:pt x="5769" y="0"/>
                    <a:pt x="5455" y="0"/>
                  </a:cubicBezTo>
                  <a:cubicBezTo>
                    <a:pt x="5188" y="0"/>
                    <a:pt x="4953" y="127"/>
                    <a:pt x="4817" y="319"/>
                  </a:cubicBezTo>
                  <a:cubicBezTo>
                    <a:pt x="4750" y="275"/>
                    <a:pt x="4670" y="249"/>
                    <a:pt x="4583" y="249"/>
                  </a:cubicBezTo>
                  <a:cubicBezTo>
                    <a:pt x="4413" y="249"/>
                    <a:pt x="4266" y="349"/>
                    <a:pt x="4203" y="492"/>
                  </a:cubicBezTo>
                  <a:cubicBezTo>
                    <a:pt x="3995" y="271"/>
                    <a:pt x="3683" y="131"/>
                    <a:pt x="3334" y="131"/>
                  </a:cubicBezTo>
                  <a:cubicBezTo>
                    <a:pt x="2899" y="131"/>
                    <a:pt x="2521" y="349"/>
                    <a:pt x="2332" y="668"/>
                  </a:cubicBezTo>
                  <a:cubicBezTo>
                    <a:pt x="2259" y="621"/>
                    <a:pt x="2175" y="594"/>
                    <a:pt x="2084" y="594"/>
                  </a:cubicBezTo>
                  <a:cubicBezTo>
                    <a:pt x="1948" y="594"/>
                    <a:pt x="1824" y="656"/>
                    <a:pt x="1737" y="756"/>
                  </a:cubicBezTo>
                  <a:cubicBezTo>
                    <a:pt x="1575" y="594"/>
                    <a:pt x="1310" y="489"/>
                    <a:pt x="1010" y="489"/>
                  </a:cubicBezTo>
                  <a:cubicBezTo>
                    <a:pt x="516" y="489"/>
                    <a:pt x="116" y="773"/>
                    <a:pt x="116" y="1124"/>
                  </a:cubicBezTo>
                  <a:cubicBezTo>
                    <a:pt x="116" y="1200"/>
                    <a:pt x="135" y="1273"/>
                    <a:pt x="170" y="1341"/>
                  </a:cubicBezTo>
                  <a:cubicBezTo>
                    <a:pt x="92" y="1381"/>
                    <a:pt x="33" y="1428"/>
                    <a:pt x="0" y="1478"/>
                  </a:cubicBezTo>
                  <a:close/>
                </a:path>
              </a:pathLst>
            </a:custGeom>
            <a:solidFill>
              <a:srgbClr val="ECECE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grpSp>
      <p:sp>
        <p:nvSpPr>
          <p:cNvPr id="402" name="Google Shape;402;p9"/>
          <p:cNvSpPr/>
          <p:nvPr/>
        </p:nvSpPr>
        <p:spPr>
          <a:xfrm>
            <a:off x="3224639" y="1460275"/>
            <a:ext cx="441000" cy="4410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403" name="Google Shape;403;p9"/>
          <p:cNvSpPr/>
          <p:nvPr/>
        </p:nvSpPr>
        <p:spPr>
          <a:xfrm>
            <a:off x="2872159" y="3208610"/>
            <a:ext cx="441000" cy="4410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404" name="Google Shape;404;p9"/>
          <p:cNvSpPr/>
          <p:nvPr/>
        </p:nvSpPr>
        <p:spPr>
          <a:xfrm>
            <a:off x="5733807" y="3208623"/>
            <a:ext cx="441000" cy="4410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405" name="Google Shape;405;p9"/>
          <p:cNvSpPr/>
          <p:nvPr/>
        </p:nvSpPr>
        <p:spPr>
          <a:xfrm>
            <a:off x="5381304" y="1460263"/>
            <a:ext cx="441000" cy="4410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Tree>
  </p:cSld>
  <p:clrMapOvr>
    <a:masterClrMapping/>
  </p:clrMapOvr>
  <p:transition spd="slow">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56"/>
                                        </p:tgtEl>
                                        <p:attrNameLst>
                                          <p:attrName>style.visibility</p:attrName>
                                        </p:attrNameLst>
                                      </p:cBhvr>
                                      <p:to>
                                        <p:strVal val="visible"/>
                                      </p:to>
                                    </p:set>
                                    <p:animEffect filter="fade" transition="in">
                                      <p:cBhvr>
                                        <p:cTn dur="250"/>
                                        <p:tgtEl>
                                          <p:spTgt spid="356"/>
                                        </p:tgtEl>
                                      </p:cBhvr>
                                    </p:animEffect>
                                  </p:childTnLst>
                                </p:cTn>
                              </p:par>
                              <p:par>
                                <p:cTn fill="hold" nodeType="withEffect" presetClass="entr" presetID="10" presetSubtype="0">
                                  <p:stCondLst>
                                    <p:cond delay="0"/>
                                  </p:stCondLst>
                                  <p:childTnLst>
                                    <p:set>
                                      <p:cBhvr>
                                        <p:cTn dur="1" fill="hold">
                                          <p:stCondLst>
                                            <p:cond delay="0"/>
                                          </p:stCondLst>
                                        </p:cTn>
                                        <p:tgtEl>
                                          <p:spTgt spid="387"/>
                                        </p:tgtEl>
                                        <p:attrNameLst>
                                          <p:attrName>style.visibility</p:attrName>
                                        </p:attrNameLst>
                                      </p:cBhvr>
                                      <p:to>
                                        <p:strVal val="visible"/>
                                      </p:to>
                                    </p:set>
                                    <p:animEffect filter="fade" transition="in">
                                      <p:cBhvr>
                                        <p:cTn dur="250"/>
                                        <p:tgtEl>
                                          <p:spTgt spid="387"/>
                                        </p:tgtEl>
                                      </p:cBhvr>
                                    </p:animEffect>
                                  </p:childTnLst>
                                </p:cTn>
                              </p:par>
                              <p:par>
                                <p:cTn fill="hold" nodeType="withEffect" presetClass="entr" presetID="10" presetSubtype="0">
                                  <p:stCondLst>
                                    <p:cond delay="0"/>
                                  </p:stCondLst>
                                  <p:childTnLst>
                                    <p:set>
                                      <p:cBhvr>
                                        <p:cTn dur="1" fill="hold">
                                          <p:stCondLst>
                                            <p:cond delay="0"/>
                                          </p:stCondLst>
                                        </p:cTn>
                                        <p:tgtEl>
                                          <p:spTgt spid="402"/>
                                        </p:tgtEl>
                                        <p:attrNameLst>
                                          <p:attrName>style.visibility</p:attrName>
                                        </p:attrNameLst>
                                      </p:cBhvr>
                                      <p:to>
                                        <p:strVal val="visible"/>
                                      </p:to>
                                    </p:set>
                                    <p:animEffect filter="fade" transition="in">
                                      <p:cBhvr>
                                        <p:cTn dur="500"/>
                                        <p:tgtEl>
                                          <p:spTgt spid="402"/>
                                        </p:tgtEl>
                                      </p:cBhvr>
                                    </p:animEffect>
                                  </p:childTnLst>
                                </p:cTn>
                              </p:par>
                              <p:par>
                                <p:cTn fill="hold" nodeType="withEffect" presetClass="entr" presetID="10" presetSubtype="0">
                                  <p:stCondLst>
                                    <p:cond delay="0"/>
                                  </p:stCondLst>
                                  <p:childTnLst>
                                    <p:set>
                                      <p:cBhvr>
                                        <p:cTn dur="1" fill="hold">
                                          <p:stCondLst>
                                            <p:cond delay="0"/>
                                          </p:stCondLst>
                                        </p:cTn>
                                        <p:tgtEl>
                                          <p:spTgt spid="386"/>
                                        </p:tgtEl>
                                        <p:attrNameLst>
                                          <p:attrName>style.visibility</p:attrName>
                                        </p:attrNameLst>
                                      </p:cBhvr>
                                      <p:to>
                                        <p:strVal val="visible"/>
                                      </p:to>
                                    </p:set>
                                    <p:animEffect filter="fade" transition="in">
                                      <p:cBhvr>
                                        <p:cTn dur="250"/>
                                        <p:tgtEl>
                                          <p:spTgt spid="386"/>
                                        </p:tgtEl>
                                      </p:cBhvr>
                                    </p:animEffect>
                                  </p:childTnLst>
                                </p:cTn>
                              </p:par>
                              <p:par>
                                <p:cTn fill="hold" nodeType="withEffect" presetClass="entr" presetID="10" presetSubtype="0">
                                  <p:stCondLst>
                                    <p:cond delay="0"/>
                                  </p:stCondLst>
                                  <p:childTnLst>
                                    <p:set>
                                      <p:cBhvr>
                                        <p:cTn dur="1" fill="hold">
                                          <p:stCondLst>
                                            <p:cond delay="0"/>
                                          </p:stCondLst>
                                        </p:cTn>
                                        <p:tgtEl>
                                          <p:spTgt spid="403"/>
                                        </p:tgtEl>
                                        <p:attrNameLst>
                                          <p:attrName>style.visibility</p:attrName>
                                        </p:attrNameLst>
                                      </p:cBhvr>
                                      <p:to>
                                        <p:strVal val="visible"/>
                                      </p:to>
                                    </p:set>
                                    <p:animEffect filter="fade" transition="in">
                                      <p:cBhvr>
                                        <p:cTn dur="500"/>
                                        <p:tgtEl>
                                          <p:spTgt spid="403"/>
                                        </p:tgtEl>
                                      </p:cBhvr>
                                    </p:animEffect>
                                  </p:childTnLst>
                                </p:cTn>
                              </p:par>
                              <p:par>
                                <p:cTn fill="hold" nodeType="withEffect" presetClass="entr" presetID="10" presetSubtype="0">
                                  <p:stCondLst>
                                    <p:cond delay="0"/>
                                  </p:stCondLst>
                                  <p:childTnLst>
                                    <p:set>
                                      <p:cBhvr>
                                        <p:cTn dur="1" fill="hold">
                                          <p:stCondLst>
                                            <p:cond delay="0"/>
                                          </p:stCondLst>
                                        </p:cTn>
                                        <p:tgtEl>
                                          <p:spTgt spid="404"/>
                                        </p:tgtEl>
                                        <p:attrNameLst>
                                          <p:attrName>style.visibility</p:attrName>
                                        </p:attrNameLst>
                                      </p:cBhvr>
                                      <p:to>
                                        <p:strVal val="visible"/>
                                      </p:to>
                                    </p:set>
                                    <p:animEffect filter="fade" transition="in">
                                      <p:cBhvr>
                                        <p:cTn dur="500"/>
                                        <p:tgtEl>
                                          <p:spTgt spid="404"/>
                                        </p:tgtEl>
                                      </p:cBhvr>
                                    </p:animEffect>
                                  </p:childTnLst>
                                </p:cTn>
                              </p:par>
                              <p:par>
                                <p:cTn fill="hold" nodeType="withEffect" presetClass="entr" presetID="10" presetSubtype="0">
                                  <p:stCondLst>
                                    <p:cond delay="0"/>
                                  </p:stCondLst>
                                  <p:childTnLst>
                                    <p:set>
                                      <p:cBhvr>
                                        <p:cTn dur="1" fill="hold">
                                          <p:stCondLst>
                                            <p:cond delay="0"/>
                                          </p:stCondLst>
                                        </p:cTn>
                                        <p:tgtEl>
                                          <p:spTgt spid="405"/>
                                        </p:tgtEl>
                                        <p:attrNameLst>
                                          <p:attrName>style.visibility</p:attrName>
                                        </p:attrNameLst>
                                      </p:cBhvr>
                                      <p:to>
                                        <p:strVal val="visible"/>
                                      </p:to>
                                    </p:set>
                                    <p:animEffect filter="fade" transition="in">
                                      <p:cBhvr>
                                        <p:cTn dur="500"/>
                                        <p:tgtEl>
                                          <p:spTgt spid="405"/>
                                        </p:tgtEl>
                                      </p:cBhvr>
                                    </p:animEffect>
                                  </p:childTnLst>
                                </p:cTn>
                              </p:par>
                              <p:par>
                                <p:cTn fill="hold" nodeType="withEffect" presetClass="entr" presetID="10" presetSubtype="0">
                                  <p:stCondLst>
                                    <p:cond delay="0"/>
                                  </p:stCondLst>
                                  <p:childTnLst>
                                    <p:set>
                                      <p:cBhvr>
                                        <p:cTn dur="1" fill="hold">
                                          <p:stCondLst>
                                            <p:cond delay="0"/>
                                          </p:stCondLst>
                                        </p:cTn>
                                        <p:tgtEl>
                                          <p:spTgt spid="392"/>
                                        </p:tgtEl>
                                        <p:attrNameLst>
                                          <p:attrName>style.visibility</p:attrName>
                                        </p:attrNameLst>
                                      </p:cBhvr>
                                      <p:to>
                                        <p:strVal val="visible"/>
                                      </p:to>
                                    </p:set>
                                    <p:animEffect filter="fade" transition="in">
                                      <p:cBhvr>
                                        <p:cTn dur="250"/>
                                        <p:tgtEl>
                                          <p:spTgt spid="392"/>
                                        </p:tgtEl>
                                      </p:cBhvr>
                                    </p:animEffect>
                                  </p:childTnLst>
                                </p:cTn>
                              </p:par>
                              <p:par>
                                <p:cTn fill="hold" nodeType="withEffect" presetClass="entr" presetID="10" presetSubtype="0">
                                  <p:stCondLst>
                                    <p:cond delay="0"/>
                                  </p:stCondLst>
                                  <p:childTnLst>
                                    <p:set>
                                      <p:cBhvr>
                                        <p:cTn dur="1" fill="hold">
                                          <p:stCondLst>
                                            <p:cond delay="0"/>
                                          </p:stCondLst>
                                        </p:cTn>
                                        <p:tgtEl>
                                          <p:spTgt spid="391"/>
                                        </p:tgtEl>
                                        <p:attrNameLst>
                                          <p:attrName>style.visibility</p:attrName>
                                        </p:attrNameLst>
                                      </p:cBhvr>
                                      <p:to>
                                        <p:strVal val="visible"/>
                                      </p:to>
                                    </p:set>
                                    <p:animEffect filter="fade" transition="in">
                                      <p:cBhvr>
                                        <p:cTn dur="250"/>
                                        <p:tgtEl>
                                          <p:spTgt spid="39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99"/>
                                        </p:tgtEl>
                                        <p:attrNameLst>
                                          <p:attrName>style.visibility</p:attrName>
                                        </p:attrNameLst>
                                      </p:cBhvr>
                                      <p:to>
                                        <p:strVal val="visible"/>
                                      </p:to>
                                    </p:set>
                                    <p:animEffect filter="fade" transition="in">
                                      <p:cBhvr>
                                        <p:cTn dur="250"/>
                                        <p:tgtEl>
                                          <p:spTgt spid="399"/>
                                        </p:tgtEl>
                                      </p:cBhvr>
                                    </p:animEffect>
                                  </p:childTnLst>
                                </p:cTn>
                              </p:par>
                              <p:par>
                                <p:cTn fill="hold" nodeType="withEffect" presetClass="entr" presetID="10" presetSubtype="0">
                                  <p:stCondLst>
                                    <p:cond delay="0"/>
                                  </p:stCondLst>
                                  <p:childTnLst>
                                    <p:set>
                                      <p:cBhvr>
                                        <p:cTn dur="1" fill="hold">
                                          <p:stCondLst>
                                            <p:cond delay="0"/>
                                          </p:stCondLst>
                                        </p:cTn>
                                        <p:tgtEl>
                                          <p:spTgt spid="388"/>
                                        </p:tgtEl>
                                        <p:attrNameLst>
                                          <p:attrName>style.visibility</p:attrName>
                                        </p:attrNameLst>
                                      </p:cBhvr>
                                      <p:to>
                                        <p:strVal val="visible"/>
                                      </p:to>
                                    </p:set>
                                    <p:animEffect filter="fade" transition="in">
                                      <p:cBhvr>
                                        <p:cTn dur="500"/>
                                        <p:tgtEl>
                                          <p:spTgt spid="388"/>
                                        </p:tgtEl>
                                      </p:cBhvr>
                                    </p:animEffect>
                                  </p:childTnLst>
                                </p:cTn>
                              </p:par>
                              <p:par>
                                <p:cTn fill="hold" nodeType="withEffect" presetClass="entr" presetID="10" presetSubtype="0">
                                  <p:stCondLst>
                                    <p:cond delay="0"/>
                                  </p:stCondLst>
                                  <p:childTnLst>
                                    <p:set>
                                      <p:cBhvr>
                                        <p:cTn dur="1" fill="hold">
                                          <p:stCondLst>
                                            <p:cond delay="0"/>
                                          </p:stCondLst>
                                        </p:cTn>
                                        <p:tgtEl>
                                          <p:spTgt spid="396"/>
                                        </p:tgtEl>
                                        <p:attrNameLst>
                                          <p:attrName>style.visibility</p:attrName>
                                        </p:attrNameLst>
                                      </p:cBhvr>
                                      <p:to>
                                        <p:strVal val="visible"/>
                                      </p:to>
                                    </p:set>
                                    <p:animEffect filter="fade" transition="in">
                                      <p:cBhvr>
                                        <p:cTn dur="500"/>
                                        <p:tgtEl>
                                          <p:spTgt spid="396"/>
                                        </p:tgtEl>
                                      </p:cBhvr>
                                    </p:animEffect>
                                  </p:childTnLst>
                                </p:cTn>
                              </p:par>
                              <p:par>
                                <p:cTn fill="hold" nodeType="withEffect" presetClass="entr" presetID="10" presetSubtype="0">
                                  <p:stCondLst>
                                    <p:cond delay="0"/>
                                  </p:stCondLst>
                                  <p:childTnLst>
                                    <p:set>
                                      <p:cBhvr>
                                        <p:cTn dur="1" fill="hold">
                                          <p:stCondLst>
                                            <p:cond delay="0"/>
                                          </p:stCondLst>
                                        </p:cTn>
                                        <p:tgtEl>
                                          <p:spTgt spid="383"/>
                                        </p:tgtEl>
                                        <p:attrNameLst>
                                          <p:attrName>style.visibility</p:attrName>
                                        </p:attrNameLst>
                                      </p:cBhvr>
                                      <p:to>
                                        <p:strVal val="visible"/>
                                      </p:to>
                                    </p:set>
                                    <p:animEffect filter="fade" transition="in">
                                      <p:cBhvr>
                                        <p:cTn dur="500"/>
                                        <p:tgtEl>
                                          <p:spTgt spid="383"/>
                                        </p:tgtEl>
                                      </p:cBhvr>
                                    </p:animEffect>
                                  </p:childTnLst>
                                </p:cTn>
                              </p:par>
                              <p:par>
                                <p:cTn fill="hold" nodeType="withEffect" presetClass="entr" presetID="10" presetSubtype="0">
                                  <p:stCondLst>
                                    <p:cond delay="0"/>
                                  </p:stCondLst>
                                  <p:childTnLst>
                                    <p:set>
                                      <p:cBhvr>
                                        <p:cTn dur="1" fill="hold">
                                          <p:stCondLst>
                                            <p:cond delay="0"/>
                                          </p:stCondLst>
                                        </p:cTn>
                                        <p:tgtEl>
                                          <p:spTgt spid="393"/>
                                        </p:tgtEl>
                                        <p:attrNameLst>
                                          <p:attrName>style.visibility</p:attrName>
                                        </p:attrNameLst>
                                      </p:cBhvr>
                                      <p:to>
                                        <p:strVal val="visible"/>
                                      </p:to>
                                    </p:set>
                                    <p:animEffect filter="fade" transition="in">
                                      <p:cBhvr>
                                        <p:cTn dur="500"/>
                                        <p:tgtEl>
                                          <p:spTgt spid="3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07-Business Blue">
      <a:dk1>
        <a:srgbClr val="000000"/>
      </a:dk1>
      <a:lt1>
        <a:srgbClr val="FFFFFF"/>
      </a:lt1>
      <a:dk2>
        <a:srgbClr val="44546A"/>
      </a:dk2>
      <a:lt2>
        <a:srgbClr val="E7E6E6"/>
      </a:lt2>
      <a:accent1>
        <a:srgbClr val="328CCD"/>
      </a:accent1>
      <a:accent2>
        <a:srgbClr val="454545"/>
      </a:accent2>
      <a:accent3>
        <a:srgbClr val="5F5F5F"/>
      </a:accent3>
      <a:accent4>
        <a:srgbClr val="848484"/>
      </a:accent4>
      <a:accent5>
        <a:srgbClr val="A0A0A0"/>
      </a:accent5>
      <a:accent6>
        <a:srgbClr val="E3E3E3"/>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2016-02-17T14:20:29Z</dcterms:created>
  <dc:creator>JafarDesigns</dc:creator>
</cp:coreProperties>
</file>