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364154"/>
            <a:ext cx="14183360" cy="7922895"/>
          </a:xfrm>
          <a:custGeom>
            <a:avLst/>
            <a:gdLst/>
            <a:ahLst/>
            <a:cxnLst/>
            <a:rect l="l" t="t" r="r" b="b"/>
            <a:pathLst>
              <a:path w="14183360" h="7922895">
                <a:moveTo>
                  <a:pt x="0" y="7922844"/>
                </a:moveTo>
                <a:lnTo>
                  <a:pt x="0" y="0"/>
                </a:lnTo>
                <a:lnTo>
                  <a:pt x="14182852" y="7922845"/>
                </a:lnTo>
                <a:lnTo>
                  <a:pt x="0" y="7922844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28699" y="1028701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162305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82295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6621" y="2875617"/>
            <a:ext cx="14814756" cy="2288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36621" y="5419194"/>
            <a:ext cx="14814756" cy="129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7C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7C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7C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9289" y="4225790"/>
            <a:ext cx="10549420" cy="1659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F7C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8819" y="4064686"/>
            <a:ext cx="11050361" cy="31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folio3.com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mailto:netsuite.sales@folio3.com" TargetMode="External"/><Relationship Id="rId4" Type="http://schemas.openxmlformats.org/officeDocument/2006/relationships/image" Target="../media/image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802676"/>
              <a:ext cx="18288000" cy="3171825"/>
            </a:xfrm>
            <a:custGeom>
              <a:avLst/>
              <a:gdLst/>
              <a:ahLst/>
              <a:cxnLst/>
              <a:rect l="l" t="t" r="r" b="b"/>
              <a:pathLst>
                <a:path w="18288000" h="3171825">
                  <a:moveTo>
                    <a:pt x="18287998" y="3171824"/>
                  </a:moveTo>
                  <a:lnTo>
                    <a:pt x="0" y="317182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171824"/>
                  </a:lnTo>
                  <a:close/>
                </a:path>
              </a:pathLst>
            </a:custGeom>
            <a:solidFill>
              <a:srgbClr val="252826">
                <a:alpha val="5685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9538" y="6230744"/>
            <a:ext cx="13148944" cy="2006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2110">
              <a:lnSpc>
                <a:spcPct val="116100"/>
              </a:lnSpc>
              <a:spcBef>
                <a:spcPts val="95"/>
              </a:spcBef>
            </a:pPr>
            <a:r>
              <a:rPr dirty="0" spc="55">
                <a:solidFill>
                  <a:srgbClr val="FFFEE6"/>
                </a:solidFill>
              </a:rPr>
              <a:t>Say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165">
                <a:solidFill>
                  <a:srgbClr val="FFFEE6"/>
                </a:solidFill>
              </a:rPr>
              <a:t>Hello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55">
                <a:solidFill>
                  <a:srgbClr val="FFFEE6"/>
                </a:solidFill>
              </a:rPr>
              <a:t>to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95">
                <a:solidFill>
                  <a:srgbClr val="FFFEE6"/>
                </a:solidFill>
              </a:rPr>
              <a:t>Folio3's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155">
                <a:solidFill>
                  <a:srgbClr val="FFFEE6"/>
                </a:solidFill>
              </a:rPr>
              <a:t>New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110">
                <a:solidFill>
                  <a:srgbClr val="FFFEE6"/>
                </a:solidFill>
              </a:rPr>
              <a:t>Real</a:t>
            </a:r>
            <a:r>
              <a:rPr dirty="0" spc="285">
                <a:solidFill>
                  <a:srgbClr val="FFFEE6"/>
                </a:solidFill>
              </a:rPr>
              <a:t> </a:t>
            </a:r>
            <a:r>
              <a:rPr dirty="0" spc="85">
                <a:solidFill>
                  <a:srgbClr val="FFFEE6"/>
                </a:solidFill>
              </a:rPr>
              <a:t>Estate </a:t>
            </a:r>
            <a:r>
              <a:rPr dirty="0" spc="90">
                <a:solidFill>
                  <a:srgbClr val="FFFEE6"/>
                </a:solidFill>
              </a:rPr>
              <a:t> </a:t>
            </a:r>
            <a:r>
              <a:rPr dirty="0" spc="195">
                <a:solidFill>
                  <a:srgbClr val="FFFEE6"/>
                </a:solidFill>
              </a:rPr>
              <a:t>Management</a:t>
            </a:r>
            <a:r>
              <a:rPr dirty="0" spc="270">
                <a:solidFill>
                  <a:srgbClr val="FFFEE6"/>
                </a:solidFill>
              </a:rPr>
              <a:t> </a:t>
            </a:r>
            <a:r>
              <a:rPr dirty="0" spc="175">
                <a:solidFill>
                  <a:srgbClr val="FFFEE6"/>
                </a:solidFill>
              </a:rPr>
              <a:t>Software</a:t>
            </a:r>
            <a:r>
              <a:rPr dirty="0" spc="270">
                <a:solidFill>
                  <a:srgbClr val="FFFEE6"/>
                </a:solidFill>
              </a:rPr>
              <a:t> </a:t>
            </a:r>
            <a:r>
              <a:rPr dirty="0" spc="-350">
                <a:solidFill>
                  <a:srgbClr val="FFFEE6"/>
                </a:solidFill>
              </a:rPr>
              <a:t>-</a:t>
            </a:r>
            <a:r>
              <a:rPr dirty="0" spc="275">
                <a:solidFill>
                  <a:srgbClr val="FFFEE6"/>
                </a:solidFill>
              </a:rPr>
              <a:t> </a:t>
            </a:r>
            <a:r>
              <a:rPr dirty="0" spc="170">
                <a:solidFill>
                  <a:srgbClr val="FFFEE6"/>
                </a:solidFill>
              </a:rPr>
              <a:t>The</a:t>
            </a:r>
            <a:r>
              <a:rPr dirty="0" spc="270">
                <a:solidFill>
                  <a:srgbClr val="FFFEE6"/>
                </a:solidFill>
              </a:rPr>
              <a:t> </a:t>
            </a:r>
            <a:r>
              <a:rPr dirty="0" spc="-125">
                <a:solidFill>
                  <a:srgbClr val="FFFEE6"/>
                </a:solidFill>
              </a:rPr>
              <a:t>REM</a:t>
            </a:r>
            <a:r>
              <a:rPr dirty="0" spc="275">
                <a:solidFill>
                  <a:srgbClr val="FFFEE6"/>
                </a:solidFill>
              </a:rPr>
              <a:t> </a:t>
            </a:r>
            <a:r>
              <a:rPr dirty="0" spc="100">
                <a:solidFill>
                  <a:srgbClr val="FFFEE6"/>
                </a:solidFill>
              </a:rPr>
              <a:t>Suite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3"/>
            <a:ext cx="17259300" cy="9258300"/>
            <a:chOff x="0" y="1028703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2383364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3"/>
                  </a:moveTo>
                  <a:lnTo>
                    <a:pt x="0" y="0"/>
                  </a:lnTo>
                  <a:lnTo>
                    <a:pt x="14148462" y="7903633"/>
                  </a:lnTo>
                  <a:lnTo>
                    <a:pt x="0" y="7903633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3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339473" y="1526666"/>
            <a:ext cx="7658100" cy="3857625"/>
          </a:xfrm>
          <a:prstGeom prst="rect">
            <a:avLst/>
          </a:prstGeom>
          <a:solidFill>
            <a:srgbClr val="F7CF2B"/>
          </a:solidFill>
        </p:spPr>
        <p:txBody>
          <a:bodyPr wrap="square" lIns="0" tIns="197485" rIns="0" bIns="0" rtlCol="0" vert="horz">
            <a:spAutoFit/>
          </a:bodyPr>
          <a:lstStyle/>
          <a:p>
            <a:pPr marL="2609215" marR="2266950" indent="-1196975">
              <a:lnSpc>
                <a:spcPct val="107100"/>
              </a:lnSpc>
              <a:spcBef>
                <a:spcPts val="1555"/>
              </a:spcBef>
            </a:pPr>
            <a:r>
              <a:rPr dirty="0" sz="2800" spc="300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r>
              <a:rPr dirty="0" sz="2800" spc="1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95">
                <a:solidFill>
                  <a:srgbClr val="FFFEE6"/>
                </a:solidFill>
                <a:latin typeface="Tahoma"/>
                <a:cs typeface="Tahoma"/>
              </a:rPr>
              <a:t>EASE</a:t>
            </a:r>
            <a:r>
              <a:rPr dirty="0" sz="2800" spc="1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45">
                <a:solidFill>
                  <a:srgbClr val="FFFEE6"/>
                </a:solidFill>
                <a:latin typeface="Tahoma"/>
                <a:cs typeface="Tahoma"/>
              </a:rPr>
              <a:t>WITH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00">
                <a:solidFill>
                  <a:srgbClr val="FFFEE6"/>
                </a:solidFill>
                <a:latin typeface="Tahoma"/>
                <a:cs typeface="Tahoma"/>
              </a:rPr>
              <a:t>THE </a:t>
            </a:r>
            <a:r>
              <a:rPr dirty="0" sz="2800" spc="-8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70">
                <a:solidFill>
                  <a:srgbClr val="FFFEE6"/>
                </a:solidFill>
                <a:latin typeface="Tahoma"/>
                <a:cs typeface="Tahoma"/>
              </a:rPr>
              <a:t>AGENTS</a:t>
            </a:r>
            <a:endParaRPr sz="2800">
              <a:latin typeface="Tahoma"/>
              <a:cs typeface="Tahoma"/>
            </a:endParaRPr>
          </a:p>
          <a:p>
            <a:pPr algn="ctr" marL="721995" marR="955040">
              <a:lnSpc>
                <a:spcPct val="108000"/>
              </a:lnSpc>
              <a:spcBef>
                <a:spcPts val="2360"/>
              </a:spcBef>
            </a:pP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Online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listings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have </a:t>
            </a:r>
            <a:r>
              <a:rPr dirty="0" sz="2200" spc="65">
                <a:solidFill>
                  <a:srgbClr val="252826"/>
                </a:solidFill>
                <a:latin typeface="Georgia"/>
                <a:cs typeface="Georgia"/>
              </a:rPr>
              <a:t>become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very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popular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 among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 intended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consumers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because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they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compare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different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possibilities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available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 </a:t>
            </a:r>
            <a:r>
              <a:rPr dirty="0" sz="2200" spc="-51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them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digitally,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but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not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in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physical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world.</a:t>
            </a:r>
            <a:endParaRPr sz="2200">
              <a:latin typeface="Georgia"/>
              <a:cs typeface="Georgia"/>
            </a:endParaRPr>
          </a:p>
          <a:p>
            <a:pPr algn="ctr" marL="629920" marR="862965">
              <a:lnSpc>
                <a:spcPts val="2850"/>
              </a:lnSpc>
              <a:spcBef>
                <a:spcPts val="130"/>
              </a:spcBef>
            </a:pP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Additionally, </a:t>
            </a:r>
            <a:r>
              <a:rPr dirty="0" sz="2200" spc="-10">
                <a:solidFill>
                  <a:srgbClr val="252826"/>
                </a:solidFill>
                <a:latin typeface="Georgia"/>
                <a:cs typeface="Georgia"/>
              </a:rPr>
              <a:t>it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is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now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easier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locate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estate </a:t>
            </a:r>
            <a:r>
              <a:rPr dirty="0" sz="2200" spc="-5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agents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online.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0556" y="1526666"/>
            <a:ext cx="7658100" cy="3857625"/>
          </a:xfrm>
          <a:prstGeom prst="rect">
            <a:avLst/>
          </a:prstGeom>
          <a:solidFill>
            <a:srgbClr val="F7CF2B"/>
          </a:solidFill>
        </p:spPr>
        <p:txBody>
          <a:bodyPr wrap="square" lIns="0" tIns="197485" rIns="0" bIns="0" rtlCol="0" vert="horz">
            <a:spAutoFit/>
          </a:bodyPr>
          <a:lstStyle/>
          <a:p>
            <a:pPr algn="ctr" marL="494665" marR="487045">
              <a:lnSpc>
                <a:spcPct val="107100"/>
              </a:lnSpc>
              <a:spcBef>
                <a:spcPts val="1555"/>
              </a:spcBef>
            </a:pPr>
            <a:r>
              <a:rPr dirty="0" sz="2800" spc="265">
                <a:solidFill>
                  <a:srgbClr val="FFFEE6"/>
                </a:solidFill>
                <a:latin typeface="Tahoma"/>
                <a:cs typeface="Tahoma"/>
              </a:rPr>
              <a:t>CLIENT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455">
                <a:solidFill>
                  <a:srgbClr val="FFFEE6"/>
                </a:solidFill>
                <a:latin typeface="Tahoma"/>
                <a:cs typeface="Tahoma"/>
              </a:rPr>
              <a:t>MANAGEMENT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60">
                <a:solidFill>
                  <a:srgbClr val="FFFEE6"/>
                </a:solidFill>
                <a:latin typeface="Tahoma"/>
                <a:cs typeface="Tahoma"/>
              </a:rPr>
              <a:t>VIA</a:t>
            </a:r>
            <a:r>
              <a:rPr dirty="0" sz="2800" spc="16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75">
                <a:solidFill>
                  <a:srgbClr val="FFFEE6"/>
                </a:solidFill>
                <a:latin typeface="Tahoma"/>
                <a:cs typeface="Tahoma"/>
              </a:rPr>
              <a:t>CLOUD </a:t>
            </a:r>
            <a:r>
              <a:rPr dirty="0" sz="2800" spc="-8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434">
                <a:solidFill>
                  <a:srgbClr val="FFFEE6"/>
                </a:solidFill>
                <a:latin typeface="Tahoma"/>
                <a:cs typeface="Tahoma"/>
              </a:rPr>
              <a:t>APPS</a:t>
            </a:r>
            <a:endParaRPr sz="2800">
              <a:latin typeface="Tahoma"/>
              <a:cs typeface="Tahoma"/>
            </a:endParaRPr>
          </a:p>
          <a:p>
            <a:pPr algn="ctr" marL="685165" marR="677545">
              <a:lnSpc>
                <a:spcPct val="108000"/>
              </a:lnSpc>
              <a:spcBef>
                <a:spcPts val="2360"/>
              </a:spcBef>
            </a:pP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Utilizing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customer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management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applications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 </a:t>
            </a:r>
            <a:r>
              <a:rPr dirty="0" sz="2200" spc="-5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significantly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improve </a:t>
            </a:r>
            <a:r>
              <a:rPr dirty="0" sz="2200" spc="65">
                <a:solidFill>
                  <a:srgbClr val="252826"/>
                </a:solidFill>
                <a:latin typeface="Georgia"/>
                <a:cs typeface="Georgia"/>
              </a:rPr>
              <a:t>efficiency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in the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estate </a:t>
            </a:r>
            <a:r>
              <a:rPr dirty="0" sz="2200" spc="-5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industry.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Realtors,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vendors,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purchasers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must </a:t>
            </a:r>
            <a:r>
              <a:rPr dirty="0" sz="2200" spc="-5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monitor customer-related duties,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customer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 management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apps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assist.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1766" y="5736187"/>
            <a:ext cx="12144375" cy="3314700"/>
          </a:xfrm>
          <a:prstGeom prst="rect">
            <a:avLst/>
          </a:prstGeom>
          <a:solidFill>
            <a:srgbClr val="F7CF2B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292735">
              <a:lnSpc>
                <a:spcPct val="100000"/>
              </a:lnSpc>
            </a:pPr>
            <a:r>
              <a:rPr dirty="0" sz="2800" spc="310">
                <a:solidFill>
                  <a:srgbClr val="FFFEE6"/>
                </a:solidFill>
                <a:latin typeface="Tahoma"/>
                <a:cs typeface="Tahoma"/>
              </a:rPr>
              <a:t>GOING</a:t>
            </a:r>
            <a:r>
              <a:rPr dirty="0" sz="2800" spc="1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415">
                <a:solidFill>
                  <a:srgbClr val="FFFEE6"/>
                </a:solidFill>
                <a:latin typeface="Tahoma"/>
                <a:cs typeface="Tahoma"/>
              </a:rPr>
              <a:t>BEYOND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00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05">
                <a:solidFill>
                  <a:srgbClr val="FFFEE6"/>
                </a:solidFill>
                <a:latin typeface="Tahoma"/>
                <a:cs typeface="Tahoma"/>
              </a:rPr>
              <a:t>INTERNET</a:t>
            </a:r>
            <a:endParaRPr sz="2800">
              <a:latin typeface="Tahoma"/>
              <a:cs typeface="Tahoma"/>
            </a:endParaRPr>
          </a:p>
          <a:p>
            <a:pPr algn="ctr" marL="1917700" marR="1207135">
              <a:lnSpc>
                <a:spcPct val="108000"/>
              </a:lnSpc>
              <a:spcBef>
                <a:spcPts val="2330"/>
              </a:spcBef>
            </a:pPr>
            <a:r>
              <a:rPr dirty="0" sz="2200" spc="-35">
                <a:solidFill>
                  <a:srgbClr val="252826"/>
                </a:solidFill>
                <a:latin typeface="Georgia"/>
                <a:cs typeface="Georgia"/>
              </a:rPr>
              <a:t>It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is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not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only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the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internet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252826"/>
                </a:solidFill>
                <a:latin typeface="Georgia"/>
                <a:cs typeface="Georgia"/>
              </a:rPr>
              <a:t>that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has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made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incredible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advances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in the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real </a:t>
            </a:r>
            <a:r>
              <a:rPr dirty="0" sz="2200" spc="-51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estate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business;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technology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is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increasingly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employed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facilitate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purchasing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selling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homes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commercial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buildings.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Drone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cameras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are currently being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used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capture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properties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from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an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aerial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perspective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provide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prospective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buyers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with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252826"/>
                </a:solidFill>
                <a:latin typeface="Georgia"/>
                <a:cs typeface="Georgia"/>
              </a:rPr>
              <a:t>a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bird's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60">
                <a:solidFill>
                  <a:srgbClr val="252826"/>
                </a:solidFill>
                <a:latin typeface="Georgia"/>
                <a:cs typeface="Georgia"/>
              </a:rPr>
              <a:t>eye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60">
                <a:solidFill>
                  <a:srgbClr val="252826"/>
                </a:solidFill>
                <a:latin typeface="Georgia"/>
                <a:cs typeface="Georgia"/>
              </a:rPr>
              <a:t>view.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3" name="object 3"/>
            <p:cNvSpPr/>
            <p:nvPr/>
          </p:nvSpPr>
          <p:spPr>
            <a:xfrm>
              <a:off x="0" y="2383363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5"/>
                  </a:moveTo>
                  <a:lnTo>
                    <a:pt x="0" y="0"/>
                  </a:lnTo>
                  <a:lnTo>
                    <a:pt x="14148465" y="7903635"/>
                  </a:lnTo>
                  <a:lnTo>
                    <a:pt x="0" y="7903635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7168" y="1285941"/>
            <a:ext cx="14465300" cy="1583690"/>
          </a:xfrm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pc="540">
                <a:latin typeface="Tahoma"/>
                <a:cs typeface="Tahoma"/>
              </a:rPr>
              <a:t>CHALLENGES</a:t>
            </a:r>
            <a:r>
              <a:rPr dirty="0" spc="-200">
                <a:latin typeface="Tahoma"/>
                <a:cs typeface="Tahoma"/>
              </a:rPr>
              <a:t> </a:t>
            </a:r>
            <a:r>
              <a:rPr dirty="0" spc="580">
                <a:latin typeface="Tahoma"/>
                <a:cs typeface="Tahoma"/>
              </a:rPr>
              <a:t>FACED</a:t>
            </a:r>
            <a:r>
              <a:rPr dirty="0" spc="-195">
                <a:latin typeface="Tahoma"/>
                <a:cs typeface="Tahoma"/>
              </a:rPr>
              <a:t> </a:t>
            </a:r>
            <a:r>
              <a:rPr dirty="0" spc="520">
                <a:latin typeface="Tahoma"/>
                <a:cs typeface="Tahoma"/>
              </a:rPr>
              <a:t>BY</a:t>
            </a:r>
            <a:r>
              <a:rPr dirty="0" spc="-195">
                <a:latin typeface="Tahoma"/>
                <a:cs typeface="Tahoma"/>
              </a:rPr>
              <a:t> </a:t>
            </a:r>
            <a:r>
              <a:rPr dirty="0" spc="420">
                <a:latin typeface="Tahoma"/>
                <a:cs typeface="Tahoma"/>
              </a:rPr>
              <a:t>THE</a:t>
            </a:r>
            <a:r>
              <a:rPr dirty="0" spc="-195">
                <a:latin typeface="Tahoma"/>
                <a:cs typeface="Tahoma"/>
              </a:rPr>
              <a:t> </a:t>
            </a:r>
            <a:r>
              <a:rPr dirty="0" spc="490">
                <a:latin typeface="Tahoma"/>
                <a:cs typeface="Tahoma"/>
              </a:rPr>
              <a:t>REALTORS </a:t>
            </a:r>
            <a:r>
              <a:rPr dirty="0" spc="-1735">
                <a:latin typeface="Tahoma"/>
                <a:cs typeface="Tahoma"/>
              </a:rPr>
              <a:t> </a:t>
            </a:r>
            <a:r>
              <a:rPr dirty="0" spc="705">
                <a:latin typeface="Tahoma"/>
                <a:cs typeface="Tahoma"/>
              </a:rPr>
              <a:t>AND</a:t>
            </a:r>
            <a:r>
              <a:rPr dirty="0" spc="-200">
                <a:latin typeface="Tahoma"/>
                <a:cs typeface="Tahoma"/>
              </a:rPr>
              <a:t> </a:t>
            </a:r>
            <a:r>
              <a:rPr dirty="0" spc="535">
                <a:latin typeface="Tahoma"/>
                <a:cs typeface="Tahoma"/>
              </a:rPr>
              <a:t>PROPERTY</a:t>
            </a:r>
            <a:r>
              <a:rPr dirty="0" spc="-195">
                <a:latin typeface="Tahoma"/>
                <a:cs typeface="Tahoma"/>
              </a:rPr>
              <a:t> </a:t>
            </a:r>
            <a:r>
              <a:rPr dirty="0" spc="625">
                <a:latin typeface="Tahoma"/>
                <a:cs typeface="Tahoma"/>
              </a:rPr>
              <a:t>OWNERS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7168" y="3061646"/>
            <a:ext cx="9488170" cy="562927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800" spc="360">
                <a:solidFill>
                  <a:srgbClr val="F7CF2B"/>
                </a:solidFill>
                <a:latin typeface="Tahoma"/>
                <a:cs typeface="Tahoma"/>
              </a:rPr>
              <a:t>LOW</a:t>
            </a:r>
            <a:r>
              <a:rPr dirty="0" sz="2800" spc="14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40">
                <a:solidFill>
                  <a:srgbClr val="F7CF2B"/>
                </a:solidFill>
                <a:latin typeface="Tahoma"/>
                <a:cs typeface="Tahoma"/>
              </a:rPr>
              <a:t>INVENTORY</a:t>
            </a:r>
            <a:endParaRPr sz="2800">
              <a:latin typeface="Tahoma"/>
              <a:cs typeface="Tahoma"/>
            </a:endParaRPr>
          </a:p>
          <a:p>
            <a:pPr marL="12700" marR="316865">
              <a:lnSpc>
                <a:spcPct val="108000"/>
              </a:lnSpc>
              <a:spcBef>
                <a:spcPts val="185"/>
              </a:spcBef>
            </a:pP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Obtaining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listings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in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market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with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low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inventory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levels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has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65">
                <a:solidFill>
                  <a:srgbClr val="FFFEE6"/>
                </a:solidFill>
                <a:latin typeface="Georgia"/>
                <a:cs typeface="Georgia"/>
              </a:rPr>
              <a:t>become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difficult,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even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for experienced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agents. </a:t>
            </a:r>
            <a:r>
              <a:rPr dirty="0" sz="2200" spc="-25">
                <a:solidFill>
                  <a:srgbClr val="FFFEE6"/>
                </a:solidFill>
                <a:latin typeface="Georgia"/>
                <a:cs typeface="Georgia"/>
              </a:rPr>
              <a:t>It's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very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straightforward,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though;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you </a:t>
            </a: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don't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make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any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money.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without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money,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you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have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no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business.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800" spc="360">
                <a:solidFill>
                  <a:srgbClr val="F7CF2B"/>
                </a:solidFill>
                <a:latin typeface="Tahoma"/>
                <a:cs typeface="Tahoma"/>
              </a:rPr>
              <a:t>ADAPTING</a:t>
            </a:r>
            <a:r>
              <a:rPr dirty="0" sz="28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15">
                <a:solidFill>
                  <a:srgbClr val="F7CF2B"/>
                </a:solidFill>
                <a:latin typeface="Tahoma"/>
                <a:cs typeface="Tahoma"/>
              </a:rPr>
              <a:t>TO</a:t>
            </a:r>
            <a:r>
              <a:rPr dirty="0" sz="28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75">
                <a:solidFill>
                  <a:srgbClr val="F7CF2B"/>
                </a:solidFill>
                <a:latin typeface="Tahoma"/>
                <a:cs typeface="Tahoma"/>
              </a:rPr>
              <a:t>TECHNOLOGY</a:t>
            </a:r>
            <a:r>
              <a:rPr dirty="0" sz="28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60">
                <a:solidFill>
                  <a:srgbClr val="F7CF2B"/>
                </a:solidFill>
                <a:latin typeface="Tahoma"/>
                <a:cs typeface="Tahoma"/>
              </a:rPr>
              <a:t>TRENDS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8000"/>
              </a:lnSpc>
              <a:spcBef>
                <a:spcPts val="190"/>
              </a:spcBef>
            </a:pP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estate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agents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must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deeply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understand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technology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stay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competitive.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Brokerages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teams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need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remain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abreast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current technological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advances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and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modifications.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800" spc="300">
                <a:solidFill>
                  <a:srgbClr val="F7CF2B"/>
                </a:solidFill>
                <a:latin typeface="Tahoma"/>
                <a:cs typeface="Tahoma"/>
              </a:rPr>
              <a:t>COSTLY</a:t>
            </a:r>
            <a:r>
              <a:rPr dirty="0" sz="28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80">
                <a:solidFill>
                  <a:srgbClr val="F7CF2B"/>
                </a:solidFill>
                <a:latin typeface="Tahoma"/>
                <a:cs typeface="Tahoma"/>
              </a:rPr>
              <a:t>LEAD</a:t>
            </a:r>
            <a:r>
              <a:rPr dirty="0" sz="28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65">
                <a:solidFill>
                  <a:srgbClr val="F7CF2B"/>
                </a:solidFill>
                <a:latin typeface="Tahoma"/>
                <a:cs typeface="Tahoma"/>
              </a:rPr>
              <a:t>GENERATION</a:t>
            </a:r>
            <a:endParaRPr sz="2800">
              <a:latin typeface="Tahoma"/>
              <a:cs typeface="Tahoma"/>
            </a:endParaRPr>
          </a:p>
          <a:p>
            <a:pPr marL="12700" marR="306070">
              <a:lnSpc>
                <a:spcPct val="108000"/>
              </a:lnSpc>
              <a:spcBef>
                <a:spcPts val="185"/>
              </a:spcBef>
            </a:pP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With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auction-based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cost-per-click </a:t>
            </a:r>
            <a:r>
              <a:rPr dirty="0" sz="2200" spc="-35">
                <a:solidFill>
                  <a:srgbClr val="FFFEE6"/>
                </a:solidFill>
                <a:latin typeface="Georgia"/>
                <a:cs typeface="Georgia"/>
              </a:rPr>
              <a:t>(CPC)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lead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generation,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fluctuation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rate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rapidly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increase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your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expenses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in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some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markets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165" y="7909400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2383363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5"/>
                  </a:moveTo>
                  <a:lnTo>
                    <a:pt x="0" y="0"/>
                  </a:lnTo>
                  <a:lnTo>
                    <a:pt x="14148464" y="7903635"/>
                  </a:lnTo>
                  <a:lnTo>
                    <a:pt x="0" y="7903635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679" y="1798465"/>
            <a:ext cx="14090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65" b="1">
                <a:solidFill>
                  <a:srgbClr val="FFFEE6"/>
                </a:solidFill>
                <a:latin typeface="Cambria"/>
                <a:cs typeface="Cambria"/>
              </a:rPr>
              <a:t>F</a:t>
            </a:r>
            <a:r>
              <a:rPr dirty="0" sz="2800" spc="60" b="1">
                <a:solidFill>
                  <a:srgbClr val="FFFEE6"/>
                </a:solidFill>
                <a:latin typeface="Cambria"/>
                <a:cs typeface="Cambria"/>
              </a:rPr>
              <a:t>i</a:t>
            </a:r>
            <a:r>
              <a:rPr dirty="0" sz="2800" spc="135" b="1">
                <a:solidFill>
                  <a:srgbClr val="FFFEE6"/>
                </a:solidFill>
                <a:latin typeface="Cambria"/>
                <a:cs typeface="Cambria"/>
              </a:rPr>
              <a:t>n</a:t>
            </a:r>
            <a:r>
              <a:rPr dirty="0" sz="2800" spc="75" b="1">
                <a:solidFill>
                  <a:srgbClr val="FFFEE6"/>
                </a:solidFill>
                <a:latin typeface="Cambria"/>
                <a:cs typeface="Cambria"/>
              </a:rPr>
              <a:t>a</a:t>
            </a:r>
            <a:r>
              <a:rPr dirty="0" sz="2800" spc="135" b="1">
                <a:solidFill>
                  <a:srgbClr val="FFFEE6"/>
                </a:solidFill>
                <a:latin typeface="Cambria"/>
                <a:cs typeface="Cambria"/>
              </a:rPr>
              <a:t>n</a:t>
            </a:r>
            <a:r>
              <a:rPr dirty="0" sz="2800" spc="195" b="1">
                <a:solidFill>
                  <a:srgbClr val="FFFEE6"/>
                </a:solidFill>
                <a:latin typeface="Cambria"/>
                <a:cs typeface="Cambria"/>
              </a:rPr>
              <a:t>c</a:t>
            </a:r>
            <a:r>
              <a:rPr dirty="0" sz="2800" spc="-15" b="1">
                <a:solidFill>
                  <a:srgbClr val="FFFEE6"/>
                </a:solidFill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1679" y="2221440"/>
            <a:ext cx="9973945" cy="605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4955">
              <a:lnSpc>
                <a:spcPct val="125000"/>
              </a:lnSpc>
              <a:spcBef>
                <a:spcPts val="100"/>
              </a:spcBef>
            </a:pP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Managing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finances,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including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budgeting,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bookkeeping,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tax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compliance,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be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challenging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for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realtors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owners.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800" spc="110" b="1">
                <a:solidFill>
                  <a:srgbClr val="FFFEE6"/>
                </a:solidFill>
                <a:latin typeface="Cambria"/>
                <a:cs typeface="Cambria"/>
              </a:rPr>
              <a:t>Maintenance</a:t>
            </a:r>
            <a:r>
              <a:rPr dirty="0" sz="2800" spc="140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65" b="1">
                <a:solidFill>
                  <a:srgbClr val="FFFEE6"/>
                </a:solidFill>
                <a:latin typeface="Cambria"/>
                <a:cs typeface="Cambria"/>
              </a:rPr>
              <a:t>and</a:t>
            </a:r>
            <a:r>
              <a:rPr dirty="0" sz="2800" spc="140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60" b="1">
                <a:solidFill>
                  <a:srgbClr val="FFFEE6"/>
                </a:solidFill>
                <a:latin typeface="Cambria"/>
                <a:cs typeface="Cambria"/>
              </a:rPr>
              <a:t>repair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Maintaining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repairing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properties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be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costly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time-consuming.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2800" spc="80" b="1">
                <a:solidFill>
                  <a:srgbClr val="FFFEE6"/>
                </a:solidFill>
                <a:latin typeface="Cambria"/>
                <a:cs typeface="Cambria"/>
              </a:rPr>
              <a:t>Tenant</a:t>
            </a:r>
            <a:r>
              <a:rPr dirty="0" sz="2800" spc="125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70" b="1">
                <a:solidFill>
                  <a:srgbClr val="FFFEE6"/>
                </a:solidFill>
                <a:latin typeface="Cambria"/>
                <a:cs typeface="Cambria"/>
              </a:rPr>
              <a:t>relations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25000"/>
              </a:lnSpc>
              <a:spcBef>
                <a:spcPts val="595"/>
              </a:spcBef>
            </a:pP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Building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maintaining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good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relationships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with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tenants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essential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for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realtors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owners,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as </a:t>
            </a:r>
            <a:r>
              <a:rPr dirty="0" sz="2200" spc="-10">
                <a:solidFill>
                  <a:srgbClr val="FFFEE6"/>
                </a:solidFill>
                <a:latin typeface="Georgia"/>
                <a:cs typeface="Georgia"/>
              </a:rPr>
              <a:t>it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 help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ensure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that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properties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are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well-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cared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for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that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any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issues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are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resolved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quickly.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2800" spc="85" b="1">
                <a:solidFill>
                  <a:srgbClr val="FFFEE6"/>
                </a:solidFill>
                <a:latin typeface="Cambria"/>
                <a:cs typeface="Cambria"/>
              </a:rPr>
              <a:t>Staying</a:t>
            </a:r>
            <a:r>
              <a:rPr dirty="0" sz="2800" spc="145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60" b="1">
                <a:solidFill>
                  <a:srgbClr val="FFFEE6"/>
                </a:solidFill>
                <a:latin typeface="Cambria"/>
                <a:cs typeface="Cambria"/>
              </a:rPr>
              <a:t>up</a:t>
            </a:r>
            <a:r>
              <a:rPr dirty="0" sz="2800" spc="150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20" b="1">
                <a:solidFill>
                  <a:srgbClr val="FFFEE6"/>
                </a:solidFill>
                <a:latin typeface="Cambria"/>
                <a:cs typeface="Cambria"/>
              </a:rPr>
              <a:t>to</a:t>
            </a:r>
            <a:r>
              <a:rPr dirty="0" sz="2800" spc="150" b="1">
                <a:solidFill>
                  <a:srgbClr val="FFFEE6"/>
                </a:solidFill>
                <a:latin typeface="Cambria"/>
                <a:cs typeface="Cambria"/>
              </a:rPr>
              <a:t> </a:t>
            </a:r>
            <a:r>
              <a:rPr dirty="0" sz="2800" spc="45" b="1">
                <a:solidFill>
                  <a:srgbClr val="FFFEE6"/>
                </a:solidFill>
                <a:latin typeface="Cambria"/>
                <a:cs typeface="Cambria"/>
              </a:rPr>
              <a:t>date</a:t>
            </a:r>
            <a:endParaRPr sz="2800">
              <a:latin typeface="Cambria"/>
              <a:cs typeface="Cambria"/>
            </a:endParaRPr>
          </a:p>
          <a:p>
            <a:pPr marL="12700" marR="259715">
              <a:lnSpc>
                <a:spcPct val="125000"/>
              </a:lnSpc>
              <a:spcBef>
                <a:spcPts val="600"/>
              </a:spcBef>
            </a:pP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Realtors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owners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must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stay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updated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with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industry trends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changes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remain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competitive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provide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best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possible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service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their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clients.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621" y="2875617"/>
            <a:ext cx="12477750" cy="228854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z="5600" spc="400">
                <a:solidFill>
                  <a:srgbClr val="F7CF2B"/>
                </a:solidFill>
                <a:latin typeface="Tahoma"/>
                <a:cs typeface="Tahoma"/>
              </a:rPr>
              <a:t>INTRODUCING </a:t>
            </a:r>
            <a:r>
              <a:rPr dirty="0" sz="5600" spc="240">
                <a:solidFill>
                  <a:srgbClr val="F7CF2B"/>
                </a:solidFill>
                <a:latin typeface="Tahoma"/>
                <a:cs typeface="Tahoma"/>
              </a:rPr>
              <a:t>FOLIO3'S </a:t>
            </a:r>
            <a:r>
              <a:rPr dirty="0" sz="5600" spc="690">
                <a:solidFill>
                  <a:srgbClr val="F7CF2B"/>
                </a:solidFill>
                <a:latin typeface="Tahoma"/>
                <a:cs typeface="Tahoma"/>
              </a:rPr>
              <a:t>REM </a:t>
            </a:r>
            <a:r>
              <a:rPr dirty="0" sz="5600" spc="69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254">
                <a:solidFill>
                  <a:srgbClr val="F7CF2B"/>
                </a:solidFill>
                <a:latin typeface="Tahoma"/>
                <a:cs typeface="Tahoma"/>
              </a:rPr>
              <a:t>SUITE</a:t>
            </a:r>
            <a:r>
              <a:rPr dirty="0" sz="5600" spc="-2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25">
                <a:solidFill>
                  <a:srgbClr val="F7CF2B"/>
                </a:solidFill>
                <a:latin typeface="Tahoma"/>
                <a:cs typeface="Tahoma"/>
              </a:rPr>
              <a:t>-</a:t>
            </a:r>
            <a:r>
              <a:rPr dirty="0" sz="5600" spc="-19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760">
                <a:solidFill>
                  <a:srgbClr val="F7CF2B"/>
                </a:solidFill>
                <a:latin typeface="Tahoma"/>
                <a:cs typeface="Tahoma"/>
              </a:rPr>
              <a:t>AN</a:t>
            </a:r>
            <a:r>
              <a:rPr dirty="0" sz="5600" spc="-19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380">
                <a:solidFill>
                  <a:srgbClr val="F7CF2B"/>
                </a:solidFill>
                <a:latin typeface="Tahoma"/>
                <a:cs typeface="Tahoma"/>
              </a:rPr>
              <a:t>ALL-IN-ONE</a:t>
            </a:r>
            <a:r>
              <a:rPr dirty="0" sz="5600" spc="-19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535">
                <a:solidFill>
                  <a:srgbClr val="F7CF2B"/>
                </a:solidFill>
                <a:latin typeface="Tahoma"/>
                <a:cs typeface="Tahoma"/>
              </a:rPr>
              <a:t>PROPERTY </a:t>
            </a:r>
            <a:r>
              <a:rPr dirty="0" sz="5600" spc="-173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665">
                <a:solidFill>
                  <a:srgbClr val="F7CF2B"/>
                </a:solidFill>
                <a:latin typeface="Tahoma"/>
                <a:cs typeface="Tahoma"/>
              </a:rPr>
              <a:t>MANAGEMENT</a:t>
            </a:r>
            <a:r>
              <a:rPr dirty="0" sz="5600" spc="-2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370">
                <a:solidFill>
                  <a:srgbClr val="F7CF2B"/>
                </a:solidFill>
                <a:latin typeface="Tahoma"/>
                <a:cs typeface="Tahoma"/>
              </a:rPr>
              <a:t>SOLUTION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6621" y="5419194"/>
            <a:ext cx="10288905" cy="129032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dirty="0" sz="2800" spc="175">
                <a:solidFill>
                  <a:srgbClr val="FFFEE6"/>
                </a:solidFill>
                <a:latin typeface="Tahoma"/>
                <a:cs typeface="Tahoma"/>
              </a:rPr>
              <a:t>Folio3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35">
                <a:solidFill>
                  <a:srgbClr val="FFFEE6"/>
                </a:solidFill>
                <a:latin typeface="Tahoma"/>
                <a:cs typeface="Tahoma"/>
              </a:rPr>
              <a:t>offers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45">
                <a:solidFill>
                  <a:srgbClr val="FFFEE6"/>
                </a:solidFill>
                <a:latin typeface="Tahoma"/>
                <a:cs typeface="Tahoma"/>
              </a:rPr>
              <a:t>an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85">
                <a:solidFill>
                  <a:srgbClr val="FFFEE6"/>
                </a:solidFill>
                <a:latin typeface="Tahoma"/>
                <a:cs typeface="Tahoma"/>
              </a:rPr>
              <a:t>extensive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15">
                <a:solidFill>
                  <a:srgbClr val="FFFEE6"/>
                </a:solidFill>
                <a:latin typeface="Tahoma"/>
                <a:cs typeface="Tahoma"/>
              </a:rPr>
              <a:t>Property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95">
                <a:solidFill>
                  <a:srgbClr val="FFFEE6"/>
                </a:solidFill>
                <a:latin typeface="Tahoma"/>
                <a:cs typeface="Tahoma"/>
              </a:rPr>
              <a:t>Management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40">
                <a:solidFill>
                  <a:srgbClr val="FFFEE6"/>
                </a:solidFill>
                <a:latin typeface="Tahoma"/>
                <a:cs typeface="Tahoma"/>
              </a:rPr>
              <a:t>Solution </a:t>
            </a:r>
            <a:r>
              <a:rPr dirty="0" sz="2800" spc="-8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315">
                <a:solidFill>
                  <a:srgbClr val="FFFEE6"/>
                </a:solidFill>
                <a:latin typeface="Tahoma"/>
                <a:cs typeface="Tahoma"/>
              </a:rPr>
              <a:t>which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35">
                <a:solidFill>
                  <a:srgbClr val="FFFEE6"/>
                </a:solidFill>
                <a:latin typeface="Tahoma"/>
                <a:cs typeface="Tahoma"/>
              </a:rPr>
              <a:t>eliminates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45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80">
                <a:solidFill>
                  <a:srgbClr val="FFFEE6"/>
                </a:solidFill>
                <a:latin typeface="Tahoma"/>
                <a:cs typeface="Tahoma"/>
              </a:rPr>
              <a:t>hassle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60">
                <a:solidFill>
                  <a:srgbClr val="FFFEE6"/>
                </a:solidFill>
                <a:latin typeface="Tahoma"/>
                <a:cs typeface="Tahoma"/>
              </a:rPr>
              <a:t>of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50">
                <a:solidFill>
                  <a:srgbClr val="FFFEE6"/>
                </a:solidFill>
                <a:latin typeface="Tahoma"/>
                <a:cs typeface="Tahoma"/>
              </a:rPr>
              <a:t>performing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25">
                <a:solidFill>
                  <a:srgbClr val="FFFEE6"/>
                </a:solidFill>
                <a:latin typeface="Tahoma"/>
                <a:cs typeface="Tahoma"/>
              </a:rPr>
              <a:t>tedious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75">
                <a:solidFill>
                  <a:srgbClr val="FFFEE6"/>
                </a:solidFill>
                <a:latin typeface="Tahoma"/>
                <a:cs typeface="Tahoma"/>
              </a:rPr>
              <a:t>tasks </a:t>
            </a:r>
            <a:r>
              <a:rPr dirty="0" sz="2800" spc="18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10">
                <a:solidFill>
                  <a:srgbClr val="FFFEE6"/>
                </a:solidFill>
                <a:latin typeface="Tahoma"/>
                <a:cs typeface="Tahoma"/>
              </a:rPr>
              <a:t>associated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90">
                <a:solidFill>
                  <a:srgbClr val="FFFEE6"/>
                </a:solidFill>
                <a:latin typeface="Tahoma"/>
                <a:cs typeface="Tahoma"/>
              </a:rPr>
              <a:t>with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20">
                <a:solidFill>
                  <a:srgbClr val="FFFEE6"/>
                </a:solidFill>
                <a:latin typeface="Tahoma"/>
                <a:cs typeface="Tahoma"/>
              </a:rPr>
              <a:t>Real</a:t>
            </a:r>
            <a:r>
              <a:rPr dirty="0" sz="2800" spc="-10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00">
                <a:solidFill>
                  <a:srgbClr val="FFFEE6"/>
                </a:solidFill>
                <a:latin typeface="Tahoma"/>
                <a:cs typeface="Tahoma"/>
              </a:rPr>
              <a:t>Estate</a:t>
            </a:r>
            <a:r>
              <a:rPr dirty="0" sz="2800" spc="-10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29">
                <a:solidFill>
                  <a:srgbClr val="FFFEE6"/>
                </a:solidFill>
                <a:latin typeface="Tahoma"/>
                <a:cs typeface="Tahoma"/>
              </a:rPr>
              <a:t>Administration.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8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9"/>
                  </a:moveTo>
                  <a:lnTo>
                    <a:pt x="0" y="0"/>
                  </a:lnTo>
                  <a:lnTo>
                    <a:pt x="4065895" y="0"/>
                  </a:lnTo>
                  <a:lnTo>
                    <a:pt x="18287999" y="7944771"/>
                  </a:lnTo>
                  <a:lnTo>
                    <a:pt x="18287999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79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938738" y="4982511"/>
            <a:ext cx="1322641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-95">
                <a:solidFill>
                  <a:srgbClr val="FFFEE6"/>
                </a:solidFill>
                <a:latin typeface="Georgia"/>
                <a:cs typeface="Georgia"/>
              </a:rPr>
              <a:t>REM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">
                <a:solidFill>
                  <a:srgbClr val="FFFEE6"/>
                </a:solidFill>
                <a:latin typeface="Georgia"/>
                <a:cs typeface="Georgia"/>
              </a:rPr>
              <a:t>Suite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20">
                <a:solidFill>
                  <a:srgbClr val="FFFEE6"/>
                </a:solidFill>
                <a:latin typeface="Georgia"/>
                <a:cs typeface="Georgia"/>
              </a:rPr>
              <a:t>is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-10">
                <a:solidFill>
                  <a:srgbClr val="FFFEE6"/>
                </a:solidFill>
                <a:latin typeface="Georgia"/>
                <a:cs typeface="Georgia"/>
              </a:rPr>
              <a:t>go-to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solution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for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5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estate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5">
                <a:solidFill>
                  <a:srgbClr val="FFFEE6"/>
                </a:solidFill>
                <a:latin typeface="Georgia"/>
                <a:cs typeface="Georgia"/>
              </a:rPr>
              <a:t>owners,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property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0">
                <a:solidFill>
                  <a:srgbClr val="FFFEE6"/>
                </a:solidFill>
                <a:latin typeface="Georgia"/>
                <a:cs typeface="Georgia"/>
              </a:rPr>
              <a:t>managers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&amp;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tenants </a:t>
            </a:r>
            <a:r>
              <a:rPr dirty="0" sz="2600" spc="-61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looking </a:t>
            </a:r>
            <a:r>
              <a:rPr dirty="0" sz="2600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get </a:t>
            </a:r>
            <a:r>
              <a:rPr dirty="0" sz="2600" spc="15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grip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on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all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aspects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management. </a:t>
            </a:r>
            <a:r>
              <a:rPr dirty="0" sz="2600" spc="10">
                <a:solidFill>
                  <a:srgbClr val="FFFEE6"/>
                </a:solidFill>
                <a:latin typeface="Georgia"/>
                <a:cs typeface="Georgia"/>
              </a:rPr>
              <a:t>With </a:t>
            </a:r>
            <a:r>
              <a:rPr dirty="0" sz="2600" spc="50">
                <a:solidFill>
                  <a:srgbClr val="FFFEE6"/>
                </a:solidFill>
                <a:latin typeface="Georgia"/>
                <a:cs typeface="Georgia"/>
              </a:rPr>
              <a:t>features like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rental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listing,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5">
                <a:solidFill>
                  <a:srgbClr val="FFFEE6"/>
                </a:solidFill>
                <a:latin typeface="Georgia"/>
                <a:cs typeface="Georgia"/>
              </a:rPr>
              <a:t>lease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management,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tenant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management,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maintenance,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5">
                <a:solidFill>
                  <a:srgbClr val="FFFEE6"/>
                </a:solidFill>
                <a:latin typeface="Georgia"/>
                <a:cs typeface="Georgia"/>
              </a:rPr>
              <a:t>accounting,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25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70">
                <a:solidFill>
                  <a:srgbClr val="FFFEE6"/>
                </a:solidFill>
                <a:latin typeface="Georgia"/>
                <a:cs typeface="Georgia"/>
              </a:rPr>
              <a:t>more,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-10">
                <a:solidFill>
                  <a:srgbClr val="FFFEE6"/>
                </a:solidFill>
                <a:latin typeface="Georgia"/>
                <a:cs typeface="Georgia"/>
              </a:rPr>
              <a:t>it </a:t>
            </a:r>
            <a:r>
              <a:rPr dirty="0" sz="2600" spc="-61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0">
                <a:solidFill>
                  <a:srgbClr val="FFFEE6"/>
                </a:solidFill>
                <a:latin typeface="Georgia"/>
                <a:cs typeface="Georgia"/>
              </a:rPr>
              <a:t>simplifies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5">
                <a:solidFill>
                  <a:srgbClr val="FFFEE6"/>
                </a:solidFill>
                <a:latin typeface="Georgia"/>
                <a:cs typeface="Georgia"/>
              </a:rPr>
              <a:t>process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50">
                <a:solidFill>
                  <a:srgbClr val="FFFEE6"/>
                </a:solidFill>
                <a:latin typeface="Georgia"/>
                <a:cs typeface="Georgia"/>
              </a:rPr>
              <a:t>managing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5">
                <a:solidFill>
                  <a:srgbClr val="FFFEE6"/>
                </a:solidFill>
                <a:latin typeface="Georgia"/>
                <a:cs typeface="Georgia"/>
              </a:rPr>
              <a:t>properties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40">
                <a:solidFill>
                  <a:srgbClr val="FFFEE6"/>
                </a:solidFill>
                <a:latin typeface="Georgia"/>
                <a:cs typeface="Georgia"/>
              </a:rPr>
              <a:t>with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>
                <a:solidFill>
                  <a:srgbClr val="FFFEE6"/>
                </a:solidFill>
                <a:latin typeface="Georgia"/>
                <a:cs typeface="Georgia"/>
              </a:rPr>
              <a:t>just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15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6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85">
                <a:solidFill>
                  <a:srgbClr val="FFFEE6"/>
                </a:solidFill>
                <a:latin typeface="Georgia"/>
                <a:cs typeface="Georgia"/>
              </a:rPr>
              <a:t>few</a:t>
            </a:r>
            <a:r>
              <a:rPr dirty="0" sz="26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600" spc="65">
                <a:solidFill>
                  <a:srgbClr val="FFFEE6"/>
                </a:solidFill>
                <a:latin typeface="Georgia"/>
                <a:cs typeface="Georgia"/>
              </a:rPr>
              <a:t>clicks.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8738" y="2874023"/>
            <a:ext cx="7994650" cy="1583690"/>
          </a:xfrm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pc="-125">
                <a:solidFill>
                  <a:srgbClr val="FFFEE6"/>
                </a:solidFill>
              </a:rPr>
              <a:t>REM</a:t>
            </a:r>
            <a:r>
              <a:rPr dirty="0" spc="265">
                <a:solidFill>
                  <a:srgbClr val="FFFEE6"/>
                </a:solidFill>
              </a:rPr>
              <a:t> </a:t>
            </a:r>
            <a:r>
              <a:rPr dirty="0" spc="95">
                <a:solidFill>
                  <a:srgbClr val="FFFEE6"/>
                </a:solidFill>
              </a:rPr>
              <a:t>Suite's</a:t>
            </a:r>
            <a:r>
              <a:rPr dirty="0" spc="270">
                <a:solidFill>
                  <a:srgbClr val="FFFEE6"/>
                </a:solidFill>
              </a:rPr>
              <a:t> </a:t>
            </a:r>
            <a:r>
              <a:rPr dirty="0" spc="165">
                <a:solidFill>
                  <a:srgbClr val="FFFEE6"/>
                </a:solidFill>
              </a:rPr>
              <a:t>Positioning </a:t>
            </a:r>
            <a:r>
              <a:rPr dirty="0" spc="-1335">
                <a:solidFill>
                  <a:srgbClr val="FFFEE6"/>
                </a:solidFill>
              </a:rPr>
              <a:t> </a:t>
            </a:r>
            <a:r>
              <a:rPr dirty="0" spc="140">
                <a:solidFill>
                  <a:srgbClr val="FFFEE6"/>
                </a:solidFill>
              </a:rPr>
              <a:t>Statement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6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12700" marR="5080" indent="718820">
              <a:lnSpc>
                <a:spcPts val="6150"/>
              </a:lnSpc>
              <a:spcBef>
                <a:spcPts val="770"/>
              </a:spcBef>
            </a:pPr>
            <a:r>
              <a:rPr dirty="0" spc="-40">
                <a:solidFill>
                  <a:srgbClr val="000000"/>
                </a:solidFill>
              </a:rPr>
              <a:t>A</a:t>
            </a:r>
            <a:r>
              <a:rPr dirty="0" spc="275">
                <a:solidFill>
                  <a:srgbClr val="000000"/>
                </a:solidFill>
              </a:rPr>
              <a:t> </a:t>
            </a:r>
            <a:r>
              <a:rPr dirty="0" spc="25">
                <a:solidFill>
                  <a:srgbClr val="000000"/>
                </a:solidFill>
              </a:rPr>
              <a:t>SIMPLIFIED,</a:t>
            </a:r>
            <a:r>
              <a:rPr dirty="0" spc="27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ONE-STOP- 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 spc="-65">
                <a:solidFill>
                  <a:srgbClr val="000000"/>
                </a:solidFill>
              </a:rPr>
              <a:t>SHOP</a:t>
            </a:r>
            <a:r>
              <a:rPr dirty="0" spc="275">
                <a:solidFill>
                  <a:srgbClr val="000000"/>
                </a:solidFill>
              </a:rPr>
              <a:t> </a:t>
            </a:r>
            <a:r>
              <a:rPr dirty="0" spc="40">
                <a:solidFill>
                  <a:srgbClr val="000000"/>
                </a:solidFill>
              </a:rPr>
              <a:t>THAT</a:t>
            </a:r>
            <a:r>
              <a:rPr dirty="0" spc="275">
                <a:solidFill>
                  <a:srgbClr val="000000"/>
                </a:solidFill>
              </a:rPr>
              <a:t> </a:t>
            </a:r>
            <a:r>
              <a:rPr dirty="0" spc="-30">
                <a:solidFill>
                  <a:srgbClr val="000000"/>
                </a:solidFill>
              </a:rPr>
              <a:t>MANAGES</a:t>
            </a:r>
            <a:r>
              <a:rPr dirty="0" spc="27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IT</a:t>
            </a:r>
            <a:r>
              <a:rPr dirty="0" spc="280">
                <a:solidFill>
                  <a:srgbClr val="000000"/>
                </a:solidFill>
              </a:rPr>
              <a:t> </a:t>
            </a:r>
            <a:r>
              <a:rPr dirty="0" spc="30">
                <a:solidFill>
                  <a:srgbClr val="000000"/>
                </a:solidFill>
              </a:rPr>
              <a:t>ALL!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66531" y="1597705"/>
            <a:ext cx="2886074" cy="8477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2364152"/>
              <a:ext cx="14183360" cy="7922895"/>
            </a:xfrm>
            <a:custGeom>
              <a:avLst/>
              <a:gdLst/>
              <a:ahLst/>
              <a:cxnLst/>
              <a:rect l="l" t="t" r="r" b="b"/>
              <a:pathLst>
                <a:path w="14183360" h="7922895">
                  <a:moveTo>
                    <a:pt x="0" y="7922847"/>
                  </a:moveTo>
                  <a:lnTo>
                    <a:pt x="0" y="0"/>
                  </a:lnTo>
                  <a:lnTo>
                    <a:pt x="14182856" y="7922847"/>
                  </a:lnTo>
                  <a:lnTo>
                    <a:pt x="0" y="7922847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9499" y="1638443"/>
            <a:ext cx="12691745" cy="1583690"/>
          </a:xfrm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pc="615">
                <a:latin typeface="Tahoma"/>
                <a:cs typeface="Tahoma"/>
              </a:rPr>
              <a:t>WHY</a:t>
            </a:r>
            <a:r>
              <a:rPr dirty="0" spc="-210">
                <a:latin typeface="Tahoma"/>
                <a:cs typeface="Tahoma"/>
              </a:rPr>
              <a:t> </a:t>
            </a:r>
            <a:r>
              <a:rPr dirty="0" spc="535">
                <a:latin typeface="Tahoma"/>
                <a:cs typeface="Tahoma"/>
              </a:rPr>
              <a:t>SHOULD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540">
                <a:latin typeface="Tahoma"/>
                <a:cs typeface="Tahoma"/>
              </a:rPr>
              <a:t>YOU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535">
                <a:latin typeface="Tahoma"/>
                <a:cs typeface="Tahoma"/>
              </a:rPr>
              <a:t>USE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620">
                <a:latin typeface="Tahoma"/>
                <a:cs typeface="Tahoma"/>
              </a:rPr>
              <a:t>OUR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560">
                <a:latin typeface="Tahoma"/>
                <a:cs typeface="Tahoma"/>
              </a:rPr>
              <a:t>REAL </a:t>
            </a:r>
            <a:r>
              <a:rPr dirty="0" spc="-1735">
                <a:latin typeface="Tahoma"/>
                <a:cs typeface="Tahoma"/>
              </a:rPr>
              <a:t> </a:t>
            </a:r>
            <a:r>
              <a:rPr dirty="0" spc="400">
                <a:latin typeface="Tahoma"/>
                <a:cs typeface="Tahoma"/>
              </a:rPr>
              <a:t>ESTATE</a:t>
            </a:r>
            <a:r>
              <a:rPr dirty="0" spc="-220">
                <a:latin typeface="Tahoma"/>
                <a:cs typeface="Tahoma"/>
              </a:rPr>
              <a:t> </a:t>
            </a:r>
            <a:r>
              <a:rPr dirty="0" spc="665">
                <a:latin typeface="Tahoma"/>
                <a:cs typeface="Tahoma"/>
              </a:rPr>
              <a:t>MANAGEMENT</a:t>
            </a:r>
            <a:r>
              <a:rPr dirty="0" spc="-215">
                <a:latin typeface="Tahoma"/>
                <a:cs typeface="Tahoma"/>
              </a:rPr>
              <a:t> </a:t>
            </a:r>
            <a:r>
              <a:rPr dirty="0" spc="315">
                <a:latin typeface="Tahoma"/>
                <a:cs typeface="Tahoma"/>
              </a:rPr>
              <a:t>SOLUTION?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040324" y="3896625"/>
            <a:ext cx="14639925" cy="4789805"/>
            <a:chOff x="2040324" y="3896625"/>
            <a:chExt cx="14639925" cy="47898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324" y="3896625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324" y="4911732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324" y="6938223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324" y="5926839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88796" y="7886150"/>
              <a:ext cx="2790824" cy="8000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264409" y="3711199"/>
            <a:ext cx="6907530" cy="4152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5585">
              <a:lnSpc>
                <a:spcPct val="108000"/>
              </a:lnSpc>
              <a:spcBef>
                <a:spcPts val="95"/>
              </a:spcBef>
            </a:pP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Folio3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guarantees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successful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execution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incorporation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Estate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Management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Solutions.</a:t>
            </a:r>
            <a:endParaRPr sz="2200">
              <a:latin typeface="Georgia"/>
              <a:cs typeface="Georgia"/>
            </a:endParaRPr>
          </a:p>
          <a:p>
            <a:pPr marL="12700" marR="29845">
              <a:lnSpc>
                <a:spcPct val="108000"/>
              </a:lnSpc>
              <a:spcBef>
                <a:spcPts val="2295"/>
              </a:spcBef>
            </a:pP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Folio3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has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been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furnishing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owners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with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management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solutions.</a:t>
            </a:r>
            <a:endParaRPr sz="2200">
              <a:latin typeface="Georgia"/>
              <a:cs typeface="Georgia"/>
            </a:endParaRPr>
          </a:p>
          <a:p>
            <a:pPr marL="12700" marR="606425">
              <a:lnSpc>
                <a:spcPct val="108000"/>
              </a:lnSpc>
              <a:spcBef>
                <a:spcPts val="2290"/>
              </a:spcBef>
            </a:pP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Folio3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provides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personalized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solutions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tailored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your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business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requirements.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08000"/>
              </a:lnSpc>
              <a:spcBef>
                <a:spcPts val="2265"/>
              </a:spcBef>
            </a:pP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Folio3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is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multi-prize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winning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organization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providing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complete services for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retail,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wholesale,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software,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service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sectors.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2383363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5"/>
                  </a:moveTo>
                  <a:lnTo>
                    <a:pt x="0" y="0"/>
                  </a:lnTo>
                  <a:lnTo>
                    <a:pt x="14148464" y="7903635"/>
                  </a:lnTo>
                  <a:lnTo>
                    <a:pt x="0" y="7903635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13457" y="2607704"/>
              <a:ext cx="1839595" cy="5988050"/>
            </a:xfrm>
            <a:custGeom>
              <a:avLst/>
              <a:gdLst/>
              <a:ahLst/>
              <a:cxnLst/>
              <a:rect l="l" t="t" r="r" b="b"/>
              <a:pathLst>
                <a:path w="1839595" h="5988050">
                  <a:moveTo>
                    <a:pt x="13131" y="1855141"/>
                  </a:moveTo>
                  <a:lnTo>
                    <a:pt x="11961" y="1804144"/>
                  </a:lnTo>
                  <a:lnTo>
                    <a:pt x="10846" y="1753147"/>
                  </a:lnTo>
                  <a:lnTo>
                    <a:pt x="9787" y="1702150"/>
                  </a:lnTo>
                  <a:lnTo>
                    <a:pt x="8782" y="1651153"/>
                  </a:lnTo>
                  <a:lnTo>
                    <a:pt x="7832" y="1600156"/>
                  </a:lnTo>
                  <a:lnTo>
                    <a:pt x="6937" y="1549159"/>
                  </a:lnTo>
                  <a:lnTo>
                    <a:pt x="6096" y="1498162"/>
                  </a:lnTo>
                  <a:lnTo>
                    <a:pt x="5310" y="1447165"/>
                  </a:lnTo>
                  <a:lnTo>
                    <a:pt x="4578" y="1396167"/>
                  </a:lnTo>
                  <a:lnTo>
                    <a:pt x="3900" y="1345170"/>
                  </a:lnTo>
                  <a:lnTo>
                    <a:pt x="3276" y="1294173"/>
                  </a:lnTo>
                  <a:lnTo>
                    <a:pt x="2706" y="1243176"/>
                  </a:lnTo>
                  <a:lnTo>
                    <a:pt x="2189" y="1192179"/>
                  </a:lnTo>
                  <a:lnTo>
                    <a:pt x="1726" y="1141182"/>
                  </a:lnTo>
                  <a:lnTo>
                    <a:pt x="1316" y="1090185"/>
                  </a:lnTo>
                  <a:lnTo>
                    <a:pt x="959" y="1039188"/>
                  </a:lnTo>
                  <a:lnTo>
                    <a:pt x="655" y="988191"/>
                  </a:lnTo>
                  <a:lnTo>
                    <a:pt x="386" y="932373"/>
                  </a:lnTo>
                  <a:lnTo>
                    <a:pt x="176" y="875570"/>
                  </a:lnTo>
                  <a:lnTo>
                    <a:pt x="60" y="835200"/>
                  </a:lnTo>
                  <a:lnTo>
                    <a:pt x="0" y="631212"/>
                  </a:lnTo>
                  <a:lnTo>
                    <a:pt x="114" y="580215"/>
                  </a:lnTo>
                  <a:lnTo>
                    <a:pt x="280" y="529218"/>
                  </a:lnTo>
                  <a:lnTo>
                    <a:pt x="498" y="478221"/>
                  </a:lnTo>
                  <a:lnTo>
                    <a:pt x="767" y="427224"/>
                  </a:lnTo>
                  <a:lnTo>
                    <a:pt x="1087" y="376227"/>
                  </a:lnTo>
                  <a:lnTo>
                    <a:pt x="1458" y="325230"/>
                  </a:lnTo>
                  <a:lnTo>
                    <a:pt x="1880" y="274233"/>
                  </a:lnTo>
                  <a:lnTo>
                    <a:pt x="2352" y="223236"/>
                  </a:lnTo>
                  <a:lnTo>
                    <a:pt x="2876" y="172239"/>
                  </a:lnTo>
                  <a:lnTo>
                    <a:pt x="3538" y="113957"/>
                  </a:lnTo>
                  <a:lnTo>
                    <a:pt x="4746" y="19248"/>
                  </a:lnTo>
                  <a:lnTo>
                    <a:pt x="154985" y="10657"/>
                  </a:lnTo>
                  <a:lnTo>
                    <a:pt x="305117" y="4563"/>
                  </a:lnTo>
                  <a:lnTo>
                    <a:pt x="455147" y="999"/>
                  </a:lnTo>
                  <a:lnTo>
                    <a:pt x="605079" y="0"/>
                  </a:lnTo>
                  <a:lnTo>
                    <a:pt x="754920" y="1600"/>
                  </a:lnTo>
                  <a:lnTo>
                    <a:pt x="904673" y="5835"/>
                  </a:lnTo>
                  <a:lnTo>
                    <a:pt x="1054344" y="12739"/>
                  </a:lnTo>
                  <a:lnTo>
                    <a:pt x="1203937" y="22346"/>
                  </a:lnTo>
                  <a:lnTo>
                    <a:pt x="1353458" y="34691"/>
                  </a:lnTo>
                  <a:lnTo>
                    <a:pt x="1502912" y="49808"/>
                  </a:lnTo>
                  <a:lnTo>
                    <a:pt x="1652303" y="67732"/>
                  </a:lnTo>
                  <a:lnTo>
                    <a:pt x="1702087" y="74337"/>
                  </a:lnTo>
                  <a:lnTo>
                    <a:pt x="1702821" y="113957"/>
                  </a:lnTo>
                  <a:lnTo>
                    <a:pt x="1704473" y="198851"/>
                  </a:lnTo>
                  <a:lnTo>
                    <a:pt x="1709327" y="438779"/>
                  </a:lnTo>
                  <a:lnTo>
                    <a:pt x="1711395" y="543455"/>
                  </a:lnTo>
                  <a:lnTo>
                    <a:pt x="1712426" y="597206"/>
                  </a:lnTo>
                  <a:lnTo>
                    <a:pt x="1713444" y="651749"/>
                  </a:lnTo>
                  <a:lnTo>
                    <a:pt x="1714442" y="706969"/>
                  </a:lnTo>
                  <a:lnTo>
                    <a:pt x="1715412" y="762755"/>
                  </a:lnTo>
                  <a:lnTo>
                    <a:pt x="1716346" y="818993"/>
                  </a:lnTo>
                  <a:lnTo>
                    <a:pt x="1717237" y="875570"/>
                  </a:lnTo>
                  <a:lnTo>
                    <a:pt x="1718142" y="937194"/>
                  </a:lnTo>
                  <a:lnTo>
                    <a:pt x="1718857" y="989289"/>
                  </a:lnTo>
                  <a:lnTo>
                    <a:pt x="1719571" y="1046205"/>
                  </a:lnTo>
                  <a:lnTo>
                    <a:pt x="1720211" y="1103008"/>
                  </a:lnTo>
                  <a:lnTo>
                    <a:pt x="1720769" y="1159586"/>
                  </a:lnTo>
                  <a:lnTo>
                    <a:pt x="1721237" y="1215823"/>
                  </a:lnTo>
                  <a:lnTo>
                    <a:pt x="1721608" y="1271609"/>
                  </a:lnTo>
                  <a:lnTo>
                    <a:pt x="1721874" y="1326830"/>
                  </a:lnTo>
                  <a:lnTo>
                    <a:pt x="1722036" y="1396167"/>
                  </a:lnTo>
                  <a:lnTo>
                    <a:pt x="1721918" y="1498162"/>
                  </a:lnTo>
                  <a:lnTo>
                    <a:pt x="1721732" y="1539799"/>
                  </a:lnTo>
                  <a:lnTo>
                    <a:pt x="1721357" y="1590498"/>
                  </a:lnTo>
                  <a:lnTo>
                    <a:pt x="1720831" y="1639953"/>
                  </a:lnTo>
                  <a:lnTo>
                    <a:pt x="1720146" y="1688052"/>
                  </a:lnTo>
                  <a:lnTo>
                    <a:pt x="1719294" y="1734681"/>
                  </a:lnTo>
                  <a:lnTo>
                    <a:pt x="1718268" y="1779728"/>
                  </a:lnTo>
                  <a:lnTo>
                    <a:pt x="1717059" y="1823079"/>
                  </a:lnTo>
                  <a:lnTo>
                    <a:pt x="1716013" y="1854168"/>
                  </a:lnTo>
                  <a:lnTo>
                    <a:pt x="116849" y="1854168"/>
                  </a:lnTo>
                  <a:lnTo>
                    <a:pt x="13131" y="1855141"/>
                  </a:lnTo>
                  <a:close/>
                </a:path>
                <a:path w="1839595" h="5988050">
                  <a:moveTo>
                    <a:pt x="1660751" y="1904391"/>
                  </a:moveTo>
                  <a:lnTo>
                    <a:pt x="1503825" y="1902999"/>
                  </a:lnTo>
                  <a:lnTo>
                    <a:pt x="1300496" y="1897632"/>
                  </a:lnTo>
                  <a:lnTo>
                    <a:pt x="468288" y="1860083"/>
                  </a:lnTo>
                  <a:lnTo>
                    <a:pt x="269367" y="1855138"/>
                  </a:lnTo>
                  <a:lnTo>
                    <a:pt x="116849" y="1854168"/>
                  </a:lnTo>
                  <a:lnTo>
                    <a:pt x="1716013" y="1854168"/>
                  </a:lnTo>
                  <a:lnTo>
                    <a:pt x="1715243" y="1875000"/>
                  </a:lnTo>
                  <a:lnTo>
                    <a:pt x="1714066" y="1904241"/>
                  </a:lnTo>
                  <a:lnTo>
                    <a:pt x="1660751" y="1904391"/>
                  </a:lnTo>
                  <a:close/>
                </a:path>
                <a:path w="1839595" h="5988050">
                  <a:moveTo>
                    <a:pt x="128124" y="5987995"/>
                  </a:moveTo>
                  <a:lnTo>
                    <a:pt x="125664" y="5881454"/>
                  </a:lnTo>
                  <a:lnTo>
                    <a:pt x="124493" y="5829058"/>
                  </a:lnTo>
                  <a:lnTo>
                    <a:pt x="123363" y="5777194"/>
                  </a:lnTo>
                  <a:lnTo>
                    <a:pt x="122168" y="5720574"/>
                  </a:lnTo>
                  <a:lnTo>
                    <a:pt x="121171" y="5671840"/>
                  </a:lnTo>
                  <a:lnTo>
                    <a:pt x="120190" y="5622146"/>
                  </a:lnTo>
                  <a:lnTo>
                    <a:pt x="119231" y="5571579"/>
                  </a:lnTo>
                  <a:lnTo>
                    <a:pt x="118301" y="5520227"/>
                  </a:lnTo>
                  <a:lnTo>
                    <a:pt x="117407" y="5468176"/>
                  </a:lnTo>
                  <a:lnTo>
                    <a:pt x="116713" y="5425826"/>
                  </a:lnTo>
                  <a:lnTo>
                    <a:pt x="115959" y="5376841"/>
                  </a:lnTo>
                  <a:lnTo>
                    <a:pt x="115257" y="5328043"/>
                  </a:lnTo>
                  <a:lnTo>
                    <a:pt x="114609" y="5279396"/>
                  </a:lnTo>
                  <a:lnTo>
                    <a:pt x="114016" y="5230860"/>
                  </a:lnTo>
                  <a:lnTo>
                    <a:pt x="113480" y="5182397"/>
                  </a:lnTo>
                  <a:lnTo>
                    <a:pt x="113001" y="5133969"/>
                  </a:lnTo>
                  <a:lnTo>
                    <a:pt x="112582" y="5085539"/>
                  </a:lnTo>
                  <a:lnTo>
                    <a:pt x="112223" y="5037067"/>
                  </a:lnTo>
                  <a:lnTo>
                    <a:pt x="111897" y="4982704"/>
                  </a:lnTo>
                  <a:lnTo>
                    <a:pt x="111651" y="4928472"/>
                  </a:lnTo>
                  <a:lnTo>
                    <a:pt x="111407" y="4743227"/>
                  </a:lnTo>
                  <a:lnTo>
                    <a:pt x="111506" y="4693396"/>
                  </a:lnTo>
                  <a:lnTo>
                    <a:pt x="111676" y="4643218"/>
                  </a:lnTo>
                  <a:lnTo>
                    <a:pt x="111917" y="4592654"/>
                  </a:lnTo>
                  <a:lnTo>
                    <a:pt x="112232" y="4541668"/>
                  </a:lnTo>
                  <a:lnTo>
                    <a:pt x="112621" y="4490219"/>
                  </a:lnTo>
                  <a:lnTo>
                    <a:pt x="113086" y="4438271"/>
                  </a:lnTo>
                  <a:lnTo>
                    <a:pt x="113628" y="4385785"/>
                  </a:lnTo>
                  <a:lnTo>
                    <a:pt x="114374" y="4323067"/>
                  </a:lnTo>
                  <a:lnTo>
                    <a:pt x="114948" y="4279046"/>
                  </a:lnTo>
                  <a:lnTo>
                    <a:pt x="217115" y="4273089"/>
                  </a:lnTo>
                  <a:lnTo>
                    <a:pt x="367665" y="4266897"/>
                  </a:lnTo>
                  <a:lnTo>
                    <a:pt x="515887" y="4263550"/>
                  </a:lnTo>
                  <a:lnTo>
                    <a:pt x="662805" y="4262546"/>
                  </a:lnTo>
                  <a:lnTo>
                    <a:pt x="1684699" y="4278661"/>
                  </a:lnTo>
                  <a:lnTo>
                    <a:pt x="1797914" y="4279046"/>
                  </a:lnTo>
                  <a:lnTo>
                    <a:pt x="1798813" y="4323067"/>
                  </a:lnTo>
                  <a:lnTo>
                    <a:pt x="1799924" y="4368397"/>
                  </a:lnTo>
                  <a:lnTo>
                    <a:pt x="1801227" y="4414949"/>
                  </a:lnTo>
                  <a:lnTo>
                    <a:pt x="1802703" y="4462636"/>
                  </a:lnTo>
                  <a:lnTo>
                    <a:pt x="1804333" y="4511370"/>
                  </a:lnTo>
                  <a:lnTo>
                    <a:pt x="1806097" y="4561064"/>
                  </a:lnTo>
                  <a:lnTo>
                    <a:pt x="1807976" y="4611631"/>
                  </a:lnTo>
                  <a:lnTo>
                    <a:pt x="1809949" y="4662983"/>
                  </a:lnTo>
                  <a:lnTo>
                    <a:pt x="1811998" y="4715033"/>
                  </a:lnTo>
                  <a:lnTo>
                    <a:pt x="1820557" y="4928472"/>
                  </a:lnTo>
                  <a:lnTo>
                    <a:pt x="1822690" y="4982704"/>
                  </a:lnTo>
                  <a:lnTo>
                    <a:pt x="1824782" y="5037111"/>
                  </a:lnTo>
                  <a:lnTo>
                    <a:pt x="1826812" y="5091605"/>
                  </a:lnTo>
                  <a:lnTo>
                    <a:pt x="1828762" y="5146099"/>
                  </a:lnTo>
                  <a:lnTo>
                    <a:pt x="1830611" y="5200506"/>
                  </a:lnTo>
                  <a:lnTo>
                    <a:pt x="1832341" y="5254738"/>
                  </a:lnTo>
                  <a:lnTo>
                    <a:pt x="1833932" y="5308709"/>
                  </a:lnTo>
                  <a:lnTo>
                    <a:pt x="1835363" y="5362330"/>
                  </a:lnTo>
                  <a:lnTo>
                    <a:pt x="1836616" y="5415515"/>
                  </a:lnTo>
                  <a:lnTo>
                    <a:pt x="1837672" y="5468176"/>
                  </a:lnTo>
                  <a:lnTo>
                    <a:pt x="1838510" y="5520227"/>
                  </a:lnTo>
                  <a:lnTo>
                    <a:pt x="1839130" y="5574291"/>
                  </a:lnTo>
                  <a:lnTo>
                    <a:pt x="1839456" y="5622146"/>
                  </a:lnTo>
                  <a:lnTo>
                    <a:pt x="1839511" y="5674908"/>
                  </a:lnTo>
                  <a:lnTo>
                    <a:pt x="1839298" y="5720574"/>
                  </a:lnTo>
                  <a:lnTo>
                    <a:pt x="1838757" y="5768260"/>
                  </a:lnTo>
                  <a:lnTo>
                    <a:pt x="1837881" y="5814813"/>
                  </a:lnTo>
                  <a:lnTo>
                    <a:pt x="1836651" y="5860143"/>
                  </a:lnTo>
                  <a:lnTo>
                    <a:pt x="1835047" y="5904164"/>
                  </a:lnTo>
                  <a:lnTo>
                    <a:pt x="1676486" y="5906857"/>
                  </a:lnTo>
                  <a:lnTo>
                    <a:pt x="1470990" y="5914259"/>
                  </a:lnTo>
                  <a:lnTo>
                    <a:pt x="484543" y="5975550"/>
                  </a:lnTo>
                  <a:lnTo>
                    <a:pt x="282927" y="5984146"/>
                  </a:lnTo>
                  <a:lnTo>
                    <a:pt x="128124" y="5987995"/>
                  </a:lnTo>
                  <a:close/>
                </a:path>
                <a:path w="1839595" h="5988050">
                  <a:moveTo>
                    <a:pt x="119150" y="3904352"/>
                  </a:moveTo>
                  <a:lnTo>
                    <a:pt x="65836" y="3904203"/>
                  </a:lnTo>
                  <a:lnTo>
                    <a:pt x="64147" y="3862434"/>
                  </a:lnTo>
                  <a:lnTo>
                    <a:pt x="62667" y="3818987"/>
                  </a:lnTo>
                  <a:lnTo>
                    <a:pt x="61387" y="3773966"/>
                  </a:lnTo>
                  <a:lnTo>
                    <a:pt x="60300" y="3727475"/>
                  </a:lnTo>
                  <a:lnTo>
                    <a:pt x="59397" y="3679620"/>
                  </a:lnTo>
                  <a:lnTo>
                    <a:pt x="58670" y="3630506"/>
                  </a:lnTo>
                  <a:lnTo>
                    <a:pt x="58109" y="3580238"/>
                  </a:lnTo>
                  <a:lnTo>
                    <a:pt x="57708" y="3528920"/>
                  </a:lnTo>
                  <a:lnTo>
                    <a:pt x="57509" y="3487635"/>
                  </a:lnTo>
                  <a:lnTo>
                    <a:pt x="57465" y="3335122"/>
                  </a:lnTo>
                  <a:lnTo>
                    <a:pt x="57520" y="3315254"/>
                  </a:lnTo>
                  <a:lnTo>
                    <a:pt x="57786" y="3260264"/>
                  </a:lnTo>
                  <a:lnTo>
                    <a:pt x="58160" y="3204854"/>
                  </a:lnTo>
                  <a:lnTo>
                    <a:pt x="58633" y="3149128"/>
                  </a:lnTo>
                  <a:lnTo>
                    <a:pt x="59298" y="3084638"/>
                  </a:lnTo>
                  <a:lnTo>
                    <a:pt x="59877" y="3034834"/>
                  </a:lnTo>
                  <a:lnTo>
                    <a:pt x="60570" y="2981114"/>
                  </a:lnTo>
                  <a:lnTo>
                    <a:pt x="61359" y="2925179"/>
                  </a:lnTo>
                  <a:lnTo>
                    <a:pt x="62206" y="2869454"/>
                  </a:lnTo>
                  <a:lnTo>
                    <a:pt x="63102" y="2814043"/>
                  </a:lnTo>
                  <a:lnTo>
                    <a:pt x="64039" y="2759053"/>
                  </a:lnTo>
                  <a:lnTo>
                    <a:pt x="65009" y="2704587"/>
                  </a:lnTo>
                  <a:lnTo>
                    <a:pt x="66003" y="2650751"/>
                  </a:lnTo>
                  <a:lnTo>
                    <a:pt x="68030" y="2545387"/>
                  </a:lnTo>
                  <a:lnTo>
                    <a:pt x="72930" y="2300342"/>
                  </a:lnTo>
                  <a:lnTo>
                    <a:pt x="74646" y="2211873"/>
                  </a:lnTo>
                  <a:lnTo>
                    <a:pt x="75419" y="2170105"/>
                  </a:lnTo>
                  <a:lnTo>
                    <a:pt x="125100" y="2163500"/>
                  </a:lnTo>
                  <a:lnTo>
                    <a:pt x="274219" y="2145576"/>
                  </a:lnTo>
                  <a:lnTo>
                    <a:pt x="423450" y="2130458"/>
                  </a:lnTo>
                  <a:lnTo>
                    <a:pt x="572792" y="2118113"/>
                  </a:lnTo>
                  <a:lnTo>
                    <a:pt x="722247" y="2108506"/>
                  </a:lnTo>
                  <a:lnTo>
                    <a:pt x="871813" y="2101603"/>
                  </a:lnTo>
                  <a:lnTo>
                    <a:pt x="1021492" y="2097368"/>
                  </a:lnTo>
                  <a:lnTo>
                    <a:pt x="1171282" y="2095767"/>
                  </a:lnTo>
                  <a:lnTo>
                    <a:pt x="1321184" y="2096766"/>
                  </a:lnTo>
                  <a:lnTo>
                    <a:pt x="1471198" y="2100330"/>
                  </a:lnTo>
                  <a:lnTo>
                    <a:pt x="1621324" y="2106425"/>
                  </a:lnTo>
                  <a:lnTo>
                    <a:pt x="1771562" y="2115016"/>
                  </a:lnTo>
                  <a:lnTo>
                    <a:pt x="1772300" y="2170105"/>
                  </a:lnTo>
                  <a:lnTo>
                    <a:pt x="1772965" y="2222054"/>
                  </a:lnTo>
                  <a:lnTo>
                    <a:pt x="1773608" y="2274900"/>
                  </a:lnTo>
                  <a:lnTo>
                    <a:pt x="1774209" y="2327337"/>
                  </a:lnTo>
                  <a:lnTo>
                    <a:pt x="1774768" y="2379394"/>
                  </a:lnTo>
                  <a:lnTo>
                    <a:pt x="1775283" y="2431099"/>
                  </a:lnTo>
                  <a:lnTo>
                    <a:pt x="1775754" y="2482483"/>
                  </a:lnTo>
                  <a:lnTo>
                    <a:pt x="1776265" y="2545387"/>
                  </a:lnTo>
                  <a:lnTo>
                    <a:pt x="1776554" y="2584402"/>
                  </a:lnTo>
                  <a:lnTo>
                    <a:pt x="1776969" y="2650751"/>
                  </a:lnTo>
                  <a:lnTo>
                    <a:pt x="1777246" y="2704587"/>
                  </a:lnTo>
                  <a:lnTo>
                    <a:pt x="1777559" y="2785666"/>
                  </a:lnTo>
                  <a:lnTo>
                    <a:pt x="1777679" y="2835617"/>
                  </a:lnTo>
                  <a:lnTo>
                    <a:pt x="1777584" y="3037154"/>
                  </a:lnTo>
                  <a:lnTo>
                    <a:pt x="1777383" y="3093193"/>
                  </a:lnTo>
                  <a:lnTo>
                    <a:pt x="1777191" y="3134501"/>
                  </a:lnTo>
                  <a:lnTo>
                    <a:pt x="1776898" y="3184451"/>
                  </a:lnTo>
                  <a:lnTo>
                    <a:pt x="1776540" y="3234519"/>
                  </a:lnTo>
                  <a:lnTo>
                    <a:pt x="1776116" y="3284732"/>
                  </a:lnTo>
                  <a:lnTo>
                    <a:pt x="1775626" y="3335122"/>
                  </a:lnTo>
                  <a:lnTo>
                    <a:pt x="1775067" y="3385716"/>
                  </a:lnTo>
                  <a:lnTo>
                    <a:pt x="1774440" y="3436544"/>
                  </a:lnTo>
                  <a:lnTo>
                    <a:pt x="1773742" y="3487635"/>
                  </a:lnTo>
                  <a:lnTo>
                    <a:pt x="1772972" y="3539019"/>
                  </a:lnTo>
                  <a:lnTo>
                    <a:pt x="1772128" y="3590724"/>
                  </a:lnTo>
                  <a:lnTo>
                    <a:pt x="1771211" y="3642781"/>
                  </a:lnTo>
                  <a:lnTo>
                    <a:pt x="1770217" y="3695217"/>
                  </a:lnTo>
                  <a:lnTo>
                    <a:pt x="1769147" y="3748064"/>
                  </a:lnTo>
                  <a:lnTo>
                    <a:pt x="1767999" y="3801349"/>
                  </a:lnTo>
                  <a:lnTo>
                    <a:pt x="1766793" y="3854129"/>
                  </a:lnTo>
                  <a:lnTo>
                    <a:pt x="1663053" y="3854129"/>
                  </a:lnTo>
                  <a:lnTo>
                    <a:pt x="1510535" y="3855099"/>
                  </a:lnTo>
                  <a:lnTo>
                    <a:pt x="1311614" y="3860044"/>
                  </a:lnTo>
                  <a:lnTo>
                    <a:pt x="479406" y="3897593"/>
                  </a:lnTo>
                  <a:lnTo>
                    <a:pt x="276077" y="3902960"/>
                  </a:lnTo>
                  <a:lnTo>
                    <a:pt x="119150" y="3904352"/>
                  </a:lnTo>
                  <a:close/>
                </a:path>
                <a:path w="1839595" h="5988050">
                  <a:moveTo>
                    <a:pt x="1766771" y="3855102"/>
                  </a:moveTo>
                  <a:lnTo>
                    <a:pt x="1663053" y="3854129"/>
                  </a:lnTo>
                  <a:lnTo>
                    <a:pt x="1766793" y="3854129"/>
                  </a:lnTo>
                  <a:lnTo>
                    <a:pt x="1766771" y="3855102"/>
                  </a:lnTo>
                  <a:close/>
                </a:path>
              </a:pathLst>
            </a:custGeom>
            <a:solidFill>
              <a:srgbClr val="D9D0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67793" y="2607791"/>
              <a:ext cx="814069" cy="5232400"/>
            </a:xfrm>
            <a:custGeom>
              <a:avLst/>
              <a:gdLst/>
              <a:ahLst/>
              <a:cxnLst/>
              <a:rect l="l" t="t" r="r" b="b"/>
              <a:pathLst>
                <a:path w="814070" h="5232400">
                  <a:moveTo>
                    <a:pt x="112388" y="901931"/>
                  </a:moveTo>
                  <a:lnTo>
                    <a:pt x="68128" y="868352"/>
                  </a:lnTo>
                  <a:lnTo>
                    <a:pt x="43233" y="819110"/>
                  </a:lnTo>
                  <a:lnTo>
                    <a:pt x="23128" y="752945"/>
                  </a:lnTo>
                  <a:lnTo>
                    <a:pt x="15165" y="714740"/>
                  </a:lnTo>
                  <a:lnTo>
                    <a:pt x="8753" y="673770"/>
                  </a:lnTo>
                  <a:lnTo>
                    <a:pt x="4010" y="630526"/>
                  </a:lnTo>
                  <a:lnTo>
                    <a:pt x="1053" y="585496"/>
                  </a:lnTo>
                  <a:lnTo>
                    <a:pt x="0" y="539170"/>
                  </a:lnTo>
                  <a:lnTo>
                    <a:pt x="968" y="492035"/>
                  </a:lnTo>
                  <a:lnTo>
                    <a:pt x="4076" y="444582"/>
                  </a:lnTo>
                  <a:lnTo>
                    <a:pt x="9440" y="397299"/>
                  </a:lnTo>
                  <a:lnTo>
                    <a:pt x="17180" y="350675"/>
                  </a:lnTo>
                  <a:lnTo>
                    <a:pt x="27413" y="305199"/>
                  </a:lnTo>
                  <a:lnTo>
                    <a:pt x="40256" y="261359"/>
                  </a:lnTo>
                  <a:lnTo>
                    <a:pt x="55828" y="219646"/>
                  </a:lnTo>
                  <a:lnTo>
                    <a:pt x="74245" y="180547"/>
                  </a:lnTo>
                  <a:lnTo>
                    <a:pt x="95626" y="144553"/>
                  </a:lnTo>
                  <a:lnTo>
                    <a:pt x="120089" y="112151"/>
                  </a:lnTo>
                  <a:lnTo>
                    <a:pt x="147751" y="83830"/>
                  </a:lnTo>
                  <a:lnTo>
                    <a:pt x="198659" y="40118"/>
                  </a:lnTo>
                  <a:lnTo>
                    <a:pt x="249568" y="0"/>
                  </a:lnTo>
                  <a:lnTo>
                    <a:pt x="368898" y="97887"/>
                  </a:lnTo>
                  <a:lnTo>
                    <a:pt x="454848" y="169757"/>
                  </a:lnTo>
                  <a:lnTo>
                    <a:pt x="497866" y="206252"/>
                  </a:lnTo>
                  <a:lnTo>
                    <a:pt x="540079" y="242488"/>
                  </a:lnTo>
                  <a:lnTo>
                    <a:pt x="580862" y="277992"/>
                  </a:lnTo>
                  <a:lnTo>
                    <a:pt x="619589" y="312288"/>
                  </a:lnTo>
                  <a:lnTo>
                    <a:pt x="655636" y="344903"/>
                  </a:lnTo>
                  <a:lnTo>
                    <a:pt x="616912" y="382423"/>
                  </a:lnTo>
                  <a:lnTo>
                    <a:pt x="578764" y="420043"/>
                  </a:lnTo>
                  <a:lnTo>
                    <a:pt x="541182" y="457752"/>
                  </a:lnTo>
                  <a:lnTo>
                    <a:pt x="504156" y="495540"/>
                  </a:lnTo>
                  <a:lnTo>
                    <a:pt x="467674" y="533396"/>
                  </a:lnTo>
                  <a:lnTo>
                    <a:pt x="431727" y="571309"/>
                  </a:lnTo>
                  <a:lnTo>
                    <a:pt x="396303" y="609269"/>
                  </a:lnTo>
                  <a:lnTo>
                    <a:pt x="361393" y="647266"/>
                  </a:lnTo>
                  <a:lnTo>
                    <a:pt x="326985" y="685289"/>
                  </a:lnTo>
                  <a:lnTo>
                    <a:pt x="293070" y="723328"/>
                  </a:lnTo>
                  <a:lnTo>
                    <a:pt x="259637" y="761372"/>
                  </a:lnTo>
                  <a:lnTo>
                    <a:pt x="226676" y="799411"/>
                  </a:lnTo>
                  <a:lnTo>
                    <a:pt x="194175" y="837435"/>
                  </a:lnTo>
                  <a:lnTo>
                    <a:pt x="162125" y="875432"/>
                  </a:lnTo>
                  <a:lnTo>
                    <a:pt x="145134" y="891755"/>
                  </a:lnTo>
                  <a:lnTo>
                    <a:pt x="128516" y="900425"/>
                  </a:lnTo>
                  <a:lnTo>
                    <a:pt x="112388" y="901931"/>
                  </a:lnTo>
                  <a:close/>
                </a:path>
                <a:path w="814070" h="5232400">
                  <a:moveTo>
                    <a:pt x="189301" y="3081815"/>
                  </a:moveTo>
                  <a:lnTo>
                    <a:pt x="133318" y="3068437"/>
                  </a:lnTo>
                  <a:lnTo>
                    <a:pt x="92495" y="3037304"/>
                  </a:lnTo>
                  <a:lnTo>
                    <a:pt x="66076" y="2989917"/>
                  </a:lnTo>
                  <a:lnTo>
                    <a:pt x="53303" y="2927779"/>
                  </a:lnTo>
                  <a:lnTo>
                    <a:pt x="51797" y="2891648"/>
                  </a:lnTo>
                  <a:lnTo>
                    <a:pt x="53419" y="2852392"/>
                  </a:lnTo>
                  <a:lnTo>
                    <a:pt x="58074" y="2810200"/>
                  </a:lnTo>
                  <a:lnTo>
                    <a:pt x="65666" y="2765258"/>
                  </a:lnTo>
                  <a:lnTo>
                    <a:pt x="76102" y="2717756"/>
                  </a:lnTo>
                  <a:lnTo>
                    <a:pt x="89287" y="2667880"/>
                  </a:lnTo>
                  <a:lnTo>
                    <a:pt x="105126" y="2615818"/>
                  </a:lnTo>
                  <a:lnTo>
                    <a:pt x="123525" y="2561758"/>
                  </a:lnTo>
                  <a:lnTo>
                    <a:pt x="144388" y="2505888"/>
                  </a:lnTo>
                  <a:lnTo>
                    <a:pt x="167621" y="2448396"/>
                  </a:lnTo>
                  <a:lnTo>
                    <a:pt x="193130" y="2389469"/>
                  </a:lnTo>
                  <a:lnTo>
                    <a:pt x="220819" y="2329295"/>
                  </a:lnTo>
                  <a:lnTo>
                    <a:pt x="257617" y="2293962"/>
                  </a:lnTo>
                  <a:lnTo>
                    <a:pt x="294702" y="2259893"/>
                  </a:lnTo>
                  <a:lnTo>
                    <a:pt x="332075" y="2227204"/>
                  </a:lnTo>
                  <a:lnTo>
                    <a:pt x="369735" y="2196009"/>
                  </a:lnTo>
                  <a:lnTo>
                    <a:pt x="407682" y="2166424"/>
                  </a:lnTo>
                  <a:lnTo>
                    <a:pt x="612513" y="2336631"/>
                  </a:lnTo>
                  <a:lnTo>
                    <a:pt x="697967" y="2409139"/>
                  </a:lnTo>
                  <a:lnTo>
                    <a:pt x="738862" y="2444532"/>
                  </a:lnTo>
                  <a:lnTo>
                    <a:pt x="777672" y="2478745"/>
                  </a:lnTo>
                  <a:lnTo>
                    <a:pt x="813751" y="2511328"/>
                  </a:lnTo>
                  <a:lnTo>
                    <a:pt x="223215" y="3081377"/>
                  </a:lnTo>
                  <a:lnTo>
                    <a:pt x="189301" y="3081815"/>
                  </a:lnTo>
                  <a:close/>
                </a:path>
                <a:path w="814070" h="5232400">
                  <a:moveTo>
                    <a:pt x="248486" y="5232317"/>
                  </a:moveTo>
                  <a:lnTo>
                    <a:pt x="210500" y="5197544"/>
                  </a:lnTo>
                  <a:lnTo>
                    <a:pt x="189232" y="5140508"/>
                  </a:lnTo>
                  <a:lnTo>
                    <a:pt x="172766" y="5063245"/>
                  </a:lnTo>
                  <a:lnTo>
                    <a:pt x="166751" y="5018866"/>
                  </a:lnTo>
                  <a:lnTo>
                    <a:pt x="162437" y="4971635"/>
                  </a:lnTo>
                  <a:lnTo>
                    <a:pt x="159991" y="4922287"/>
                  </a:lnTo>
                  <a:lnTo>
                    <a:pt x="159580" y="4871556"/>
                  </a:lnTo>
                  <a:lnTo>
                    <a:pt x="161371" y="4820177"/>
                  </a:lnTo>
                  <a:lnTo>
                    <a:pt x="165530" y="4768885"/>
                  </a:lnTo>
                  <a:lnTo>
                    <a:pt x="172225" y="4718414"/>
                  </a:lnTo>
                  <a:lnTo>
                    <a:pt x="181621" y="4669500"/>
                  </a:lnTo>
                  <a:lnTo>
                    <a:pt x="193887" y="4622877"/>
                  </a:lnTo>
                  <a:lnTo>
                    <a:pt x="209189" y="4579281"/>
                  </a:lnTo>
                  <a:lnTo>
                    <a:pt x="227693" y="4539445"/>
                  </a:lnTo>
                  <a:lnTo>
                    <a:pt x="249568" y="4504104"/>
                  </a:lnTo>
                  <a:lnTo>
                    <a:pt x="278194" y="4463397"/>
                  </a:lnTo>
                  <a:lnTo>
                    <a:pt x="306487" y="4422757"/>
                  </a:lnTo>
                  <a:lnTo>
                    <a:pt x="334315" y="4382250"/>
                  </a:lnTo>
                  <a:lnTo>
                    <a:pt x="361544" y="4341942"/>
                  </a:lnTo>
                  <a:lnTo>
                    <a:pt x="388040" y="4301901"/>
                  </a:lnTo>
                  <a:lnTo>
                    <a:pt x="413672" y="4262192"/>
                  </a:lnTo>
                  <a:lnTo>
                    <a:pt x="458662" y="4286970"/>
                  </a:lnTo>
                  <a:lnTo>
                    <a:pt x="503416" y="4310496"/>
                  </a:lnTo>
                  <a:lnTo>
                    <a:pt x="636554" y="4377901"/>
                  </a:lnTo>
                  <a:lnTo>
                    <a:pt x="680657" y="4400757"/>
                  </a:lnTo>
                  <a:lnTo>
                    <a:pt x="724672" y="4424529"/>
                  </a:lnTo>
                  <a:lnTo>
                    <a:pt x="768627" y="4449652"/>
                  </a:lnTo>
                  <a:lnTo>
                    <a:pt x="812553" y="4476559"/>
                  </a:lnTo>
                  <a:lnTo>
                    <a:pt x="332575" y="5134786"/>
                  </a:lnTo>
                  <a:lnTo>
                    <a:pt x="275920" y="5213072"/>
                  </a:lnTo>
                  <a:lnTo>
                    <a:pt x="262103" y="5227427"/>
                  </a:lnTo>
                  <a:lnTo>
                    <a:pt x="248486" y="5232317"/>
                  </a:lnTo>
                  <a:close/>
                </a:path>
              </a:pathLst>
            </a:custGeom>
            <a:solidFill>
              <a:srgbClr val="F6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62604" y="2691622"/>
              <a:ext cx="1381125" cy="5586730"/>
            </a:xfrm>
            <a:custGeom>
              <a:avLst/>
              <a:gdLst/>
              <a:ahLst/>
              <a:cxnLst/>
              <a:rect l="l" t="t" r="r" b="b"/>
              <a:pathLst>
                <a:path w="1381125" h="5586730">
                  <a:moveTo>
                    <a:pt x="1378276" y="5040620"/>
                  </a:moveTo>
                  <a:lnTo>
                    <a:pt x="895984" y="5040620"/>
                  </a:lnTo>
                  <a:lnTo>
                    <a:pt x="919196" y="5007187"/>
                  </a:lnTo>
                  <a:lnTo>
                    <a:pt x="944161" y="4972115"/>
                  </a:lnTo>
                  <a:lnTo>
                    <a:pt x="970720" y="4935521"/>
                  </a:lnTo>
                  <a:lnTo>
                    <a:pt x="998710" y="4897521"/>
                  </a:lnTo>
                  <a:lnTo>
                    <a:pt x="1027969" y="4858233"/>
                  </a:lnTo>
                  <a:lnTo>
                    <a:pt x="1058431" y="4817647"/>
                  </a:lnTo>
                  <a:lnTo>
                    <a:pt x="1254723" y="4556989"/>
                  </a:lnTo>
                  <a:lnTo>
                    <a:pt x="1288310" y="4511612"/>
                  </a:lnTo>
                  <a:lnTo>
                    <a:pt x="1321708" y="4466001"/>
                  </a:lnTo>
                  <a:lnTo>
                    <a:pt x="1354758" y="4420273"/>
                  </a:lnTo>
                  <a:lnTo>
                    <a:pt x="1356367" y="4467663"/>
                  </a:lnTo>
                  <a:lnTo>
                    <a:pt x="1358103" y="4515856"/>
                  </a:lnTo>
                  <a:lnTo>
                    <a:pt x="1359944" y="4564778"/>
                  </a:lnTo>
                  <a:lnTo>
                    <a:pt x="1361868" y="4614351"/>
                  </a:lnTo>
                  <a:lnTo>
                    <a:pt x="1369989" y="4817774"/>
                  </a:lnTo>
                  <a:lnTo>
                    <a:pt x="1372013" y="4869341"/>
                  </a:lnTo>
                  <a:lnTo>
                    <a:pt x="1374000" y="4921232"/>
                  </a:lnTo>
                  <a:lnTo>
                    <a:pt x="1375924" y="4973244"/>
                  </a:lnTo>
                  <a:lnTo>
                    <a:pt x="1377764" y="5025300"/>
                  </a:lnTo>
                  <a:lnTo>
                    <a:pt x="1378276" y="5040620"/>
                  </a:lnTo>
                  <a:close/>
                </a:path>
                <a:path w="1381125" h="5586730">
                  <a:moveTo>
                    <a:pt x="589337" y="5586718"/>
                  </a:moveTo>
                  <a:lnTo>
                    <a:pt x="559059" y="5544068"/>
                  </a:lnTo>
                  <a:lnTo>
                    <a:pt x="529915" y="5501392"/>
                  </a:lnTo>
                  <a:lnTo>
                    <a:pt x="501732" y="5458691"/>
                  </a:lnTo>
                  <a:lnTo>
                    <a:pt x="474334" y="5415972"/>
                  </a:lnTo>
                  <a:lnTo>
                    <a:pt x="447548" y="5373238"/>
                  </a:lnTo>
                  <a:lnTo>
                    <a:pt x="421199" y="5330493"/>
                  </a:lnTo>
                  <a:lnTo>
                    <a:pt x="343023" y="5202236"/>
                  </a:lnTo>
                  <a:lnTo>
                    <a:pt x="316673" y="5159491"/>
                  </a:lnTo>
                  <a:lnTo>
                    <a:pt x="289887" y="5116757"/>
                  </a:lnTo>
                  <a:lnTo>
                    <a:pt x="262489" y="5074038"/>
                  </a:lnTo>
                  <a:lnTo>
                    <a:pt x="234306" y="5031337"/>
                  </a:lnTo>
                  <a:lnTo>
                    <a:pt x="205163" y="4988661"/>
                  </a:lnTo>
                  <a:lnTo>
                    <a:pt x="174884" y="4946011"/>
                  </a:lnTo>
                  <a:lnTo>
                    <a:pt x="333242" y="4804227"/>
                  </a:lnTo>
                  <a:lnTo>
                    <a:pt x="374459" y="4767820"/>
                  </a:lnTo>
                  <a:lnTo>
                    <a:pt x="415872" y="4731955"/>
                  </a:lnTo>
                  <a:lnTo>
                    <a:pt x="457256" y="4697095"/>
                  </a:lnTo>
                  <a:lnTo>
                    <a:pt x="498383" y="4663704"/>
                  </a:lnTo>
                  <a:lnTo>
                    <a:pt x="539028" y="4632245"/>
                  </a:lnTo>
                  <a:lnTo>
                    <a:pt x="605662" y="4700632"/>
                  </a:lnTo>
                  <a:lnTo>
                    <a:pt x="639965" y="4736408"/>
                  </a:lnTo>
                  <a:lnTo>
                    <a:pt x="674500" y="4773036"/>
                  </a:lnTo>
                  <a:lnTo>
                    <a:pt x="708948" y="4810366"/>
                  </a:lnTo>
                  <a:lnTo>
                    <a:pt x="742992" y="4848247"/>
                  </a:lnTo>
                  <a:lnTo>
                    <a:pt x="776312" y="4886527"/>
                  </a:lnTo>
                  <a:lnTo>
                    <a:pt x="808590" y="4925056"/>
                  </a:lnTo>
                  <a:lnTo>
                    <a:pt x="839507" y="4963682"/>
                  </a:lnTo>
                  <a:lnTo>
                    <a:pt x="868745" y="5002254"/>
                  </a:lnTo>
                  <a:lnTo>
                    <a:pt x="895984" y="5040620"/>
                  </a:lnTo>
                  <a:lnTo>
                    <a:pt x="1378276" y="5040620"/>
                  </a:lnTo>
                  <a:lnTo>
                    <a:pt x="1379500" y="5077324"/>
                  </a:lnTo>
                  <a:lnTo>
                    <a:pt x="1381110" y="5129241"/>
                  </a:lnTo>
                  <a:lnTo>
                    <a:pt x="1098420" y="5524443"/>
                  </a:lnTo>
                  <a:lnTo>
                    <a:pt x="589337" y="5586718"/>
                  </a:lnTo>
                  <a:close/>
                </a:path>
                <a:path w="1381125" h="5586730">
                  <a:moveTo>
                    <a:pt x="1329497" y="2872998"/>
                  </a:moveTo>
                  <a:lnTo>
                    <a:pt x="765420" y="2872998"/>
                  </a:lnTo>
                  <a:lnTo>
                    <a:pt x="791549" y="2845409"/>
                  </a:lnTo>
                  <a:lnTo>
                    <a:pt x="818777" y="2815591"/>
                  </a:lnTo>
                  <a:lnTo>
                    <a:pt x="846990" y="2783828"/>
                  </a:lnTo>
                  <a:lnTo>
                    <a:pt x="876214" y="2750250"/>
                  </a:lnTo>
                  <a:lnTo>
                    <a:pt x="906381" y="2715091"/>
                  </a:lnTo>
                  <a:lnTo>
                    <a:pt x="1069834" y="2522852"/>
                  </a:lnTo>
                  <a:lnTo>
                    <a:pt x="1104741" y="2482569"/>
                  </a:lnTo>
                  <a:lnTo>
                    <a:pt x="1140284" y="2442158"/>
                  </a:lnTo>
                  <a:lnTo>
                    <a:pt x="1176420" y="2401828"/>
                  </a:lnTo>
                  <a:lnTo>
                    <a:pt x="1213104" y="2361786"/>
                  </a:lnTo>
                  <a:lnTo>
                    <a:pt x="1250293" y="2322239"/>
                  </a:lnTo>
                  <a:lnTo>
                    <a:pt x="1287943" y="2283397"/>
                  </a:lnTo>
                  <a:lnTo>
                    <a:pt x="1326009" y="2245465"/>
                  </a:lnTo>
                  <a:lnTo>
                    <a:pt x="1326472" y="2297253"/>
                  </a:lnTo>
                  <a:lnTo>
                    <a:pt x="1327318" y="2401828"/>
                  </a:lnTo>
                  <a:lnTo>
                    <a:pt x="1328076" y="2512803"/>
                  </a:lnTo>
                  <a:lnTo>
                    <a:pt x="1328665" y="2619055"/>
                  </a:lnTo>
                  <a:lnTo>
                    <a:pt x="1329028" y="2701083"/>
                  </a:lnTo>
                  <a:lnTo>
                    <a:pt x="1329256" y="2768638"/>
                  </a:lnTo>
                  <a:lnTo>
                    <a:pt x="1329382" y="2815617"/>
                  </a:lnTo>
                  <a:lnTo>
                    <a:pt x="1329497" y="2872998"/>
                  </a:lnTo>
                  <a:close/>
                </a:path>
                <a:path w="1381125" h="5586730">
                  <a:moveTo>
                    <a:pt x="917545" y="3402329"/>
                  </a:moveTo>
                  <a:lnTo>
                    <a:pt x="404870" y="3375982"/>
                  </a:lnTo>
                  <a:lnTo>
                    <a:pt x="382272" y="3328888"/>
                  </a:lnTo>
                  <a:lnTo>
                    <a:pt x="360838" y="3281959"/>
                  </a:lnTo>
                  <a:lnTo>
                    <a:pt x="340387" y="3235166"/>
                  </a:lnTo>
                  <a:lnTo>
                    <a:pt x="320742" y="3188481"/>
                  </a:lnTo>
                  <a:lnTo>
                    <a:pt x="301722" y="3141877"/>
                  </a:lnTo>
                  <a:lnTo>
                    <a:pt x="283150" y="3095326"/>
                  </a:lnTo>
                  <a:lnTo>
                    <a:pt x="264846" y="3048801"/>
                  </a:lnTo>
                  <a:lnTo>
                    <a:pt x="246631" y="3002274"/>
                  </a:lnTo>
                  <a:lnTo>
                    <a:pt x="228327" y="2955717"/>
                  </a:lnTo>
                  <a:lnTo>
                    <a:pt x="209755" y="2909103"/>
                  </a:lnTo>
                  <a:lnTo>
                    <a:pt x="190735" y="2862403"/>
                  </a:lnTo>
                  <a:lnTo>
                    <a:pt x="171089" y="2815591"/>
                  </a:lnTo>
                  <a:lnTo>
                    <a:pt x="150639" y="2768638"/>
                  </a:lnTo>
                  <a:lnTo>
                    <a:pt x="129204" y="2721516"/>
                  </a:lnTo>
                  <a:lnTo>
                    <a:pt x="106607" y="2674199"/>
                  </a:lnTo>
                  <a:lnTo>
                    <a:pt x="333819" y="2532444"/>
                  </a:lnTo>
                  <a:lnTo>
                    <a:pt x="380691" y="2504231"/>
                  </a:lnTo>
                  <a:lnTo>
                    <a:pt x="427326" y="2477053"/>
                  </a:lnTo>
                  <a:lnTo>
                    <a:pt x="473419" y="2451334"/>
                  </a:lnTo>
                  <a:lnTo>
                    <a:pt x="518664" y="2427497"/>
                  </a:lnTo>
                  <a:lnTo>
                    <a:pt x="546984" y="2469849"/>
                  </a:lnTo>
                  <a:lnTo>
                    <a:pt x="574455" y="2512803"/>
                  </a:lnTo>
                  <a:lnTo>
                    <a:pt x="601093" y="2556319"/>
                  </a:lnTo>
                  <a:lnTo>
                    <a:pt x="626911" y="2600351"/>
                  </a:lnTo>
                  <a:lnTo>
                    <a:pt x="651924" y="2644858"/>
                  </a:lnTo>
                  <a:lnTo>
                    <a:pt x="676147" y="2689796"/>
                  </a:lnTo>
                  <a:lnTo>
                    <a:pt x="699594" y="2735123"/>
                  </a:lnTo>
                  <a:lnTo>
                    <a:pt x="722278" y="2780793"/>
                  </a:lnTo>
                  <a:lnTo>
                    <a:pt x="744216" y="2826766"/>
                  </a:lnTo>
                  <a:lnTo>
                    <a:pt x="765420" y="2872998"/>
                  </a:lnTo>
                  <a:lnTo>
                    <a:pt x="1329497" y="2872998"/>
                  </a:lnTo>
                  <a:lnTo>
                    <a:pt x="1329603" y="2997546"/>
                  </a:lnTo>
                  <a:lnTo>
                    <a:pt x="917545" y="3402329"/>
                  </a:lnTo>
                  <a:close/>
                </a:path>
                <a:path w="1381125" h="5586730">
                  <a:moveTo>
                    <a:pt x="1266945" y="770044"/>
                  </a:moveTo>
                  <a:lnTo>
                    <a:pt x="642042" y="770044"/>
                  </a:lnTo>
                  <a:lnTo>
                    <a:pt x="660075" y="738514"/>
                  </a:lnTo>
                  <a:lnTo>
                    <a:pt x="679975" y="705122"/>
                  </a:lnTo>
                  <a:lnTo>
                    <a:pt x="701651" y="670059"/>
                  </a:lnTo>
                  <a:lnTo>
                    <a:pt x="725009" y="633511"/>
                  </a:lnTo>
                  <a:lnTo>
                    <a:pt x="749960" y="595665"/>
                  </a:lnTo>
                  <a:lnTo>
                    <a:pt x="776411" y="556711"/>
                  </a:lnTo>
                  <a:lnTo>
                    <a:pt x="804271" y="516835"/>
                  </a:lnTo>
                  <a:lnTo>
                    <a:pt x="833448" y="476225"/>
                  </a:lnTo>
                  <a:lnTo>
                    <a:pt x="863850" y="435069"/>
                  </a:lnTo>
                  <a:lnTo>
                    <a:pt x="895386" y="393555"/>
                  </a:lnTo>
                  <a:lnTo>
                    <a:pt x="927964" y="351870"/>
                  </a:lnTo>
                  <a:lnTo>
                    <a:pt x="961492" y="310202"/>
                  </a:lnTo>
                  <a:lnTo>
                    <a:pt x="995879" y="268739"/>
                  </a:lnTo>
                  <a:lnTo>
                    <a:pt x="1031034" y="227668"/>
                  </a:lnTo>
                  <a:lnTo>
                    <a:pt x="1066864" y="187178"/>
                  </a:lnTo>
                  <a:lnTo>
                    <a:pt x="1103278" y="147455"/>
                  </a:lnTo>
                  <a:lnTo>
                    <a:pt x="1140184" y="108689"/>
                  </a:lnTo>
                  <a:lnTo>
                    <a:pt x="1177491" y="71065"/>
                  </a:lnTo>
                  <a:lnTo>
                    <a:pt x="1215108" y="34773"/>
                  </a:lnTo>
                  <a:lnTo>
                    <a:pt x="1252941" y="0"/>
                  </a:lnTo>
                  <a:lnTo>
                    <a:pt x="1266945" y="770044"/>
                  </a:lnTo>
                  <a:close/>
                </a:path>
                <a:path w="1381125" h="5586730">
                  <a:moveTo>
                    <a:pt x="861247" y="1306561"/>
                  </a:moveTo>
                  <a:lnTo>
                    <a:pt x="348571" y="1280214"/>
                  </a:lnTo>
                  <a:lnTo>
                    <a:pt x="0" y="570048"/>
                  </a:lnTo>
                  <a:lnTo>
                    <a:pt x="42936" y="543018"/>
                  </a:lnTo>
                  <a:lnTo>
                    <a:pt x="218133" y="428294"/>
                  </a:lnTo>
                  <a:lnTo>
                    <a:pt x="262548" y="400081"/>
                  </a:lnTo>
                  <a:lnTo>
                    <a:pt x="307112" y="372902"/>
                  </a:lnTo>
                  <a:lnTo>
                    <a:pt x="351774" y="347183"/>
                  </a:lnTo>
                  <a:lnTo>
                    <a:pt x="396485" y="323347"/>
                  </a:lnTo>
                  <a:lnTo>
                    <a:pt x="424771" y="365731"/>
                  </a:lnTo>
                  <a:lnTo>
                    <a:pt x="452151" y="408777"/>
                  </a:lnTo>
                  <a:lnTo>
                    <a:pt x="478654" y="452427"/>
                  </a:lnTo>
                  <a:lnTo>
                    <a:pt x="504310" y="496622"/>
                  </a:lnTo>
                  <a:lnTo>
                    <a:pt x="529146" y="541306"/>
                  </a:lnTo>
                  <a:lnTo>
                    <a:pt x="553191" y="586422"/>
                  </a:lnTo>
                  <a:lnTo>
                    <a:pt x="576475" y="631911"/>
                  </a:lnTo>
                  <a:lnTo>
                    <a:pt x="599025" y="677716"/>
                  </a:lnTo>
                  <a:lnTo>
                    <a:pt x="620872" y="723780"/>
                  </a:lnTo>
                  <a:lnTo>
                    <a:pt x="642042" y="770044"/>
                  </a:lnTo>
                  <a:lnTo>
                    <a:pt x="1266945" y="770044"/>
                  </a:lnTo>
                  <a:lnTo>
                    <a:pt x="1267315" y="790403"/>
                  </a:lnTo>
                  <a:lnTo>
                    <a:pt x="1233292" y="831004"/>
                  </a:lnTo>
                  <a:lnTo>
                    <a:pt x="1199769" y="871539"/>
                  </a:lnTo>
                  <a:lnTo>
                    <a:pt x="1166738" y="911986"/>
                  </a:lnTo>
                  <a:lnTo>
                    <a:pt x="1134186" y="952322"/>
                  </a:lnTo>
                  <a:lnTo>
                    <a:pt x="1102106" y="992523"/>
                  </a:lnTo>
                  <a:lnTo>
                    <a:pt x="1070488" y="1032568"/>
                  </a:lnTo>
                  <a:lnTo>
                    <a:pt x="1039320" y="1072433"/>
                  </a:lnTo>
                  <a:lnTo>
                    <a:pt x="1008595" y="1112094"/>
                  </a:lnTo>
                  <a:lnTo>
                    <a:pt x="978301" y="1151531"/>
                  </a:lnTo>
                  <a:lnTo>
                    <a:pt x="918969" y="1229635"/>
                  </a:lnTo>
                  <a:lnTo>
                    <a:pt x="861247" y="1306561"/>
                  </a:lnTo>
                  <a:close/>
                </a:path>
              </a:pathLst>
            </a:custGeom>
            <a:solidFill>
              <a:srgbClr val="B4AB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31300" y="1510583"/>
            <a:ext cx="21894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240" b="1">
                <a:solidFill>
                  <a:srgbClr val="1B1B1B"/>
                </a:solidFill>
                <a:latin typeface="Cambria"/>
                <a:cs typeface="Cambria"/>
              </a:rPr>
              <a:t>F</a:t>
            </a:r>
            <a:r>
              <a:rPr dirty="0" sz="4000" spc="95" b="1">
                <a:solidFill>
                  <a:srgbClr val="1B1B1B"/>
                </a:solidFill>
                <a:latin typeface="Cambria"/>
                <a:cs typeface="Cambria"/>
              </a:rPr>
              <a:t>e</a:t>
            </a:r>
            <a:r>
              <a:rPr dirty="0" sz="4000" spc="110" b="1">
                <a:solidFill>
                  <a:srgbClr val="1B1B1B"/>
                </a:solidFill>
                <a:latin typeface="Cambria"/>
                <a:cs typeface="Cambria"/>
              </a:rPr>
              <a:t>a</a:t>
            </a:r>
            <a:r>
              <a:rPr dirty="0" sz="4000" spc="75" b="1">
                <a:solidFill>
                  <a:srgbClr val="1B1B1B"/>
                </a:solidFill>
                <a:latin typeface="Cambria"/>
                <a:cs typeface="Cambria"/>
              </a:rPr>
              <a:t>t</a:t>
            </a:r>
            <a:r>
              <a:rPr dirty="0" sz="4000" spc="130" b="1">
                <a:solidFill>
                  <a:srgbClr val="1B1B1B"/>
                </a:solidFill>
                <a:latin typeface="Cambria"/>
                <a:cs typeface="Cambria"/>
              </a:rPr>
              <a:t>u</a:t>
            </a:r>
            <a:r>
              <a:rPr dirty="0" sz="4000" spc="95" b="1">
                <a:solidFill>
                  <a:srgbClr val="1B1B1B"/>
                </a:solidFill>
                <a:latin typeface="Cambria"/>
                <a:cs typeface="Cambria"/>
              </a:rPr>
              <a:t>r</a:t>
            </a:r>
            <a:r>
              <a:rPr dirty="0" sz="4000" spc="95" b="1">
                <a:solidFill>
                  <a:srgbClr val="1B1B1B"/>
                </a:solidFill>
                <a:latin typeface="Cambria"/>
                <a:cs typeface="Cambria"/>
              </a:rPr>
              <a:t>e</a:t>
            </a:r>
            <a:r>
              <a:rPr dirty="0" sz="4000" spc="20" b="1">
                <a:solidFill>
                  <a:srgbClr val="1B1B1B"/>
                </a:solidFill>
                <a:latin typeface="Cambria"/>
                <a:cs typeface="Cambria"/>
              </a:rPr>
              <a:t>s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4429" y="1369310"/>
            <a:ext cx="7943850" cy="7201534"/>
            <a:chOff x="1524429" y="1369310"/>
            <a:chExt cx="7943850" cy="7201534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2627212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3017737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3408262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3798787"/>
              <a:ext cx="85725" cy="85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4189312"/>
              <a:ext cx="85725" cy="85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4579837"/>
              <a:ext cx="85725" cy="85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4970362"/>
              <a:ext cx="85725" cy="857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5360887"/>
              <a:ext cx="85725" cy="857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5751412"/>
              <a:ext cx="85725" cy="857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6141937"/>
              <a:ext cx="85725" cy="857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6532462"/>
              <a:ext cx="85725" cy="857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6922987"/>
              <a:ext cx="85725" cy="85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7313512"/>
              <a:ext cx="85725" cy="85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7704037"/>
              <a:ext cx="85725" cy="857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8094562"/>
              <a:ext cx="85725" cy="857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2124" y="8485087"/>
              <a:ext cx="85725" cy="857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429" y="1369310"/>
              <a:ext cx="2886074" cy="84772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606209" y="2413212"/>
            <a:ext cx="4976495" cy="627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8450">
              <a:lnSpc>
                <a:spcPct val="116500"/>
              </a:lnSpc>
              <a:spcBef>
                <a:spcPts val="100"/>
              </a:spcBef>
            </a:pPr>
            <a:r>
              <a:rPr dirty="0" sz="2200" spc="30">
                <a:solidFill>
                  <a:srgbClr val="1B1B1B"/>
                </a:solidFill>
                <a:latin typeface="Georgia"/>
                <a:cs typeface="Georgia"/>
              </a:rPr>
              <a:t>Customer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and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contract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-5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Lead </a:t>
            </a:r>
            <a:r>
              <a:rPr dirty="0" sz="2200" spc="-5">
                <a:solidFill>
                  <a:srgbClr val="1B1B1B"/>
                </a:solidFill>
                <a:latin typeface="Georgia"/>
                <a:cs typeface="Georgia"/>
              </a:rPr>
              <a:t>to</a:t>
            </a:r>
            <a:r>
              <a:rPr dirty="0" sz="2200" spc="25">
                <a:solidFill>
                  <a:srgbClr val="1B1B1B"/>
                </a:solidFill>
                <a:latin typeface="Georgia"/>
                <a:cs typeface="Georgia"/>
              </a:rPr>
              <a:t> tenant </a:t>
            </a:r>
            <a:r>
              <a:rPr dirty="0" sz="2200" spc="65">
                <a:solidFill>
                  <a:srgbClr val="1B1B1B"/>
                </a:solidFill>
                <a:latin typeface="Georgia"/>
                <a:cs typeface="Georgia"/>
              </a:rPr>
              <a:t>cycle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16500"/>
              </a:lnSpc>
            </a:pPr>
            <a:r>
              <a:rPr dirty="0" sz="2200" spc="30">
                <a:solidFill>
                  <a:srgbClr val="1B1B1B"/>
                </a:solidFill>
                <a:latin typeface="Georgia"/>
                <a:cs typeface="Georgia"/>
              </a:rPr>
              <a:t>Property </a:t>
            </a:r>
            <a:r>
              <a:rPr dirty="0" sz="2200" spc="25">
                <a:solidFill>
                  <a:srgbClr val="1B1B1B"/>
                </a:solidFill>
                <a:latin typeface="Georgia"/>
                <a:cs typeface="Georgia"/>
              </a:rPr>
              <a:t>&amp; </a:t>
            </a:r>
            <a:r>
              <a:rPr dirty="0" sz="2200" spc="30">
                <a:solidFill>
                  <a:srgbClr val="1B1B1B"/>
                </a:solidFill>
                <a:latin typeface="Georgia"/>
                <a:cs typeface="Georgia"/>
              </a:rPr>
              <a:t>Transaction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5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Accounting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and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financial management </a:t>
            </a:r>
            <a:r>
              <a:rPr dirty="0" sz="2200" spc="-5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Leasing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</a:t>
            </a:r>
            <a:endParaRPr sz="2200">
              <a:latin typeface="Georgia"/>
              <a:cs typeface="Georgia"/>
            </a:endParaRPr>
          </a:p>
          <a:p>
            <a:pPr marL="12700" marR="1198880">
              <a:lnSpc>
                <a:spcPct val="116500"/>
              </a:lnSpc>
            </a:pPr>
            <a:r>
              <a:rPr dirty="0" sz="2200" spc="30">
                <a:solidFill>
                  <a:srgbClr val="1B1B1B"/>
                </a:solidFill>
                <a:latin typeface="Georgia"/>
                <a:cs typeface="Georgia"/>
              </a:rPr>
              <a:t>Community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5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1B1B1B"/>
                </a:solidFill>
                <a:latin typeface="Georgia"/>
                <a:cs typeface="Georgia"/>
              </a:rPr>
              <a:t>Move-in/Move-out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inspection </a:t>
            </a:r>
            <a:r>
              <a:rPr dirty="0" sz="2200" spc="-5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Dashboards and </a:t>
            </a:r>
            <a:r>
              <a:rPr dirty="0" sz="2200" spc="-15">
                <a:solidFill>
                  <a:srgbClr val="1B1B1B"/>
                </a:solidFill>
                <a:latin typeface="Georgia"/>
                <a:cs typeface="Georgia"/>
              </a:rPr>
              <a:t>to-do</a:t>
            </a:r>
            <a:r>
              <a:rPr dirty="0" sz="22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1B1B1B"/>
                </a:solidFill>
                <a:latin typeface="Georgia"/>
                <a:cs typeface="Georgia"/>
              </a:rPr>
              <a:t>lists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 Listing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-25">
                <a:solidFill>
                  <a:srgbClr val="1B1B1B"/>
                </a:solidFill>
                <a:latin typeface="Georgia"/>
                <a:cs typeface="Georgia"/>
              </a:rPr>
              <a:t>ACH/Credit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card</a:t>
            </a:r>
            <a:r>
              <a:rPr dirty="0" sz="22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payments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1B1B1B"/>
                </a:solidFill>
                <a:latin typeface="Georgia"/>
                <a:cs typeface="Georgia"/>
              </a:rPr>
              <a:t>Rent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collection</a:t>
            </a:r>
            <a:endParaRPr sz="2200">
              <a:latin typeface="Georgia"/>
              <a:cs typeface="Georgia"/>
            </a:endParaRPr>
          </a:p>
          <a:p>
            <a:pPr marL="12700" marR="1038860">
              <a:lnSpc>
                <a:spcPct val="116500"/>
              </a:lnSpc>
            </a:pP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Lead</a:t>
            </a: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and</a:t>
            </a: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contact</a:t>
            </a: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-5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1B1B1B"/>
                </a:solidFill>
                <a:latin typeface="Georgia"/>
                <a:cs typeface="Georgia"/>
              </a:rPr>
              <a:t>Centralized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1B1B1B"/>
                </a:solidFill>
                <a:latin typeface="Georgia"/>
                <a:cs typeface="Georgia"/>
              </a:rPr>
              <a:t>contacts</a:t>
            </a:r>
            <a:endParaRPr sz="2200">
              <a:latin typeface="Georgia"/>
              <a:cs typeface="Georgia"/>
            </a:endParaRPr>
          </a:p>
          <a:p>
            <a:pPr marL="12700" marR="1369695">
              <a:lnSpc>
                <a:spcPct val="116500"/>
              </a:lnSpc>
            </a:pP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User</a:t>
            </a: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and</a:t>
            </a:r>
            <a:r>
              <a:rPr dirty="0" sz="22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roles</a:t>
            </a: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200" spc="-5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1B1B1B"/>
                </a:solidFill>
                <a:latin typeface="Georgia"/>
                <a:cs typeface="Georgia"/>
              </a:rPr>
              <a:t>Customizations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200" spc="10">
                <a:solidFill>
                  <a:srgbClr val="1B1B1B"/>
                </a:solidFill>
                <a:latin typeface="Georgia"/>
                <a:cs typeface="Georgia"/>
              </a:rPr>
              <a:t>Support</a:t>
            </a:r>
            <a:r>
              <a:rPr dirty="0" sz="2200" spc="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1B1B1B"/>
                </a:solidFill>
                <a:latin typeface="Georgia"/>
                <a:cs typeface="Georgia"/>
              </a:rPr>
              <a:t>and</a:t>
            </a:r>
            <a:r>
              <a:rPr dirty="0" sz="2200" spc="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1B1B1B"/>
                </a:solidFill>
                <a:latin typeface="Georgia"/>
                <a:cs typeface="Georgia"/>
              </a:rPr>
              <a:t>Maintenance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61914"/>
            <a:ext cx="17830165" cy="9825355"/>
            <a:chOff x="0" y="461914"/>
            <a:chExt cx="17830165" cy="9825355"/>
          </a:xfrm>
        </p:grpSpPr>
        <p:sp>
          <p:nvSpPr>
            <p:cNvPr id="4" name="object 4"/>
            <p:cNvSpPr/>
            <p:nvPr/>
          </p:nvSpPr>
          <p:spPr>
            <a:xfrm>
              <a:off x="0" y="1544492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6"/>
                  </a:moveTo>
                  <a:lnTo>
                    <a:pt x="0" y="0"/>
                  </a:lnTo>
                  <a:lnTo>
                    <a:pt x="15650146" y="8742506"/>
                  </a:lnTo>
                  <a:lnTo>
                    <a:pt x="0" y="874250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940" y="461914"/>
              <a:ext cx="17345024" cy="93725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99868" y="3355529"/>
              <a:ext cx="8220075" cy="161925"/>
            </a:xfrm>
            <a:custGeom>
              <a:avLst/>
              <a:gdLst/>
              <a:ahLst/>
              <a:cxnLst/>
              <a:rect l="l" t="t" r="r" b="b"/>
              <a:pathLst>
                <a:path w="8220075" h="161925">
                  <a:moveTo>
                    <a:pt x="8220074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8220074" y="0"/>
                  </a:lnTo>
                  <a:lnTo>
                    <a:pt x="8220074" y="161924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7168" y="1285943"/>
            <a:ext cx="7023100" cy="1583690"/>
          </a:xfrm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pc="615">
                <a:latin typeface="Tahoma"/>
                <a:cs typeface="Tahoma"/>
              </a:rPr>
              <a:t>WHY</a:t>
            </a:r>
            <a:r>
              <a:rPr dirty="0" spc="-229">
                <a:latin typeface="Tahoma"/>
                <a:cs typeface="Tahoma"/>
              </a:rPr>
              <a:t> </a:t>
            </a:r>
            <a:r>
              <a:rPr dirty="0" spc="245">
                <a:latin typeface="Tahoma"/>
                <a:cs typeface="Tahoma"/>
              </a:rPr>
              <a:t>FOLIO3’S</a:t>
            </a:r>
            <a:r>
              <a:rPr dirty="0" spc="-225">
                <a:latin typeface="Tahoma"/>
                <a:cs typeface="Tahoma"/>
              </a:rPr>
              <a:t> </a:t>
            </a:r>
            <a:r>
              <a:rPr dirty="0" spc="690">
                <a:latin typeface="Tahoma"/>
                <a:cs typeface="Tahoma"/>
              </a:rPr>
              <a:t>REM </a:t>
            </a:r>
            <a:r>
              <a:rPr dirty="0" spc="-1735">
                <a:latin typeface="Tahoma"/>
                <a:cs typeface="Tahoma"/>
              </a:rPr>
              <a:t> </a:t>
            </a:r>
            <a:r>
              <a:rPr dirty="0" spc="315">
                <a:latin typeface="Tahoma"/>
                <a:cs typeface="Tahoma"/>
              </a:rPr>
              <a:t>SOLUTION?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7168" y="3684713"/>
            <a:ext cx="8310880" cy="5017770"/>
          </a:xfrm>
          <a:prstGeom prst="rect">
            <a:avLst/>
          </a:prstGeom>
        </p:spPr>
        <p:txBody>
          <a:bodyPr wrap="square" lIns="0" tIns="3155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dirty="0" sz="3600" spc="315">
                <a:solidFill>
                  <a:srgbClr val="F7CF2B"/>
                </a:solidFill>
                <a:latin typeface="Tahoma"/>
                <a:cs typeface="Tahoma"/>
              </a:rPr>
              <a:t>CONTROL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EE6"/>
                </a:solidFill>
                <a:latin typeface="Tahoma"/>
                <a:cs typeface="Tahoma"/>
              </a:rPr>
              <a:t>simple,</a:t>
            </a:r>
            <a:r>
              <a:rPr dirty="0" sz="2200" spc="1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EE6"/>
                </a:solidFill>
                <a:latin typeface="Tahoma"/>
                <a:cs typeface="Tahoma"/>
              </a:rPr>
              <a:t>understandable,</a:t>
            </a:r>
            <a:r>
              <a:rPr dirty="0" sz="2200" spc="1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and</a:t>
            </a:r>
            <a:r>
              <a:rPr dirty="0" sz="2200" spc="1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EE6"/>
                </a:solidFill>
                <a:latin typeface="Tahoma"/>
                <a:cs typeface="Tahoma"/>
              </a:rPr>
              <a:t>easy-to-interpret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ts val="2850"/>
              </a:lnSpc>
              <a:spcBef>
                <a:spcPts val="130"/>
              </a:spcBef>
            </a:pPr>
            <a:r>
              <a:rPr dirty="0" sz="2200" spc="280">
                <a:solidFill>
                  <a:srgbClr val="FFFEE6"/>
                </a:solidFill>
                <a:latin typeface="Tahoma"/>
                <a:cs typeface="Tahoma"/>
              </a:rPr>
              <a:t>control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dashboard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15">
                <a:solidFill>
                  <a:srgbClr val="FFFEE6"/>
                </a:solidFill>
                <a:latin typeface="Tahoma"/>
                <a:cs typeface="Tahoma"/>
              </a:rPr>
              <a:t>gives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13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95">
                <a:solidFill>
                  <a:srgbClr val="FFFEE6"/>
                </a:solidFill>
                <a:latin typeface="Tahoma"/>
                <a:cs typeface="Tahoma"/>
              </a:rPr>
              <a:t>comprehensive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EE6"/>
                </a:solidFill>
                <a:latin typeface="Tahoma"/>
                <a:cs typeface="Tahoma"/>
              </a:rPr>
              <a:t>overview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180">
                <a:solidFill>
                  <a:srgbClr val="FFFEE6"/>
                </a:solidFill>
                <a:latin typeface="Tahoma"/>
                <a:cs typeface="Tahoma"/>
              </a:rPr>
              <a:t>of </a:t>
            </a:r>
            <a:r>
              <a:rPr dirty="0" sz="2200" spc="-67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EE6"/>
                </a:solidFill>
                <a:latin typeface="Tahoma"/>
                <a:cs typeface="Tahoma"/>
              </a:rPr>
              <a:t>most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critical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EE6"/>
                </a:solidFill>
                <a:latin typeface="Tahoma"/>
                <a:cs typeface="Tahoma"/>
              </a:rPr>
              <a:t>data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185">
                <a:solidFill>
                  <a:srgbClr val="FFFEE6"/>
                </a:solidFill>
                <a:latin typeface="Tahoma"/>
                <a:cs typeface="Tahoma"/>
              </a:rPr>
              <a:t>for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29">
                <a:solidFill>
                  <a:srgbClr val="FFFEE6"/>
                </a:solidFill>
                <a:latin typeface="Tahoma"/>
                <a:cs typeface="Tahoma"/>
              </a:rPr>
              <a:t>your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EE6"/>
                </a:solidFill>
                <a:latin typeface="Tahoma"/>
                <a:cs typeface="Tahoma"/>
              </a:rPr>
              <a:t>daily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EE6"/>
                </a:solidFill>
                <a:latin typeface="Tahoma"/>
                <a:cs typeface="Tahoma"/>
              </a:rPr>
              <a:t>operations.</a:t>
            </a:r>
            <a:endParaRPr sz="2200">
              <a:latin typeface="Tahoma"/>
              <a:cs typeface="Tahoma"/>
            </a:endParaRPr>
          </a:p>
          <a:p>
            <a:pPr marL="12700" marR="320040">
              <a:lnSpc>
                <a:spcPts val="2850"/>
              </a:lnSpc>
            </a:pP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Property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EE6"/>
                </a:solidFill>
                <a:latin typeface="Tahoma"/>
                <a:cs typeface="Tahoma"/>
              </a:rPr>
              <a:t>managers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EE6"/>
                </a:solidFill>
                <a:latin typeface="Tahoma"/>
                <a:cs typeface="Tahoma"/>
              </a:rPr>
              <a:t>can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20">
                <a:solidFill>
                  <a:srgbClr val="FFFEE6"/>
                </a:solidFill>
                <a:latin typeface="Tahoma"/>
                <a:cs typeface="Tahoma"/>
              </a:rPr>
              <a:t>accomplish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FFFEE6"/>
                </a:solidFill>
                <a:latin typeface="Tahoma"/>
                <a:cs typeface="Tahoma"/>
              </a:rPr>
              <a:t>tasks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10">
                <a:solidFill>
                  <a:srgbClr val="FFFEE6"/>
                </a:solidFill>
                <a:latin typeface="Tahoma"/>
                <a:cs typeface="Tahoma"/>
              </a:rPr>
              <a:t>faster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and </a:t>
            </a:r>
            <a:r>
              <a:rPr dirty="0" sz="2200" spc="-67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EE6"/>
                </a:solidFill>
                <a:latin typeface="Tahoma"/>
                <a:cs typeface="Tahoma"/>
              </a:rPr>
              <a:t>more</a:t>
            </a:r>
            <a:r>
              <a:rPr dirty="0" sz="2200" spc="13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EE6"/>
                </a:solidFill>
                <a:latin typeface="Tahoma"/>
                <a:cs typeface="Tahoma"/>
              </a:rPr>
              <a:t>conveniently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10">
                <a:solidFill>
                  <a:srgbClr val="FFFEE6"/>
                </a:solidFill>
                <a:latin typeface="Tahoma"/>
                <a:cs typeface="Tahoma"/>
              </a:rPr>
              <a:t>with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EE6"/>
                </a:solidFill>
                <a:latin typeface="Tahoma"/>
                <a:cs typeface="Tahoma"/>
              </a:rPr>
              <a:t>appropriate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FFFEE6"/>
                </a:solidFill>
                <a:latin typeface="Tahoma"/>
                <a:cs typeface="Tahoma"/>
              </a:rPr>
              <a:t>insights.</a:t>
            </a:r>
            <a:endParaRPr sz="2200">
              <a:latin typeface="Tahoma"/>
              <a:cs typeface="Tahoma"/>
            </a:endParaRPr>
          </a:p>
          <a:p>
            <a:pPr marL="12700" marR="551180">
              <a:lnSpc>
                <a:spcPts val="2850"/>
              </a:lnSpc>
            </a:pPr>
            <a:r>
              <a:rPr dirty="0" sz="2200" spc="340">
                <a:solidFill>
                  <a:srgbClr val="FFFEE6"/>
                </a:solidFill>
                <a:latin typeface="Tahoma"/>
                <a:cs typeface="Tahoma"/>
              </a:rPr>
              <a:t>REM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EE6"/>
                </a:solidFill>
                <a:latin typeface="Tahoma"/>
                <a:cs typeface="Tahoma"/>
              </a:rPr>
              <a:t>Suite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00">
                <a:solidFill>
                  <a:srgbClr val="FFFEE6"/>
                </a:solidFill>
                <a:latin typeface="Tahoma"/>
                <a:cs typeface="Tahoma"/>
              </a:rPr>
              <a:t>offers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15">
                <a:solidFill>
                  <a:srgbClr val="FFFEE6"/>
                </a:solidFill>
                <a:latin typeface="Tahoma"/>
                <a:cs typeface="Tahoma"/>
              </a:rPr>
              <a:t>quick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dashboard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90">
                <a:solidFill>
                  <a:srgbClr val="FFFEE6"/>
                </a:solidFill>
                <a:latin typeface="Tahoma"/>
                <a:cs typeface="Tahoma"/>
              </a:rPr>
              <a:t>updates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EE6"/>
                </a:solidFill>
                <a:latin typeface="Tahoma"/>
                <a:cs typeface="Tahoma"/>
              </a:rPr>
              <a:t>in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00">
                <a:solidFill>
                  <a:srgbClr val="FFFEE6"/>
                </a:solidFill>
                <a:latin typeface="Tahoma"/>
                <a:cs typeface="Tahoma"/>
              </a:rPr>
              <a:t>real- </a:t>
            </a:r>
            <a:r>
              <a:rPr dirty="0" sz="2200" spc="-67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EE6"/>
                </a:solidFill>
                <a:latin typeface="Tahoma"/>
                <a:cs typeface="Tahoma"/>
              </a:rPr>
              <a:t>time.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From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30">
                <a:solidFill>
                  <a:srgbClr val="FFFEE6"/>
                </a:solidFill>
                <a:latin typeface="Tahoma"/>
                <a:cs typeface="Tahoma"/>
              </a:rPr>
              <a:t>when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tenants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EE6"/>
                </a:solidFill>
                <a:latin typeface="Tahoma"/>
                <a:cs typeface="Tahoma"/>
              </a:rPr>
              <a:t>search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185">
                <a:solidFill>
                  <a:srgbClr val="FFFEE6"/>
                </a:solidFill>
                <a:latin typeface="Tahoma"/>
                <a:cs typeface="Tahoma"/>
              </a:rPr>
              <a:t>for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vacant</a:t>
            </a:r>
            <a:endParaRPr sz="2200">
              <a:latin typeface="Tahoma"/>
              <a:cs typeface="Tahoma"/>
            </a:endParaRPr>
          </a:p>
          <a:p>
            <a:pPr marL="12700" marR="102235">
              <a:lnSpc>
                <a:spcPts val="2850"/>
              </a:lnSpc>
            </a:pPr>
            <a:r>
              <a:rPr dirty="0" sz="2200" spc="345">
                <a:solidFill>
                  <a:srgbClr val="FFFEE6"/>
                </a:solidFill>
                <a:latin typeface="Tahoma"/>
                <a:cs typeface="Tahoma"/>
              </a:rPr>
              <a:t>accommodation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EE6"/>
                </a:solidFill>
                <a:latin typeface="Tahoma"/>
                <a:cs typeface="Tahoma"/>
              </a:rPr>
              <a:t>on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13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EE6"/>
                </a:solidFill>
                <a:latin typeface="Tahoma"/>
                <a:cs typeface="Tahoma"/>
              </a:rPr>
              <a:t>website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EE6"/>
                </a:solidFill>
                <a:latin typeface="Tahoma"/>
                <a:cs typeface="Tahoma"/>
              </a:rPr>
              <a:t>to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30">
                <a:solidFill>
                  <a:srgbClr val="FFFEE6"/>
                </a:solidFill>
                <a:latin typeface="Tahoma"/>
                <a:cs typeface="Tahoma"/>
              </a:rPr>
              <a:t>when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EE6"/>
                </a:solidFill>
                <a:latin typeface="Tahoma"/>
                <a:cs typeface="Tahoma"/>
              </a:rPr>
              <a:t>they</a:t>
            </a:r>
            <a:r>
              <a:rPr dirty="0" sz="2200" spc="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FFFEE6"/>
                </a:solidFill>
                <a:latin typeface="Tahoma"/>
                <a:cs typeface="Tahoma"/>
              </a:rPr>
              <a:t>leave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the </a:t>
            </a:r>
            <a:r>
              <a:rPr dirty="0" sz="2200" spc="-67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04">
                <a:solidFill>
                  <a:srgbClr val="FFFEE6"/>
                </a:solidFill>
                <a:latin typeface="Tahoma"/>
                <a:cs typeface="Tahoma"/>
              </a:rPr>
              <a:t>unit,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40">
                <a:solidFill>
                  <a:srgbClr val="FFFEE6"/>
                </a:solidFill>
                <a:latin typeface="Tahoma"/>
                <a:cs typeface="Tahoma"/>
              </a:rPr>
              <a:t>REM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EE6"/>
                </a:solidFill>
                <a:latin typeface="Tahoma"/>
                <a:cs typeface="Tahoma"/>
              </a:rPr>
              <a:t>Suite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EE6"/>
                </a:solidFill>
                <a:latin typeface="Tahoma"/>
                <a:cs typeface="Tahoma"/>
              </a:rPr>
              <a:t>provides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25">
                <a:solidFill>
                  <a:srgbClr val="FFFEE6"/>
                </a:solidFill>
                <a:latin typeface="Tahoma"/>
                <a:cs typeface="Tahoma"/>
              </a:rPr>
              <a:t>complete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EE6"/>
                </a:solidFill>
                <a:latin typeface="Tahoma"/>
                <a:cs typeface="Tahoma"/>
              </a:rPr>
              <a:t>control</a:t>
            </a:r>
            <a:r>
              <a:rPr dirty="0" sz="2200" spc="14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04">
                <a:solidFill>
                  <a:srgbClr val="FFFEE6"/>
                </a:solidFill>
                <a:latin typeface="Tahoma"/>
                <a:cs typeface="Tahoma"/>
              </a:rPr>
              <a:t>over</a:t>
            </a:r>
            <a:r>
              <a:rPr dirty="0" sz="2200" spc="14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EE6"/>
                </a:solidFill>
                <a:latin typeface="Tahoma"/>
                <a:cs typeface="Tahoma"/>
              </a:rPr>
              <a:t>the</a:t>
            </a:r>
            <a:endParaRPr sz="2200">
              <a:latin typeface="Tahoma"/>
              <a:cs typeface="Tahoma"/>
            </a:endParaRPr>
          </a:p>
          <a:p>
            <a:pPr marL="12700" marR="92075">
              <a:lnSpc>
                <a:spcPts val="2850"/>
              </a:lnSpc>
            </a:pPr>
            <a:r>
              <a:rPr dirty="0" sz="2200" spc="210">
                <a:solidFill>
                  <a:srgbClr val="FFFEE6"/>
                </a:solidFill>
                <a:latin typeface="Tahoma"/>
                <a:cs typeface="Tahoma"/>
              </a:rPr>
              <a:t>process,</a:t>
            </a:r>
            <a:r>
              <a:rPr dirty="0" sz="2200" spc="1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EE6"/>
                </a:solidFill>
                <a:latin typeface="Tahoma"/>
                <a:cs typeface="Tahoma"/>
              </a:rPr>
              <a:t>streamlining</a:t>
            </a:r>
            <a:r>
              <a:rPr dirty="0" sz="22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EE6"/>
                </a:solidFill>
                <a:latin typeface="Tahoma"/>
                <a:cs typeface="Tahoma"/>
              </a:rPr>
              <a:t>and</a:t>
            </a:r>
            <a:r>
              <a:rPr dirty="0" sz="2200" spc="1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10">
                <a:solidFill>
                  <a:srgbClr val="FFFEE6"/>
                </a:solidFill>
                <a:latin typeface="Tahoma"/>
                <a:cs typeface="Tahoma"/>
              </a:rPr>
              <a:t>automating</a:t>
            </a:r>
            <a:r>
              <a:rPr dirty="0" sz="22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EE6"/>
                </a:solidFill>
                <a:latin typeface="Tahoma"/>
                <a:cs typeface="Tahoma"/>
              </a:rPr>
              <a:t>most</a:t>
            </a:r>
            <a:r>
              <a:rPr dirty="0" sz="2200" spc="16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29">
                <a:solidFill>
                  <a:srgbClr val="FFFEE6"/>
                </a:solidFill>
                <a:latin typeface="Tahoma"/>
                <a:cs typeface="Tahoma"/>
              </a:rPr>
              <a:t>everyday </a:t>
            </a:r>
            <a:r>
              <a:rPr dirty="0" sz="2200" spc="-67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200" spc="215">
                <a:solidFill>
                  <a:srgbClr val="FFFEE6"/>
                </a:solidFill>
                <a:latin typeface="Tahoma"/>
                <a:cs typeface="Tahoma"/>
              </a:rPr>
              <a:t>activities.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1397158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383365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3"/>
                  </a:moveTo>
                  <a:lnTo>
                    <a:pt x="0" y="0"/>
                  </a:lnTo>
                  <a:lnTo>
                    <a:pt x="14148462" y="7903633"/>
                  </a:lnTo>
                  <a:lnTo>
                    <a:pt x="0" y="7903633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00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454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9868" y="1984819"/>
              <a:ext cx="8220075" cy="161925"/>
            </a:xfrm>
            <a:custGeom>
              <a:avLst/>
              <a:gdLst/>
              <a:ahLst/>
              <a:cxnLst/>
              <a:rect l="l" t="t" r="r" b="b"/>
              <a:pathLst>
                <a:path w="8220075" h="161925">
                  <a:moveTo>
                    <a:pt x="8220074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8220074" y="0"/>
                  </a:lnTo>
                  <a:lnTo>
                    <a:pt x="8220074" y="161924"/>
                  </a:lnTo>
                  <a:close/>
                </a:path>
              </a:pathLst>
            </a:custGeom>
            <a:solidFill>
              <a:srgbClr val="FFD45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7168" y="2765230"/>
            <a:ext cx="27209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30">
                <a:solidFill>
                  <a:srgbClr val="FFFEE6"/>
                </a:solidFill>
                <a:latin typeface="Tahoma"/>
                <a:cs typeface="Tahoma"/>
              </a:rPr>
              <a:t>PROFITABILITY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7168" y="3341580"/>
            <a:ext cx="12466320" cy="4793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4610">
              <a:lnSpc>
                <a:spcPct val="108000"/>
              </a:lnSpc>
              <a:spcBef>
                <a:spcPts val="95"/>
              </a:spcBef>
            </a:pPr>
            <a:r>
              <a:rPr dirty="0" sz="2200" spc="204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40">
                <a:solidFill>
                  <a:srgbClr val="FFFFFF"/>
                </a:solidFill>
                <a:latin typeface="Tahoma"/>
                <a:cs typeface="Tahoma"/>
              </a:rPr>
              <a:t>REM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FFF"/>
                </a:solidFill>
                <a:latin typeface="Tahoma"/>
                <a:cs typeface="Tahoma"/>
              </a:rPr>
              <a:t>Suite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delivers</a:t>
            </a:r>
            <a:r>
              <a:rPr dirty="0" sz="2200" spc="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20">
                <a:solidFill>
                  <a:srgbClr val="FFFFFF"/>
                </a:solidFill>
                <a:latin typeface="Tahoma"/>
                <a:cs typeface="Tahoma"/>
              </a:rPr>
              <a:t>abundance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8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29">
                <a:solidFill>
                  <a:srgbClr val="FFFFFF"/>
                </a:solidFill>
                <a:latin typeface="Tahoma"/>
                <a:cs typeface="Tahoma"/>
              </a:rPr>
              <a:t>features</a:t>
            </a:r>
            <a:r>
              <a:rPr dirty="0" sz="2200" spc="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0">
                <a:solidFill>
                  <a:srgbClr val="FFFFFF"/>
                </a:solidFill>
                <a:latin typeface="Tahoma"/>
                <a:cs typeface="Tahoma"/>
              </a:rPr>
              <a:t>designed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5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dirty="0" sz="2200" spc="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FFF"/>
                </a:solidFill>
                <a:latin typeface="Tahoma"/>
                <a:cs typeface="Tahoma"/>
              </a:rPr>
              <a:t>prioritize </a:t>
            </a:r>
            <a:r>
              <a:rPr dirty="0" sz="2200" spc="-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FFF"/>
                </a:solidFill>
                <a:latin typeface="Tahoma"/>
                <a:cs typeface="Tahoma"/>
              </a:rPr>
              <a:t>practical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75">
                <a:solidFill>
                  <a:srgbClr val="FFFFFF"/>
                </a:solidFill>
                <a:latin typeface="Tahoma"/>
                <a:cs typeface="Tahoma"/>
              </a:rPr>
              <a:t>tasks,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55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overseeing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FFF"/>
                </a:solidFill>
                <a:latin typeface="Tahoma"/>
                <a:cs typeface="Tahoma"/>
              </a:rPr>
              <a:t>accurate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FFF"/>
                </a:solidFill>
                <a:latin typeface="Tahoma"/>
                <a:cs typeface="Tahoma"/>
              </a:rPr>
              <a:t>listing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8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vacant</a:t>
            </a:r>
            <a:endParaRPr sz="2200">
              <a:latin typeface="Tahoma"/>
              <a:cs typeface="Tahoma"/>
            </a:endParaRPr>
          </a:p>
          <a:p>
            <a:pPr marL="12700" marR="525780">
              <a:lnSpc>
                <a:spcPts val="2850"/>
              </a:lnSpc>
              <a:spcBef>
                <a:spcPts val="130"/>
              </a:spcBef>
            </a:pP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properties,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5">
                <a:solidFill>
                  <a:srgbClr val="FFFFFF"/>
                </a:solidFill>
                <a:latin typeface="Tahoma"/>
                <a:cs typeface="Tahoma"/>
              </a:rPr>
              <a:t>performing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necessary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FFF"/>
                </a:solidFill>
                <a:latin typeface="Tahoma"/>
                <a:cs typeface="Tahoma"/>
              </a:rPr>
              <a:t>upkeep,</a:t>
            </a:r>
            <a:r>
              <a:rPr dirty="0" sz="2200" spc="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providing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satisfactory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85">
                <a:solidFill>
                  <a:srgbClr val="FFFFFF"/>
                </a:solidFill>
                <a:latin typeface="Tahoma"/>
                <a:cs typeface="Tahoma"/>
              </a:rPr>
              <a:t>services,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200" spc="-6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FFF"/>
                </a:solidFill>
                <a:latin typeface="Tahoma"/>
                <a:cs typeface="Tahoma"/>
              </a:rPr>
              <a:t>raising</a:t>
            </a:r>
            <a:r>
              <a:rPr dirty="0" sz="22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04">
                <a:solidFill>
                  <a:srgbClr val="FFFFFF"/>
                </a:solidFill>
                <a:latin typeface="Tahoma"/>
                <a:cs typeface="Tahoma"/>
              </a:rPr>
              <a:t>profits.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800" spc="45">
                <a:solidFill>
                  <a:srgbClr val="FFFEE6"/>
                </a:solidFill>
                <a:latin typeface="Tahoma"/>
                <a:cs typeface="Tahoma"/>
              </a:rPr>
              <a:t>VISIBILITY</a:t>
            </a:r>
            <a:endParaRPr sz="2800">
              <a:latin typeface="Tahoma"/>
              <a:cs typeface="Tahoma"/>
            </a:endParaRPr>
          </a:p>
          <a:p>
            <a:pPr algn="just" marL="12700" marR="582295">
              <a:lnSpc>
                <a:spcPct val="108000"/>
              </a:lnSpc>
              <a:spcBef>
                <a:spcPts val="1180"/>
              </a:spcBef>
            </a:pPr>
            <a:r>
              <a:rPr dirty="0" sz="2200" spc="204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40">
                <a:solidFill>
                  <a:srgbClr val="FFFFFF"/>
                </a:solidFill>
                <a:latin typeface="Tahoma"/>
                <a:cs typeface="Tahoma"/>
              </a:rPr>
              <a:t>REM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FFF"/>
                </a:solidFill>
                <a:latin typeface="Tahoma"/>
                <a:cs typeface="Tahoma"/>
              </a:rPr>
              <a:t>Suite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0">
                <a:solidFill>
                  <a:srgbClr val="FFFFFF"/>
                </a:solidFill>
                <a:latin typeface="Tahoma"/>
                <a:cs typeface="Tahoma"/>
              </a:rPr>
              <a:t>all-encompassing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FFF"/>
                </a:solidFill>
                <a:latin typeface="Tahoma"/>
                <a:cs typeface="Tahoma"/>
              </a:rPr>
              <a:t>tool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8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FFF"/>
                </a:solidFill>
                <a:latin typeface="Tahoma"/>
                <a:cs typeface="Tahoma"/>
              </a:rPr>
              <a:t>rental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10">
                <a:solidFill>
                  <a:srgbClr val="FFFFFF"/>
                </a:solidFill>
                <a:latin typeface="Tahoma"/>
                <a:cs typeface="Tahoma"/>
              </a:rPr>
              <a:t>listings,</a:t>
            </a: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FFF"/>
                </a:solidFill>
                <a:latin typeface="Tahoma"/>
                <a:cs typeface="Tahoma"/>
              </a:rPr>
              <a:t>budgeting,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200" spc="-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00">
                <a:solidFill>
                  <a:srgbClr val="FFFFFF"/>
                </a:solidFill>
                <a:latin typeface="Tahoma"/>
                <a:cs typeface="Tahoma"/>
              </a:rPr>
              <a:t>analyses,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3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04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75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15">
                <a:solidFill>
                  <a:srgbClr val="FFFFFF"/>
                </a:solidFill>
                <a:latin typeface="Tahoma"/>
                <a:cs typeface="Tahoma"/>
              </a:rPr>
              <a:t>easier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FFFFFF"/>
                </a:solidFill>
                <a:latin typeface="Tahoma"/>
                <a:cs typeface="Tahoma"/>
              </a:rPr>
              <a:t>plan.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65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0">
                <a:solidFill>
                  <a:srgbClr val="FFFFFF"/>
                </a:solidFill>
                <a:latin typeface="Tahoma"/>
                <a:cs typeface="Tahoma"/>
              </a:rPr>
              <a:t>provides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managers </a:t>
            </a:r>
            <a:r>
              <a:rPr dirty="0" sz="2200" spc="-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FFF"/>
                </a:solidFill>
                <a:latin typeface="Tahoma"/>
                <a:cs typeface="Tahoma"/>
              </a:rPr>
              <a:t>owners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1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3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way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access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FFF"/>
                </a:solidFill>
                <a:latin typeface="Tahoma"/>
                <a:cs typeface="Tahoma"/>
              </a:rPr>
              <a:t>departments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09"/>
              </a:spcBef>
            </a:pP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company,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eliminating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collect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20">
                <a:solidFill>
                  <a:srgbClr val="FFFFFF"/>
                </a:solidFill>
                <a:latin typeface="Tahoma"/>
                <a:cs typeface="Tahoma"/>
              </a:rPr>
              <a:t>store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5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display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04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200">
              <a:latin typeface="Tahoma"/>
              <a:cs typeface="Tahoma"/>
            </a:endParaRPr>
          </a:p>
          <a:p>
            <a:pPr algn="just" marL="12700" marR="5080">
              <a:lnSpc>
                <a:spcPts val="2850"/>
              </a:lnSpc>
              <a:spcBef>
                <a:spcPts val="100"/>
              </a:spcBef>
            </a:pPr>
            <a:r>
              <a:rPr dirty="0" sz="2200" spc="26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form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8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reports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dashboard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0">
                <a:solidFill>
                  <a:srgbClr val="FFFFFF"/>
                </a:solidFill>
                <a:latin typeface="Tahoma"/>
                <a:cs typeface="Tahoma"/>
              </a:rPr>
              <a:t>widgets.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9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FFF"/>
                </a:solidFill>
                <a:latin typeface="Tahoma"/>
                <a:cs typeface="Tahoma"/>
              </a:rPr>
              <a:t>allows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5">
                <a:solidFill>
                  <a:srgbClr val="FFFFFF"/>
                </a:solidFill>
                <a:latin typeface="Tahoma"/>
                <a:cs typeface="Tahoma"/>
              </a:rPr>
              <a:t>managers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dirty="0" sz="2200" spc="-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45">
                <a:solidFill>
                  <a:srgbClr val="FFFFFF"/>
                </a:solidFill>
                <a:latin typeface="Tahoma"/>
                <a:cs typeface="Tahoma"/>
              </a:rPr>
              <a:t>responsive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3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80">
                <a:solidFill>
                  <a:srgbClr val="FFFFFF"/>
                </a:solidFill>
                <a:latin typeface="Tahoma"/>
                <a:cs typeface="Tahoma"/>
              </a:rPr>
              <a:t>tenant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95">
                <a:solidFill>
                  <a:srgbClr val="FFFFFF"/>
                </a:solidFill>
                <a:latin typeface="Tahoma"/>
                <a:cs typeface="Tahoma"/>
              </a:rPr>
              <a:t>feedback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54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29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10">
                <a:solidFill>
                  <a:srgbClr val="FFFFFF"/>
                </a:solidFill>
                <a:latin typeface="Tahoma"/>
                <a:cs typeface="Tahoma"/>
              </a:rPr>
              <a:t>issues</a:t>
            </a:r>
            <a:r>
              <a:rPr dirty="0" sz="22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27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30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dirty="0" sz="2200" spc="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60">
                <a:solidFill>
                  <a:srgbClr val="FFFFFF"/>
                </a:solidFill>
                <a:latin typeface="Tahoma"/>
                <a:cs typeface="Tahoma"/>
              </a:rPr>
              <a:t>arise.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1397156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8"/>
                  </a:moveTo>
                  <a:lnTo>
                    <a:pt x="0" y="0"/>
                  </a:lnTo>
                  <a:lnTo>
                    <a:pt x="4065895" y="0"/>
                  </a:lnTo>
                  <a:lnTo>
                    <a:pt x="18287999" y="7944772"/>
                  </a:lnTo>
                  <a:lnTo>
                    <a:pt x="18287999" y="10286999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909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7950" y="1025089"/>
              <a:ext cx="5438775" cy="82295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7165" y="1232193"/>
            <a:ext cx="9363710" cy="9607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100" spc="390" b="1">
                <a:solidFill>
                  <a:srgbClr val="1B1B1B"/>
                </a:solidFill>
                <a:latin typeface="Tahoma"/>
                <a:cs typeface="Tahoma"/>
              </a:rPr>
              <a:t>TODAY'S</a:t>
            </a:r>
            <a:r>
              <a:rPr dirty="0" sz="6100" spc="195" b="1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dirty="0" sz="6100" spc="175" b="1">
                <a:solidFill>
                  <a:srgbClr val="1B1B1B"/>
                </a:solidFill>
                <a:latin typeface="Tahoma"/>
                <a:cs typeface="Tahoma"/>
              </a:rPr>
              <a:t>DISCUSSION</a:t>
            </a:r>
            <a:endParaRPr sz="6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7165" y="2399713"/>
            <a:ext cx="7886700" cy="6560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85">
                <a:solidFill>
                  <a:srgbClr val="1B1B1B"/>
                </a:solidFill>
                <a:latin typeface="Georgia"/>
                <a:cs typeface="Georgia"/>
              </a:rPr>
              <a:t>Outline</a:t>
            </a:r>
            <a:r>
              <a:rPr dirty="0" sz="3200" spc="14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3200" spc="105">
                <a:solidFill>
                  <a:srgbClr val="1B1B1B"/>
                </a:solidFill>
                <a:latin typeface="Georgia"/>
                <a:cs typeface="Georgia"/>
              </a:rPr>
              <a:t>of</a:t>
            </a:r>
            <a:r>
              <a:rPr dirty="0" sz="3200" spc="14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3200" spc="105">
                <a:solidFill>
                  <a:srgbClr val="1B1B1B"/>
                </a:solidFill>
                <a:latin typeface="Georgia"/>
                <a:cs typeface="Georgia"/>
              </a:rPr>
              <a:t>Topics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An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40">
                <a:solidFill>
                  <a:srgbClr val="1B1B1B"/>
                </a:solidFill>
                <a:latin typeface="Georgia"/>
                <a:cs typeface="Georgia"/>
              </a:rPr>
              <a:t>Overview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of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the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Real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Estate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Industry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Tech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in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the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Real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Estate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Industry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The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Digitization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of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the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Real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Estate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Domain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45">
                <a:solidFill>
                  <a:srgbClr val="1B1B1B"/>
                </a:solidFill>
                <a:latin typeface="Georgia"/>
                <a:cs typeface="Georgia"/>
              </a:rPr>
              <a:t>Challenges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faced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45">
                <a:solidFill>
                  <a:srgbClr val="1B1B1B"/>
                </a:solidFill>
                <a:latin typeface="Georgia"/>
                <a:cs typeface="Georgia"/>
              </a:rPr>
              <a:t>by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the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Realtors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and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Property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Owners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6800"/>
              </a:lnSpc>
              <a:buChar char="•"/>
              <a:tabLst>
                <a:tab pos="182880" algn="l"/>
              </a:tabLst>
            </a:pP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Introducing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Folio3's </a:t>
            </a:r>
            <a:r>
              <a:rPr dirty="0" sz="2400" spc="-90">
                <a:solidFill>
                  <a:srgbClr val="1B1B1B"/>
                </a:solidFill>
                <a:latin typeface="Georgia"/>
                <a:cs typeface="Georgia"/>
              </a:rPr>
              <a:t>REM </a:t>
            </a:r>
            <a:r>
              <a:rPr dirty="0" sz="2400">
                <a:solidFill>
                  <a:srgbClr val="1B1B1B"/>
                </a:solidFill>
                <a:latin typeface="Georgia"/>
                <a:cs typeface="Georgia"/>
              </a:rPr>
              <a:t>Suite </a:t>
            </a:r>
            <a:r>
              <a:rPr dirty="0" sz="2400" spc="-150">
                <a:solidFill>
                  <a:srgbClr val="1B1B1B"/>
                </a:solidFill>
                <a:latin typeface="Georgia"/>
                <a:cs typeface="Georgia"/>
              </a:rPr>
              <a:t>-</a:t>
            </a:r>
            <a:r>
              <a:rPr dirty="0" sz="2400" spc="-14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An </a:t>
            </a:r>
            <a:r>
              <a:rPr dirty="0" sz="2400" spc="5">
                <a:solidFill>
                  <a:srgbClr val="1B1B1B"/>
                </a:solidFill>
                <a:latin typeface="Georgia"/>
                <a:cs typeface="Georgia"/>
              </a:rPr>
              <a:t>All-in-one </a:t>
            </a: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Property </a:t>
            </a:r>
            <a:r>
              <a:rPr dirty="0" sz="2400" spc="-56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Management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Solution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-90">
                <a:solidFill>
                  <a:srgbClr val="1B1B1B"/>
                </a:solidFill>
                <a:latin typeface="Georgia"/>
                <a:cs typeface="Georgia"/>
              </a:rPr>
              <a:t>REM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Suite's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Positioning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Statement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-20">
                <a:solidFill>
                  <a:srgbClr val="1B1B1B"/>
                </a:solidFill>
                <a:latin typeface="Georgia"/>
                <a:cs typeface="Georgia"/>
              </a:rPr>
              <a:t>A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Simplified,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15">
                <a:solidFill>
                  <a:srgbClr val="1B1B1B"/>
                </a:solidFill>
                <a:latin typeface="Georgia"/>
                <a:cs typeface="Georgia"/>
              </a:rPr>
              <a:t>One-Stop-Shop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5">
                <a:solidFill>
                  <a:srgbClr val="1B1B1B"/>
                </a:solidFill>
                <a:latin typeface="Georgia"/>
                <a:cs typeface="Georgia"/>
              </a:rPr>
              <a:t>that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Manages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1B1B1B"/>
                </a:solidFill>
                <a:latin typeface="Georgia"/>
                <a:cs typeface="Georgia"/>
              </a:rPr>
              <a:t>it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All!</a:t>
            </a:r>
            <a:endParaRPr sz="2400">
              <a:latin typeface="Georgia"/>
              <a:cs typeface="Georgia"/>
            </a:endParaRPr>
          </a:p>
          <a:p>
            <a:pPr marL="12700" marR="711835">
              <a:lnSpc>
                <a:spcPct val="106800"/>
              </a:lnSpc>
              <a:buChar char="•"/>
              <a:tabLst>
                <a:tab pos="182880" algn="l"/>
              </a:tabLst>
            </a:pP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Why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should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40">
                <a:solidFill>
                  <a:srgbClr val="1B1B1B"/>
                </a:solidFill>
                <a:latin typeface="Georgia"/>
                <a:cs typeface="Georgia"/>
              </a:rPr>
              <a:t>You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1B1B1B"/>
                </a:solidFill>
                <a:latin typeface="Georgia"/>
                <a:cs typeface="Georgia"/>
              </a:rPr>
              <a:t>Use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1B1B1B"/>
                </a:solidFill>
                <a:latin typeface="Georgia"/>
                <a:cs typeface="Georgia"/>
              </a:rPr>
              <a:t>Our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Real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Estate</a:t>
            </a: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400" spc="-56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Solution?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Features</a:t>
            </a:r>
            <a:endParaRPr sz="2400">
              <a:latin typeface="Georgia"/>
              <a:cs typeface="Georgia"/>
            </a:endParaRPr>
          </a:p>
          <a:p>
            <a:pPr marL="182245" indent="-170180">
              <a:lnSpc>
                <a:spcPct val="100000"/>
              </a:lnSpc>
              <a:spcBef>
                <a:spcPts val="195"/>
              </a:spcBef>
              <a:buChar char="•"/>
              <a:tabLst>
                <a:tab pos="182880" algn="l"/>
              </a:tabLst>
            </a:pPr>
            <a:r>
              <a:rPr dirty="0" sz="2400" spc="30">
                <a:solidFill>
                  <a:srgbClr val="1B1B1B"/>
                </a:solidFill>
                <a:latin typeface="Georgia"/>
                <a:cs typeface="Georgia"/>
              </a:rPr>
              <a:t>Why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1B1B1B"/>
                </a:solidFill>
                <a:latin typeface="Georgia"/>
                <a:cs typeface="Georgia"/>
              </a:rPr>
              <a:t>Folio3’s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90">
                <a:solidFill>
                  <a:srgbClr val="1B1B1B"/>
                </a:solidFill>
                <a:latin typeface="Georgia"/>
                <a:cs typeface="Georgia"/>
              </a:rPr>
              <a:t>REM</a:t>
            </a:r>
            <a:r>
              <a:rPr dirty="0" sz="2400" spc="20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Solution?</a:t>
            </a:r>
            <a:endParaRPr sz="2400">
              <a:latin typeface="Georgia"/>
              <a:cs typeface="Georgia"/>
            </a:endParaRPr>
          </a:p>
          <a:p>
            <a:pPr marL="12700" marR="575945">
              <a:lnSpc>
                <a:spcPct val="106800"/>
              </a:lnSpc>
              <a:buChar char="•"/>
              <a:tabLst>
                <a:tab pos="182880" algn="l"/>
              </a:tabLst>
            </a:pPr>
            <a:r>
              <a:rPr dirty="0" sz="2400" spc="25">
                <a:solidFill>
                  <a:srgbClr val="1B1B1B"/>
                </a:solidFill>
                <a:latin typeface="Georgia"/>
                <a:cs typeface="Georgia"/>
              </a:rPr>
              <a:t>Who </a:t>
            </a: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can </a:t>
            </a:r>
            <a:r>
              <a:rPr dirty="0" sz="2400" spc="50">
                <a:solidFill>
                  <a:srgbClr val="1B1B1B"/>
                </a:solidFill>
                <a:latin typeface="Georgia"/>
                <a:cs typeface="Georgia"/>
              </a:rPr>
              <a:t>benefit </a:t>
            </a:r>
            <a:r>
              <a:rPr dirty="0" sz="2400" spc="55">
                <a:solidFill>
                  <a:srgbClr val="1B1B1B"/>
                </a:solidFill>
                <a:latin typeface="Georgia"/>
                <a:cs typeface="Georgia"/>
              </a:rPr>
              <a:t>from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our </a:t>
            </a:r>
            <a:r>
              <a:rPr dirty="0" sz="2400" spc="10">
                <a:solidFill>
                  <a:srgbClr val="1B1B1B"/>
                </a:solidFill>
                <a:latin typeface="Georgia"/>
                <a:cs typeface="Georgia"/>
              </a:rPr>
              <a:t>Real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Estate </a:t>
            </a:r>
            <a:r>
              <a:rPr dirty="0" sz="2400" spc="35">
                <a:solidFill>
                  <a:srgbClr val="1B1B1B"/>
                </a:solidFill>
                <a:latin typeface="Georgia"/>
                <a:cs typeface="Georgia"/>
              </a:rPr>
              <a:t>Management </a:t>
            </a:r>
            <a:r>
              <a:rPr dirty="0" sz="2400" spc="-565">
                <a:solidFill>
                  <a:srgbClr val="1B1B1B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1B1B1B"/>
                </a:solidFill>
                <a:latin typeface="Georgia"/>
                <a:cs typeface="Georgia"/>
              </a:rPr>
              <a:t>Solution?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3"/>
            <a:ext cx="17259300" cy="9258300"/>
            <a:chOff x="0" y="1028703"/>
            <a:chExt cx="17259300" cy="9258300"/>
          </a:xfrm>
        </p:grpSpPr>
        <p:sp>
          <p:nvSpPr>
            <p:cNvPr id="3" name="object 3"/>
            <p:cNvSpPr/>
            <p:nvPr/>
          </p:nvSpPr>
          <p:spPr>
            <a:xfrm>
              <a:off x="0" y="1544493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5"/>
                  </a:moveTo>
                  <a:lnTo>
                    <a:pt x="0" y="0"/>
                  </a:lnTo>
                  <a:lnTo>
                    <a:pt x="15650144" y="8742505"/>
                  </a:lnTo>
                  <a:lnTo>
                    <a:pt x="0" y="8742505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28703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287771" y="3578732"/>
              <a:ext cx="3599815" cy="3600450"/>
            </a:xfrm>
            <a:custGeom>
              <a:avLst/>
              <a:gdLst/>
              <a:ahLst/>
              <a:cxnLst/>
              <a:rect l="l" t="t" r="r" b="b"/>
              <a:pathLst>
                <a:path w="3599815" h="3600450">
                  <a:moveTo>
                    <a:pt x="1580045" y="3459200"/>
                  </a:moveTo>
                  <a:lnTo>
                    <a:pt x="1514957" y="3385312"/>
                  </a:lnTo>
                  <a:lnTo>
                    <a:pt x="1455343" y="3306737"/>
                  </a:lnTo>
                  <a:lnTo>
                    <a:pt x="1401533" y="3223780"/>
                  </a:lnTo>
                  <a:lnTo>
                    <a:pt x="1353845" y="3136773"/>
                  </a:lnTo>
                  <a:lnTo>
                    <a:pt x="1312608" y="3046018"/>
                  </a:lnTo>
                  <a:lnTo>
                    <a:pt x="1278140" y="2951810"/>
                  </a:lnTo>
                  <a:lnTo>
                    <a:pt x="1250772" y="2854452"/>
                  </a:lnTo>
                  <a:lnTo>
                    <a:pt x="1230820" y="2754274"/>
                  </a:lnTo>
                  <a:lnTo>
                    <a:pt x="1218603" y="2651556"/>
                  </a:lnTo>
                  <a:lnTo>
                    <a:pt x="1214462" y="2546629"/>
                  </a:lnTo>
                  <a:lnTo>
                    <a:pt x="1218107" y="2449639"/>
                  </a:lnTo>
                  <a:lnTo>
                    <a:pt x="1228826" y="2355113"/>
                  </a:lnTo>
                  <a:lnTo>
                    <a:pt x="1246314" y="2262746"/>
                  </a:lnTo>
                  <a:lnTo>
                    <a:pt x="1156373" y="2217064"/>
                  </a:lnTo>
                  <a:lnTo>
                    <a:pt x="1070470" y="2165045"/>
                  </a:lnTo>
                  <a:lnTo>
                    <a:pt x="988910" y="2106968"/>
                  </a:lnTo>
                  <a:lnTo>
                    <a:pt x="912063" y="2043150"/>
                  </a:lnTo>
                  <a:lnTo>
                    <a:pt x="840244" y="1973859"/>
                  </a:lnTo>
                  <a:lnTo>
                    <a:pt x="773811" y="1899386"/>
                  </a:lnTo>
                  <a:lnTo>
                    <a:pt x="713092" y="1820037"/>
                  </a:lnTo>
                  <a:lnTo>
                    <a:pt x="658431" y="1736090"/>
                  </a:lnTo>
                  <a:lnTo>
                    <a:pt x="610171" y="1647850"/>
                  </a:lnTo>
                  <a:lnTo>
                    <a:pt x="588543" y="1602206"/>
                  </a:lnTo>
                  <a:lnTo>
                    <a:pt x="503948" y="1648942"/>
                  </a:lnTo>
                  <a:lnTo>
                    <a:pt x="424256" y="1703031"/>
                  </a:lnTo>
                  <a:lnTo>
                    <a:pt x="349948" y="1763979"/>
                  </a:lnTo>
                  <a:lnTo>
                    <a:pt x="281470" y="1831352"/>
                  </a:lnTo>
                  <a:lnTo>
                    <a:pt x="219316" y="1904695"/>
                  </a:lnTo>
                  <a:lnTo>
                    <a:pt x="163931" y="1983536"/>
                  </a:lnTo>
                  <a:lnTo>
                    <a:pt x="115785" y="2067433"/>
                  </a:lnTo>
                  <a:lnTo>
                    <a:pt x="75349" y="2155914"/>
                  </a:lnTo>
                  <a:lnTo>
                    <a:pt x="43078" y="2248535"/>
                  </a:lnTo>
                  <a:lnTo>
                    <a:pt x="19456" y="2344826"/>
                  </a:lnTo>
                  <a:lnTo>
                    <a:pt x="11036" y="2394216"/>
                  </a:lnTo>
                  <a:lnTo>
                    <a:pt x="4940" y="2444343"/>
                  </a:lnTo>
                  <a:lnTo>
                    <a:pt x="1244" y="2495169"/>
                  </a:lnTo>
                  <a:lnTo>
                    <a:pt x="0" y="2546629"/>
                  </a:lnTo>
                  <a:lnTo>
                    <a:pt x="4330" y="2642285"/>
                  </a:lnTo>
                  <a:lnTo>
                    <a:pt x="17043" y="2735580"/>
                  </a:lnTo>
                  <a:lnTo>
                    <a:pt x="37769" y="2826156"/>
                  </a:lnTo>
                  <a:lnTo>
                    <a:pt x="66141" y="2913621"/>
                  </a:lnTo>
                  <a:lnTo>
                    <a:pt x="101765" y="2997593"/>
                  </a:lnTo>
                  <a:lnTo>
                    <a:pt x="144272" y="3077718"/>
                  </a:lnTo>
                  <a:lnTo>
                    <a:pt x="193294" y="3153600"/>
                  </a:lnTo>
                  <a:lnTo>
                    <a:pt x="248437" y="3224860"/>
                  </a:lnTo>
                  <a:lnTo>
                    <a:pt x="309321" y="3291128"/>
                  </a:lnTo>
                  <a:lnTo>
                    <a:pt x="375589" y="3352012"/>
                  </a:lnTo>
                  <a:lnTo>
                    <a:pt x="446849" y="3407156"/>
                  </a:lnTo>
                  <a:lnTo>
                    <a:pt x="522732" y="3456178"/>
                  </a:lnTo>
                  <a:lnTo>
                    <a:pt x="602843" y="3498685"/>
                  </a:lnTo>
                  <a:lnTo>
                    <a:pt x="686828" y="3534321"/>
                  </a:lnTo>
                  <a:lnTo>
                    <a:pt x="774293" y="3562680"/>
                  </a:lnTo>
                  <a:lnTo>
                    <a:pt x="864870" y="3583419"/>
                  </a:lnTo>
                  <a:lnTo>
                    <a:pt x="958164" y="3596132"/>
                  </a:lnTo>
                  <a:lnTo>
                    <a:pt x="1053820" y="3600450"/>
                  </a:lnTo>
                  <a:lnTo>
                    <a:pt x="1105966" y="3599167"/>
                  </a:lnTo>
                  <a:lnTo>
                    <a:pt x="1157389" y="3595332"/>
                  </a:lnTo>
                  <a:lnTo>
                    <a:pt x="1208024" y="3589045"/>
                  </a:lnTo>
                  <a:lnTo>
                    <a:pt x="1257846" y="3580371"/>
                  </a:lnTo>
                  <a:lnTo>
                    <a:pt x="1354874" y="3556177"/>
                  </a:lnTo>
                  <a:lnTo>
                    <a:pt x="1448092" y="3523348"/>
                  </a:lnTo>
                  <a:lnTo>
                    <a:pt x="1537169" y="3482467"/>
                  </a:lnTo>
                  <a:lnTo>
                    <a:pt x="1580045" y="3459200"/>
                  </a:lnTo>
                  <a:close/>
                </a:path>
                <a:path w="3599815" h="3600450">
                  <a:moveTo>
                    <a:pt x="1580045" y="1632661"/>
                  </a:moveTo>
                  <a:lnTo>
                    <a:pt x="1537169" y="1609407"/>
                  </a:lnTo>
                  <a:lnTo>
                    <a:pt x="1493164" y="1587995"/>
                  </a:lnTo>
                  <a:lnTo>
                    <a:pt x="1448092" y="1568526"/>
                  </a:lnTo>
                  <a:lnTo>
                    <a:pt x="1401978" y="1551063"/>
                  </a:lnTo>
                  <a:lnTo>
                    <a:pt x="1354874" y="1535684"/>
                  </a:lnTo>
                  <a:lnTo>
                    <a:pt x="1306817" y="1522476"/>
                  </a:lnTo>
                  <a:lnTo>
                    <a:pt x="1257846" y="1511490"/>
                  </a:lnTo>
                  <a:lnTo>
                    <a:pt x="1208024" y="1502816"/>
                  </a:lnTo>
                  <a:lnTo>
                    <a:pt x="1157389" y="1496529"/>
                  </a:lnTo>
                  <a:lnTo>
                    <a:pt x="1105966" y="1492707"/>
                  </a:lnTo>
                  <a:lnTo>
                    <a:pt x="1053820" y="1491411"/>
                  </a:lnTo>
                  <a:lnTo>
                    <a:pt x="1002182" y="1492719"/>
                  </a:lnTo>
                  <a:lnTo>
                    <a:pt x="951179" y="1496606"/>
                  </a:lnTo>
                  <a:lnTo>
                    <a:pt x="900963" y="1503108"/>
                  </a:lnTo>
                  <a:lnTo>
                    <a:pt x="851649" y="1512189"/>
                  </a:lnTo>
                  <a:lnTo>
                    <a:pt x="874636" y="1556689"/>
                  </a:lnTo>
                  <a:lnTo>
                    <a:pt x="899642" y="1599946"/>
                  </a:lnTo>
                  <a:lnTo>
                    <a:pt x="926592" y="1641881"/>
                  </a:lnTo>
                  <a:lnTo>
                    <a:pt x="955421" y="1682432"/>
                  </a:lnTo>
                  <a:lnTo>
                    <a:pt x="986078" y="1721548"/>
                  </a:lnTo>
                  <a:lnTo>
                    <a:pt x="1018501" y="1759165"/>
                  </a:lnTo>
                  <a:lnTo>
                    <a:pt x="1052614" y="1795208"/>
                  </a:lnTo>
                  <a:lnTo>
                    <a:pt x="1088364" y="1829612"/>
                  </a:lnTo>
                  <a:lnTo>
                    <a:pt x="1125677" y="1862328"/>
                  </a:lnTo>
                  <a:lnTo>
                    <a:pt x="1164501" y="1893290"/>
                  </a:lnTo>
                  <a:lnTo>
                    <a:pt x="1204760" y="1922424"/>
                  </a:lnTo>
                  <a:lnTo>
                    <a:pt x="1246403" y="1949665"/>
                  </a:lnTo>
                  <a:lnTo>
                    <a:pt x="1289354" y="1974964"/>
                  </a:lnTo>
                  <a:lnTo>
                    <a:pt x="1333563" y="1998243"/>
                  </a:lnTo>
                  <a:lnTo>
                    <a:pt x="1355090" y="1953526"/>
                  </a:lnTo>
                  <a:lnTo>
                    <a:pt x="1378153" y="1909826"/>
                  </a:lnTo>
                  <a:lnTo>
                    <a:pt x="1402689" y="1867154"/>
                  </a:lnTo>
                  <a:lnTo>
                    <a:pt x="1428711" y="1825510"/>
                  </a:lnTo>
                  <a:lnTo>
                    <a:pt x="1456169" y="1784896"/>
                  </a:lnTo>
                  <a:lnTo>
                    <a:pt x="1485061" y="1745297"/>
                  </a:lnTo>
                  <a:lnTo>
                    <a:pt x="1515351" y="1706727"/>
                  </a:lnTo>
                  <a:lnTo>
                    <a:pt x="1547012" y="1669186"/>
                  </a:lnTo>
                  <a:lnTo>
                    <a:pt x="1580045" y="1632661"/>
                  </a:lnTo>
                  <a:close/>
                </a:path>
                <a:path w="3599815" h="3600450">
                  <a:moveTo>
                    <a:pt x="2002409" y="2088261"/>
                  </a:moveTo>
                  <a:lnTo>
                    <a:pt x="1979434" y="2043163"/>
                  </a:lnTo>
                  <a:lnTo>
                    <a:pt x="1954453" y="1999335"/>
                  </a:lnTo>
                  <a:lnTo>
                    <a:pt x="1927479" y="1956841"/>
                  </a:lnTo>
                  <a:lnTo>
                    <a:pt x="1898548" y="1915744"/>
                  </a:lnTo>
                  <a:lnTo>
                    <a:pt x="1867674" y="1876120"/>
                  </a:lnTo>
                  <a:lnTo>
                    <a:pt x="1834896" y="1838058"/>
                  </a:lnTo>
                  <a:lnTo>
                    <a:pt x="1800225" y="1801609"/>
                  </a:lnTo>
                  <a:lnTo>
                    <a:pt x="1765554" y="1838058"/>
                  </a:lnTo>
                  <a:lnTo>
                    <a:pt x="1732775" y="1876120"/>
                  </a:lnTo>
                  <a:lnTo>
                    <a:pt x="1701901" y="1915744"/>
                  </a:lnTo>
                  <a:lnTo>
                    <a:pt x="1672971" y="1956841"/>
                  </a:lnTo>
                  <a:lnTo>
                    <a:pt x="1645996" y="1999335"/>
                  </a:lnTo>
                  <a:lnTo>
                    <a:pt x="1621015" y="2043163"/>
                  </a:lnTo>
                  <a:lnTo>
                    <a:pt x="1598041" y="2088261"/>
                  </a:lnTo>
                  <a:lnTo>
                    <a:pt x="1647355" y="2097354"/>
                  </a:lnTo>
                  <a:lnTo>
                    <a:pt x="1697583" y="2103843"/>
                  </a:lnTo>
                  <a:lnTo>
                    <a:pt x="1748586" y="2107742"/>
                  </a:lnTo>
                  <a:lnTo>
                    <a:pt x="1800225" y="2109038"/>
                  </a:lnTo>
                  <a:lnTo>
                    <a:pt x="1851875" y="2107742"/>
                  </a:lnTo>
                  <a:lnTo>
                    <a:pt x="1902866" y="2103843"/>
                  </a:lnTo>
                  <a:lnTo>
                    <a:pt x="1953094" y="2097354"/>
                  </a:lnTo>
                  <a:lnTo>
                    <a:pt x="2002409" y="2088261"/>
                  </a:lnTo>
                  <a:close/>
                </a:path>
                <a:path w="3599815" h="3600450">
                  <a:moveTo>
                    <a:pt x="2109038" y="2546629"/>
                  </a:moveTo>
                  <a:lnTo>
                    <a:pt x="2107755" y="2497061"/>
                  </a:lnTo>
                  <a:lnTo>
                    <a:pt x="2104009" y="2448128"/>
                  </a:lnTo>
                  <a:lnTo>
                    <a:pt x="2097938" y="2399995"/>
                  </a:lnTo>
                  <a:lnTo>
                    <a:pt x="2089645" y="2352751"/>
                  </a:lnTo>
                  <a:lnTo>
                    <a:pt x="1995538" y="2370607"/>
                  </a:lnTo>
                  <a:lnTo>
                    <a:pt x="1898954" y="2381986"/>
                  </a:lnTo>
                  <a:lnTo>
                    <a:pt x="1849843" y="2384971"/>
                  </a:lnTo>
                  <a:lnTo>
                    <a:pt x="1800225" y="2385987"/>
                  </a:lnTo>
                  <a:lnTo>
                    <a:pt x="1750618" y="2384971"/>
                  </a:lnTo>
                  <a:lnTo>
                    <a:pt x="1701495" y="2381986"/>
                  </a:lnTo>
                  <a:lnTo>
                    <a:pt x="1604924" y="2370607"/>
                  </a:lnTo>
                  <a:lnTo>
                    <a:pt x="1510804" y="2352751"/>
                  </a:lnTo>
                  <a:lnTo>
                    <a:pt x="1502524" y="2399995"/>
                  </a:lnTo>
                  <a:lnTo>
                    <a:pt x="1496441" y="2448128"/>
                  </a:lnTo>
                  <a:lnTo>
                    <a:pt x="1492694" y="2497061"/>
                  </a:lnTo>
                  <a:lnTo>
                    <a:pt x="1491424" y="2546629"/>
                  </a:lnTo>
                  <a:lnTo>
                    <a:pt x="1492631" y="2597416"/>
                  </a:lnTo>
                  <a:lnTo>
                    <a:pt x="1496237" y="2647607"/>
                  </a:lnTo>
                  <a:lnTo>
                    <a:pt x="1502168" y="2697137"/>
                  </a:lnTo>
                  <a:lnTo>
                    <a:pt x="1510398" y="2745956"/>
                  </a:lnTo>
                  <a:lnTo>
                    <a:pt x="1520837" y="2794012"/>
                  </a:lnTo>
                  <a:lnTo>
                    <a:pt x="1533461" y="2841231"/>
                  </a:lnTo>
                  <a:lnTo>
                    <a:pt x="1548193" y="2887573"/>
                  </a:lnTo>
                  <a:lnTo>
                    <a:pt x="1565008" y="2932976"/>
                  </a:lnTo>
                  <a:lnTo>
                    <a:pt x="1583817" y="2977388"/>
                  </a:lnTo>
                  <a:lnTo>
                    <a:pt x="1604594" y="3020758"/>
                  </a:lnTo>
                  <a:lnTo>
                    <a:pt x="1627263" y="3063011"/>
                  </a:lnTo>
                  <a:lnTo>
                    <a:pt x="1651787" y="3104121"/>
                  </a:lnTo>
                  <a:lnTo>
                    <a:pt x="1678101" y="3143999"/>
                  </a:lnTo>
                  <a:lnTo>
                    <a:pt x="1706156" y="3182620"/>
                  </a:lnTo>
                  <a:lnTo>
                    <a:pt x="1735899" y="3219894"/>
                  </a:lnTo>
                  <a:lnTo>
                    <a:pt x="1767268" y="3255797"/>
                  </a:lnTo>
                  <a:lnTo>
                    <a:pt x="1800225" y="3290265"/>
                  </a:lnTo>
                  <a:lnTo>
                    <a:pt x="1833181" y="3255797"/>
                  </a:lnTo>
                  <a:lnTo>
                    <a:pt x="1864550" y="3219894"/>
                  </a:lnTo>
                  <a:lnTo>
                    <a:pt x="1894293" y="3182620"/>
                  </a:lnTo>
                  <a:lnTo>
                    <a:pt x="1922348" y="3143999"/>
                  </a:lnTo>
                  <a:lnTo>
                    <a:pt x="1948675" y="3104121"/>
                  </a:lnTo>
                  <a:lnTo>
                    <a:pt x="1973186" y="3063011"/>
                  </a:lnTo>
                  <a:lnTo>
                    <a:pt x="1995868" y="3020758"/>
                  </a:lnTo>
                  <a:lnTo>
                    <a:pt x="2016633" y="2977388"/>
                  </a:lnTo>
                  <a:lnTo>
                    <a:pt x="2035454" y="2932976"/>
                  </a:lnTo>
                  <a:lnTo>
                    <a:pt x="2052256" y="2887573"/>
                  </a:lnTo>
                  <a:lnTo>
                    <a:pt x="2066988" y="2841231"/>
                  </a:lnTo>
                  <a:lnTo>
                    <a:pt x="2079612" y="2794012"/>
                  </a:lnTo>
                  <a:lnTo>
                    <a:pt x="2090064" y="2745956"/>
                  </a:lnTo>
                  <a:lnTo>
                    <a:pt x="2098281" y="2697137"/>
                  </a:lnTo>
                  <a:lnTo>
                    <a:pt x="2104212" y="2647607"/>
                  </a:lnTo>
                  <a:lnTo>
                    <a:pt x="2107819" y="2597416"/>
                  </a:lnTo>
                  <a:lnTo>
                    <a:pt x="2109038" y="2546629"/>
                  </a:lnTo>
                  <a:close/>
                </a:path>
                <a:path w="3599815" h="3600450">
                  <a:moveTo>
                    <a:pt x="2748800" y="1512189"/>
                  </a:moveTo>
                  <a:lnTo>
                    <a:pt x="2699499" y="1503108"/>
                  </a:lnTo>
                  <a:lnTo>
                    <a:pt x="2649270" y="1496606"/>
                  </a:lnTo>
                  <a:lnTo>
                    <a:pt x="2598280" y="1492719"/>
                  </a:lnTo>
                  <a:lnTo>
                    <a:pt x="2546629" y="1491411"/>
                  </a:lnTo>
                  <a:lnTo>
                    <a:pt x="2494483" y="1492707"/>
                  </a:lnTo>
                  <a:lnTo>
                    <a:pt x="2443073" y="1496529"/>
                  </a:lnTo>
                  <a:lnTo>
                    <a:pt x="2392426" y="1502816"/>
                  </a:lnTo>
                  <a:lnTo>
                    <a:pt x="2342604" y="1511490"/>
                  </a:lnTo>
                  <a:lnTo>
                    <a:pt x="2293645" y="1522476"/>
                  </a:lnTo>
                  <a:lnTo>
                    <a:pt x="2245588" y="1535684"/>
                  </a:lnTo>
                  <a:lnTo>
                    <a:pt x="2198484" y="1551063"/>
                  </a:lnTo>
                  <a:lnTo>
                    <a:pt x="2152370" y="1568526"/>
                  </a:lnTo>
                  <a:lnTo>
                    <a:pt x="2107285" y="1587995"/>
                  </a:lnTo>
                  <a:lnTo>
                    <a:pt x="2063292" y="1609394"/>
                  </a:lnTo>
                  <a:lnTo>
                    <a:pt x="2020417" y="1632661"/>
                  </a:lnTo>
                  <a:lnTo>
                    <a:pt x="2053437" y="1669186"/>
                  </a:lnTo>
                  <a:lnTo>
                    <a:pt x="2085111" y="1706727"/>
                  </a:lnTo>
                  <a:lnTo>
                    <a:pt x="2115401" y="1745297"/>
                  </a:lnTo>
                  <a:lnTo>
                    <a:pt x="2144280" y="1784896"/>
                  </a:lnTo>
                  <a:lnTo>
                    <a:pt x="2171750" y="1825510"/>
                  </a:lnTo>
                  <a:lnTo>
                    <a:pt x="2197760" y="1867154"/>
                  </a:lnTo>
                  <a:lnTo>
                    <a:pt x="2222309" y="1909826"/>
                  </a:lnTo>
                  <a:lnTo>
                    <a:pt x="2245360" y="1953526"/>
                  </a:lnTo>
                  <a:lnTo>
                    <a:pt x="2266899" y="1998243"/>
                  </a:lnTo>
                  <a:lnTo>
                    <a:pt x="2311108" y="1974964"/>
                  </a:lnTo>
                  <a:lnTo>
                    <a:pt x="2354059" y="1949665"/>
                  </a:lnTo>
                  <a:lnTo>
                    <a:pt x="2395702" y="1922424"/>
                  </a:lnTo>
                  <a:lnTo>
                    <a:pt x="2435961" y="1893290"/>
                  </a:lnTo>
                  <a:lnTo>
                    <a:pt x="2474772" y="1862328"/>
                  </a:lnTo>
                  <a:lnTo>
                    <a:pt x="2512098" y="1829612"/>
                  </a:lnTo>
                  <a:lnTo>
                    <a:pt x="2547836" y="1795208"/>
                  </a:lnTo>
                  <a:lnTo>
                    <a:pt x="2581948" y="1759165"/>
                  </a:lnTo>
                  <a:lnTo>
                    <a:pt x="2614371" y="1721548"/>
                  </a:lnTo>
                  <a:lnTo>
                    <a:pt x="2645029" y="1682432"/>
                  </a:lnTo>
                  <a:lnTo>
                    <a:pt x="2673870" y="1641881"/>
                  </a:lnTo>
                  <a:lnTo>
                    <a:pt x="2700820" y="1599946"/>
                  </a:lnTo>
                  <a:lnTo>
                    <a:pt x="2725813" y="1556689"/>
                  </a:lnTo>
                  <a:lnTo>
                    <a:pt x="2748800" y="1512189"/>
                  </a:lnTo>
                  <a:close/>
                </a:path>
                <a:path w="3599815" h="3600450">
                  <a:moveTo>
                    <a:pt x="2854045" y="1053820"/>
                  </a:moveTo>
                  <a:lnTo>
                    <a:pt x="2849740" y="958176"/>
                  </a:lnTo>
                  <a:lnTo>
                    <a:pt x="2837053" y="864870"/>
                  </a:lnTo>
                  <a:lnTo>
                    <a:pt x="2816377" y="774293"/>
                  </a:lnTo>
                  <a:lnTo>
                    <a:pt x="2788069" y="686828"/>
                  </a:lnTo>
                  <a:lnTo>
                    <a:pt x="2752521" y="602856"/>
                  </a:lnTo>
                  <a:lnTo>
                    <a:pt x="2710078" y="522732"/>
                  </a:lnTo>
                  <a:lnTo>
                    <a:pt x="2661145" y="446849"/>
                  </a:lnTo>
                  <a:lnTo>
                    <a:pt x="2606078" y="375589"/>
                  </a:lnTo>
                  <a:lnTo>
                    <a:pt x="2545245" y="309333"/>
                  </a:lnTo>
                  <a:lnTo>
                    <a:pt x="2479027" y="248437"/>
                  </a:lnTo>
                  <a:lnTo>
                    <a:pt x="2407805" y="193294"/>
                  </a:lnTo>
                  <a:lnTo>
                    <a:pt x="2331936" y="144272"/>
                  </a:lnTo>
                  <a:lnTo>
                    <a:pt x="2251799" y="101765"/>
                  </a:lnTo>
                  <a:lnTo>
                    <a:pt x="2167775" y="66141"/>
                  </a:lnTo>
                  <a:lnTo>
                    <a:pt x="2080234" y="37769"/>
                  </a:lnTo>
                  <a:lnTo>
                    <a:pt x="1989543" y="17043"/>
                  </a:lnTo>
                  <a:lnTo>
                    <a:pt x="1896084" y="4330"/>
                  </a:lnTo>
                  <a:lnTo>
                    <a:pt x="1800225" y="0"/>
                  </a:lnTo>
                  <a:lnTo>
                    <a:pt x="1704365" y="4330"/>
                  </a:lnTo>
                  <a:lnTo>
                    <a:pt x="1610906" y="17043"/>
                  </a:lnTo>
                  <a:lnTo>
                    <a:pt x="1520215" y="37769"/>
                  </a:lnTo>
                  <a:lnTo>
                    <a:pt x="1432674" y="66141"/>
                  </a:lnTo>
                  <a:lnTo>
                    <a:pt x="1348651" y="101765"/>
                  </a:lnTo>
                  <a:lnTo>
                    <a:pt x="1268514" y="144272"/>
                  </a:lnTo>
                  <a:lnTo>
                    <a:pt x="1192657" y="193294"/>
                  </a:lnTo>
                  <a:lnTo>
                    <a:pt x="1121422" y="248437"/>
                  </a:lnTo>
                  <a:lnTo>
                    <a:pt x="1055204" y="309333"/>
                  </a:lnTo>
                  <a:lnTo>
                    <a:pt x="994384" y="375589"/>
                  </a:lnTo>
                  <a:lnTo>
                    <a:pt x="939304" y="446849"/>
                  </a:lnTo>
                  <a:lnTo>
                    <a:pt x="890371" y="522732"/>
                  </a:lnTo>
                  <a:lnTo>
                    <a:pt x="847940" y="602856"/>
                  </a:lnTo>
                  <a:lnTo>
                    <a:pt x="812380" y="686828"/>
                  </a:lnTo>
                  <a:lnTo>
                    <a:pt x="784072" y="774293"/>
                  </a:lnTo>
                  <a:lnTo>
                    <a:pt x="763397" y="864870"/>
                  </a:lnTo>
                  <a:lnTo>
                    <a:pt x="750709" y="958176"/>
                  </a:lnTo>
                  <a:lnTo>
                    <a:pt x="746404" y="1053820"/>
                  </a:lnTo>
                  <a:lnTo>
                    <a:pt x="751255" y="1152321"/>
                  </a:lnTo>
                  <a:lnTo>
                    <a:pt x="764413" y="1247698"/>
                  </a:lnTo>
                  <a:lnTo>
                    <a:pt x="859142" y="1229842"/>
                  </a:lnTo>
                  <a:lnTo>
                    <a:pt x="955408" y="1218450"/>
                  </a:lnTo>
                  <a:lnTo>
                    <a:pt x="1053820" y="1214450"/>
                  </a:lnTo>
                  <a:lnTo>
                    <a:pt x="1156665" y="1218361"/>
                  </a:lnTo>
                  <a:lnTo>
                    <a:pt x="1257300" y="1229918"/>
                  </a:lnTo>
                  <a:lnTo>
                    <a:pt x="1355471" y="1248854"/>
                  </a:lnTo>
                  <a:lnTo>
                    <a:pt x="1450911" y="1274864"/>
                  </a:lnTo>
                  <a:lnTo>
                    <a:pt x="1543367" y="1307706"/>
                  </a:lnTo>
                  <a:lnTo>
                    <a:pt x="1632585" y="1347076"/>
                  </a:lnTo>
                  <a:lnTo>
                    <a:pt x="1718284" y="1392707"/>
                  </a:lnTo>
                  <a:lnTo>
                    <a:pt x="1800225" y="1444332"/>
                  </a:lnTo>
                  <a:lnTo>
                    <a:pt x="1882165" y="1392707"/>
                  </a:lnTo>
                  <a:lnTo>
                    <a:pt x="1967877" y="1347076"/>
                  </a:lnTo>
                  <a:lnTo>
                    <a:pt x="2057082" y="1307706"/>
                  </a:lnTo>
                  <a:lnTo>
                    <a:pt x="2149538" y="1274864"/>
                  </a:lnTo>
                  <a:lnTo>
                    <a:pt x="2244979" y="1248854"/>
                  </a:lnTo>
                  <a:lnTo>
                    <a:pt x="2343150" y="1229918"/>
                  </a:lnTo>
                  <a:lnTo>
                    <a:pt x="2443784" y="1218361"/>
                  </a:lnTo>
                  <a:lnTo>
                    <a:pt x="2546629" y="1214450"/>
                  </a:lnTo>
                  <a:lnTo>
                    <a:pt x="2645054" y="1218450"/>
                  </a:lnTo>
                  <a:lnTo>
                    <a:pt x="2741320" y="1229842"/>
                  </a:lnTo>
                  <a:lnTo>
                    <a:pt x="2836049" y="1247698"/>
                  </a:lnTo>
                  <a:lnTo>
                    <a:pt x="2849207" y="1152321"/>
                  </a:lnTo>
                  <a:lnTo>
                    <a:pt x="2854045" y="1053820"/>
                  </a:lnTo>
                  <a:close/>
                </a:path>
                <a:path w="3599815" h="3600450">
                  <a:moveTo>
                    <a:pt x="3599357" y="2594724"/>
                  </a:moveTo>
                  <a:lnTo>
                    <a:pt x="3599205" y="2495169"/>
                  </a:lnTo>
                  <a:lnTo>
                    <a:pt x="3595509" y="2444343"/>
                  </a:lnTo>
                  <a:lnTo>
                    <a:pt x="3589413" y="2394216"/>
                  </a:lnTo>
                  <a:lnTo>
                    <a:pt x="3570287" y="2296249"/>
                  </a:lnTo>
                  <a:lnTo>
                    <a:pt x="3542296" y="2201735"/>
                  </a:lnTo>
                  <a:lnTo>
                    <a:pt x="3505885" y="2111121"/>
                  </a:lnTo>
                  <a:lnTo>
                    <a:pt x="3461537" y="2024875"/>
                  </a:lnTo>
                  <a:lnTo>
                    <a:pt x="3409708" y="1943455"/>
                  </a:lnTo>
                  <a:lnTo>
                    <a:pt x="3350882" y="1867306"/>
                  </a:lnTo>
                  <a:lnTo>
                    <a:pt x="3285502" y="1796897"/>
                  </a:lnTo>
                  <a:lnTo>
                    <a:pt x="3214052" y="1732673"/>
                  </a:lnTo>
                  <a:lnTo>
                    <a:pt x="3137001" y="1675104"/>
                  </a:lnTo>
                  <a:lnTo>
                    <a:pt x="3054794" y="1624634"/>
                  </a:lnTo>
                  <a:lnTo>
                    <a:pt x="3011919" y="1602206"/>
                  </a:lnTo>
                  <a:lnTo>
                    <a:pt x="2966974" y="1692490"/>
                  </a:lnTo>
                  <a:lnTo>
                    <a:pt x="2915475" y="1778622"/>
                  </a:lnTo>
                  <a:lnTo>
                    <a:pt x="2857741" y="1860308"/>
                  </a:lnTo>
                  <a:lnTo>
                    <a:pt x="2794127" y="1937245"/>
                  </a:lnTo>
                  <a:lnTo>
                    <a:pt x="2724950" y="2009165"/>
                  </a:lnTo>
                  <a:lnTo>
                    <a:pt x="2650579" y="2075764"/>
                  </a:lnTo>
                  <a:lnTo>
                    <a:pt x="2571331" y="2136749"/>
                  </a:lnTo>
                  <a:lnTo>
                    <a:pt x="2487561" y="2191829"/>
                  </a:lnTo>
                  <a:lnTo>
                    <a:pt x="2399588" y="2240711"/>
                  </a:lnTo>
                  <a:lnTo>
                    <a:pt x="2354135" y="2262746"/>
                  </a:lnTo>
                  <a:lnTo>
                    <a:pt x="2371636" y="2355113"/>
                  </a:lnTo>
                  <a:lnTo>
                    <a:pt x="2382355" y="2449639"/>
                  </a:lnTo>
                  <a:lnTo>
                    <a:pt x="2385987" y="2546629"/>
                  </a:lnTo>
                  <a:lnTo>
                    <a:pt x="2381847" y="2651556"/>
                  </a:lnTo>
                  <a:lnTo>
                    <a:pt x="2369642" y="2754274"/>
                  </a:lnTo>
                  <a:lnTo>
                    <a:pt x="2349677" y="2854452"/>
                  </a:lnTo>
                  <a:lnTo>
                    <a:pt x="2322309" y="2951810"/>
                  </a:lnTo>
                  <a:lnTo>
                    <a:pt x="2287841" y="3046018"/>
                  </a:lnTo>
                  <a:lnTo>
                    <a:pt x="2246604" y="3136773"/>
                  </a:lnTo>
                  <a:lnTo>
                    <a:pt x="2198916" y="3223780"/>
                  </a:lnTo>
                  <a:lnTo>
                    <a:pt x="2145106" y="3306737"/>
                  </a:lnTo>
                  <a:lnTo>
                    <a:pt x="2085492" y="3385312"/>
                  </a:lnTo>
                  <a:lnTo>
                    <a:pt x="2020417" y="3459200"/>
                  </a:lnTo>
                  <a:lnTo>
                    <a:pt x="2107285" y="3503879"/>
                  </a:lnTo>
                  <a:lnTo>
                    <a:pt x="2198484" y="3540810"/>
                  </a:lnTo>
                  <a:lnTo>
                    <a:pt x="2293645" y="3569398"/>
                  </a:lnTo>
                  <a:lnTo>
                    <a:pt x="2342604" y="3580371"/>
                  </a:lnTo>
                  <a:lnTo>
                    <a:pt x="2392426" y="3589045"/>
                  </a:lnTo>
                  <a:lnTo>
                    <a:pt x="2443073" y="3595332"/>
                  </a:lnTo>
                  <a:lnTo>
                    <a:pt x="2494483" y="3599167"/>
                  </a:lnTo>
                  <a:lnTo>
                    <a:pt x="2594724" y="3599370"/>
                  </a:lnTo>
                  <a:lnTo>
                    <a:pt x="2689250" y="3590798"/>
                  </a:lnTo>
                  <a:lnTo>
                    <a:pt x="2781236" y="3574034"/>
                  </a:lnTo>
                  <a:lnTo>
                    <a:pt x="2870301" y="3549434"/>
                  </a:lnTo>
                  <a:lnTo>
                    <a:pt x="2956077" y="3517392"/>
                  </a:lnTo>
                  <a:lnTo>
                    <a:pt x="3038170" y="3478263"/>
                  </a:lnTo>
                  <a:lnTo>
                    <a:pt x="3116211" y="3432454"/>
                  </a:lnTo>
                  <a:lnTo>
                    <a:pt x="3189833" y="3380333"/>
                  </a:lnTo>
                  <a:lnTo>
                    <a:pt x="3258642" y="3322269"/>
                  </a:lnTo>
                  <a:lnTo>
                    <a:pt x="3322269" y="3258642"/>
                  </a:lnTo>
                  <a:lnTo>
                    <a:pt x="3380333" y="3189821"/>
                  </a:lnTo>
                  <a:lnTo>
                    <a:pt x="3432454" y="3116211"/>
                  </a:lnTo>
                  <a:lnTo>
                    <a:pt x="3478276" y="3038170"/>
                  </a:lnTo>
                  <a:lnTo>
                    <a:pt x="3517392" y="2956064"/>
                  </a:lnTo>
                  <a:lnTo>
                    <a:pt x="3549434" y="2870301"/>
                  </a:lnTo>
                  <a:lnTo>
                    <a:pt x="3574034" y="2781236"/>
                  </a:lnTo>
                  <a:lnTo>
                    <a:pt x="3590798" y="2689250"/>
                  </a:lnTo>
                  <a:lnTo>
                    <a:pt x="3599357" y="2594724"/>
                  </a:lnTo>
                  <a:close/>
                </a:path>
              </a:pathLst>
            </a:custGeom>
            <a:solidFill>
              <a:srgbClr val="9090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7248" y="2308938"/>
            <a:ext cx="33127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75">
                <a:latin typeface="Tahoma"/>
                <a:cs typeface="Tahoma"/>
              </a:rPr>
              <a:t>UNIFIED</a:t>
            </a:r>
            <a:r>
              <a:rPr dirty="0" sz="2800" spc="95">
                <a:latin typeface="Tahoma"/>
                <a:cs typeface="Tahoma"/>
              </a:rPr>
              <a:t> </a:t>
            </a:r>
            <a:r>
              <a:rPr dirty="0" sz="2800" spc="340">
                <a:latin typeface="Tahoma"/>
                <a:cs typeface="Tahoma"/>
              </a:rPr>
              <a:t>SYSTEM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7248" y="3041333"/>
            <a:ext cx="9404985" cy="4916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3690">
              <a:lnSpc>
                <a:spcPct val="107100"/>
              </a:lnSpc>
              <a:spcBef>
                <a:spcPts val="100"/>
              </a:spcBef>
            </a:pPr>
            <a:r>
              <a:rPr dirty="0" sz="2100" spc="-75">
                <a:solidFill>
                  <a:srgbClr val="FFFEE6"/>
                </a:solidFill>
                <a:latin typeface="Georgia"/>
                <a:cs typeface="Georgia"/>
              </a:rPr>
              <a:t>REM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Suite's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centralized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property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management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system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eliminates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manual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 management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simplifies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transactions related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daily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operations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in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one </a:t>
            </a:r>
            <a:r>
              <a:rPr dirty="0" sz="2100" spc="-49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55">
                <a:solidFill>
                  <a:srgbClr val="FFFEE6"/>
                </a:solidFill>
                <a:latin typeface="Georgia"/>
                <a:cs typeface="Georgia"/>
              </a:rPr>
              <a:t>place.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software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utilizes </a:t>
            </a:r>
            <a:r>
              <a:rPr dirty="0" sz="21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single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interface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distribute </a:t>
            </a:r>
            <a:r>
              <a:rPr dirty="0" sz="2100" spc="15">
                <a:solidFill>
                  <a:srgbClr val="FFFEE6"/>
                </a:solidFill>
                <a:latin typeface="Georgia"/>
                <a:cs typeface="Georgia"/>
              </a:rPr>
              <a:t>tasks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through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various outlets.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All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activities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are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synchronized,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financial </a:t>
            </a:r>
            <a:r>
              <a:rPr dirty="0" sz="2100" spc="5">
                <a:solidFill>
                  <a:srgbClr val="FFFEE6"/>
                </a:solidFill>
                <a:latin typeface="Georgia"/>
                <a:cs typeface="Georgia"/>
              </a:rPr>
              <a:t>data </a:t>
            </a:r>
            <a:r>
              <a:rPr dirty="0" sz="21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visible </a:t>
            </a:r>
            <a:r>
              <a:rPr dirty="0" sz="2100" spc="-49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across</a:t>
            </a:r>
            <a:r>
              <a:rPr dirty="0" sz="2100" spc="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all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55">
                <a:solidFill>
                  <a:srgbClr val="FFFEE6"/>
                </a:solidFill>
                <a:latin typeface="Georgia"/>
                <a:cs typeface="Georgia"/>
              </a:rPr>
              <a:t>channels.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800" spc="405">
                <a:solidFill>
                  <a:srgbClr val="F7CF2B"/>
                </a:solidFill>
                <a:latin typeface="Tahoma"/>
                <a:cs typeface="Tahoma"/>
              </a:rPr>
              <a:t>MAINTENANCE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7100"/>
              </a:lnSpc>
              <a:spcBef>
                <a:spcPts val="2390"/>
              </a:spcBef>
            </a:pP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maintenance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module </a:t>
            </a:r>
            <a:r>
              <a:rPr dirty="0" sz="21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programmed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take </a:t>
            </a:r>
            <a:r>
              <a:rPr dirty="0" sz="2100" spc="55">
                <a:solidFill>
                  <a:srgbClr val="FFFEE6"/>
                </a:solidFill>
                <a:latin typeface="Georgia"/>
                <a:cs typeface="Georgia"/>
              </a:rPr>
              <a:t>care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administrative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15">
                <a:solidFill>
                  <a:srgbClr val="FFFEE6"/>
                </a:solidFill>
                <a:latin typeface="Georgia"/>
                <a:cs typeface="Georgia"/>
              </a:rPr>
              <a:t>tasks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provides </a:t>
            </a:r>
            <a:r>
              <a:rPr dirty="0" sz="21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link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between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personnel working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in the building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renters.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Through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tenant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portal,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renters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make maintenance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demands,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100" spc="35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managers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monitor </a:t>
            </a:r>
            <a:r>
              <a:rPr dirty="0" sz="2100" spc="60">
                <a:solidFill>
                  <a:srgbClr val="FFFEE6"/>
                </a:solidFill>
                <a:latin typeface="Georgia"/>
                <a:cs typeface="Georgia"/>
              </a:rPr>
              <a:t>each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request 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make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arrangements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for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maintenance. 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Tenants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also </a:t>
            </a:r>
            <a:r>
              <a:rPr dirty="0" sz="2100" spc="5">
                <a:solidFill>
                  <a:srgbClr val="FFFEE6"/>
                </a:solidFill>
                <a:latin typeface="Georgia"/>
                <a:cs typeface="Georgia"/>
              </a:rPr>
              <a:t>add photos/videos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any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 problems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50">
                <a:solidFill>
                  <a:srgbClr val="FFFEE6"/>
                </a:solidFill>
                <a:latin typeface="Georgia"/>
                <a:cs typeface="Georgia"/>
              </a:rPr>
              <a:t>help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5">
                <a:solidFill>
                  <a:srgbClr val="FFFEE6"/>
                </a:solidFill>
                <a:latin typeface="Georgia"/>
                <a:cs typeface="Georgia"/>
              </a:rPr>
              <a:t>maintenance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team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30">
                <a:solidFill>
                  <a:srgbClr val="FFFEE6"/>
                </a:solidFill>
                <a:latin typeface="Georgia"/>
                <a:cs typeface="Georgia"/>
              </a:rPr>
              <a:t>estimate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and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repair</a:t>
            </a:r>
            <a:r>
              <a:rPr dirty="0" sz="21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them</a:t>
            </a:r>
            <a:r>
              <a:rPr dirty="0" sz="21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100" spc="40">
                <a:solidFill>
                  <a:srgbClr val="FFFEE6"/>
                </a:solidFill>
                <a:latin typeface="Georgia"/>
                <a:cs typeface="Georgia"/>
              </a:rPr>
              <a:t>speedily</a:t>
            </a:r>
            <a:endParaRPr sz="21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9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9"/>
                  </a:moveTo>
                  <a:lnTo>
                    <a:pt x="0" y="0"/>
                  </a:lnTo>
                  <a:lnTo>
                    <a:pt x="4065895" y="0"/>
                  </a:lnTo>
                  <a:lnTo>
                    <a:pt x="18287999" y="7944771"/>
                  </a:lnTo>
                  <a:lnTo>
                    <a:pt x="18287999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28699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9090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1533" y="1567839"/>
            <a:ext cx="7165340" cy="1726564"/>
          </a:xfrm>
          <a:prstGeom prst="rect"/>
        </p:spPr>
        <p:txBody>
          <a:bodyPr wrap="square" lIns="0" tIns="29844" rIns="0" bIns="0" rtlCol="0" vert="horz">
            <a:spAutoFit/>
          </a:bodyPr>
          <a:lstStyle/>
          <a:p>
            <a:pPr marL="1232535" marR="5080" indent="-1220470">
              <a:lnSpc>
                <a:spcPts val="6680"/>
              </a:lnSpc>
              <a:spcBef>
                <a:spcPts val="234"/>
              </a:spcBef>
            </a:pPr>
            <a:r>
              <a:rPr dirty="0" spc="70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69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dirty="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425">
                <a:solidFill>
                  <a:srgbClr val="FFFFFF"/>
                </a:solidFill>
                <a:latin typeface="Tahoma"/>
                <a:cs typeface="Tahoma"/>
              </a:rPr>
              <a:t>DOESN'T </a:t>
            </a:r>
            <a:r>
              <a:rPr dirty="0" spc="-1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590">
                <a:solidFill>
                  <a:srgbClr val="FFFFFF"/>
                </a:solidFill>
                <a:latin typeface="Tahoma"/>
                <a:cs typeface="Tahoma"/>
              </a:rPr>
              <a:t>WANT</a:t>
            </a:r>
            <a:r>
              <a:rPr dirty="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450">
                <a:solidFill>
                  <a:srgbClr val="FFFFFF"/>
                </a:solidFill>
                <a:latin typeface="Tahoma"/>
                <a:cs typeface="Tahoma"/>
              </a:rPr>
              <a:t>EASE?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968964" y="1397157"/>
            <a:ext cx="11983085" cy="2398395"/>
            <a:chOff x="4968964" y="1397157"/>
            <a:chExt cx="11983085" cy="2398395"/>
          </a:xfrm>
        </p:grpSpPr>
        <p:sp>
          <p:nvSpPr>
            <p:cNvPr id="7" name="object 7"/>
            <p:cNvSpPr/>
            <p:nvPr/>
          </p:nvSpPr>
          <p:spPr>
            <a:xfrm>
              <a:off x="4968964" y="3633483"/>
              <a:ext cx="8220075" cy="161925"/>
            </a:xfrm>
            <a:custGeom>
              <a:avLst/>
              <a:gdLst/>
              <a:ahLst/>
              <a:cxnLst/>
              <a:rect l="l" t="t" r="r" b="b"/>
              <a:pathLst>
                <a:path w="8220075" h="161925">
                  <a:moveTo>
                    <a:pt x="8220074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8220074" y="0"/>
                  </a:lnTo>
                  <a:lnTo>
                    <a:pt x="8220074" y="161924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0620" y="1397157"/>
              <a:ext cx="2790824" cy="8000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14935" marR="107314">
              <a:lnSpc>
                <a:spcPct val="106800"/>
              </a:lnSpc>
              <a:spcBef>
                <a:spcPts val="100"/>
              </a:spcBef>
            </a:pPr>
            <a:r>
              <a:rPr dirty="0" spc="35"/>
              <a:t>The</a:t>
            </a:r>
            <a:r>
              <a:rPr dirty="0" spc="25"/>
              <a:t> </a:t>
            </a:r>
            <a:r>
              <a:rPr dirty="0" spc="-90"/>
              <a:t>REM</a:t>
            </a:r>
            <a:r>
              <a:rPr dirty="0" spc="30"/>
              <a:t> </a:t>
            </a:r>
            <a:r>
              <a:rPr dirty="0"/>
              <a:t>Suite</a:t>
            </a:r>
            <a:r>
              <a:rPr dirty="0" spc="30"/>
              <a:t> </a:t>
            </a:r>
            <a:r>
              <a:rPr dirty="0" spc="40"/>
              <a:t>was</a:t>
            </a:r>
            <a:r>
              <a:rPr dirty="0" spc="30"/>
              <a:t> </a:t>
            </a:r>
            <a:r>
              <a:rPr dirty="0" spc="35"/>
              <a:t>designed</a:t>
            </a:r>
            <a:r>
              <a:rPr dirty="0" spc="25"/>
              <a:t> </a:t>
            </a:r>
            <a:r>
              <a:rPr dirty="0" spc="35"/>
              <a:t>with</a:t>
            </a:r>
            <a:r>
              <a:rPr dirty="0" spc="30"/>
              <a:t> </a:t>
            </a:r>
            <a:r>
              <a:rPr dirty="0" spc="10"/>
              <a:t>a</a:t>
            </a:r>
            <a:r>
              <a:rPr dirty="0" spc="30"/>
              <a:t> </a:t>
            </a:r>
            <a:r>
              <a:rPr dirty="0" spc="35"/>
              <a:t>user-friendly</a:t>
            </a:r>
            <a:r>
              <a:rPr dirty="0" spc="30"/>
              <a:t> </a:t>
            </a:r>
            <a:r>
              <a:rPr dirty="0" spc="50"/>
              <a:t>interface</a:t>
            </a:r>
            <a:r>
              <a:rPr dirty="0" spc="30"/>
              <a:t> </a:t>
            </a:r>
            <a:r>
              <a:rPr dirty="0" spc="25"/>
              <a:t>so </a:t>
            </a:r>
            <a:r>
              <a:rPr dirty="0" spc="40"/>
              <a:t>you</a:t>
            </a:r>
            <a:r>
              <a:rPr dirty="0" spc="30"/>
              <a:t> </a:t>
            </a:r>
            <a:r>
              <a:rPr dirty="0" spc="55"/>
              <a:t>can</a:t>
            </a:r>
            <a:r>
              <a:rPr dirty="0" spc="30"/>
              <a:t> </a:t>
            </a:r>
            <a:r>
              <a:rPr dirty="0" spc="55"/>
              <a:t>move </a:t>
            </a:r>
            <a:r>
              <a:rPr dirty="0" spc="60"/>
              <a:t> </a:t>
            </a:r>
            <a:r>
              <a:rPr dirty="0" spc="35"/>
              <a:t>around </a:t>
            </a:r>
            <a:r>
              <a:rPr dirty="0" spc="45"/>
              <a:t>quickly </a:t>
            </a:r>
            <a:r>
              <a:rPr dirty="0" spc="25"/>
              <a:t>and </a:t>
            </a:r>
            <a:r>
              <a:rPr dirty="0" spc="50"/>
              <a:t>complete </a:t>
            </a:r>
            <a:r>
              <a:rPr dirty="0" spc="15"/>
              <a:t>tasks </a:t>
            </a:r>
            <a:r>
              <a:rPr dirty="0" spc="35"/>
              <a:t>with </a:t>
            </a:r>
            <a:r>
              <a:rPr dirty="0" spc="45"/>
              <a:t>minimal </a:t>
            </a:r>
            <a:r>
              <a:rPr dirty="0" spc="55"/>
              <a:t>effort. </a:t>
            </a:r>
            <a:r>
              <a:rPr dirty="0" spc="40"/>
              <a:t>You </a:t>
            </a:r>
            <a:r>
              <a:rPr dirty="0" spc="55"/>
              <a:t>can </a:t>
            </a:r>
            <a:r>
              <a:rPr dirty="0" spc="50"/>
              <a:t>conveniently </a:t>
            </a:r>
            <a:r>
              <a:rPr dirty="0" spc="-565"/>
              <a:t> </a:t>
            </a:r>
            <a:r>
              <a:rPr dirty="0" spc="40"/>
              <a:t>regulate </a:t>
            </a:r>
            <a:r>
              <a:rPr dirty="0" spc="45"/>
              <a:t>properties, </a:t>
            </a:r>
            <a:r>
              <a:rPr dirty="0" spc="40"/>
              <a:t>buildings, </a:t>
            </a:r>
            <a:r>
              <a:rPr dirty="0" spc="25"/>
              <a:t>and tenant </a:t>
            </a:r>
            <a:r>
              <a:rPr dirty="0" spc="50"/>
              <a:t>services </a:t>
            </a:r>
            <a:r>
              <a:rPr dirty="0" spc="25"/>
              <a:t>and </a:t>
            </a:r>
            <a:r>
              <a:rPr dirty="0" spc="50"/>
              <a:t>manage </a:t>
            </a:r>
            <a:r>
              <a:rPr dirty="0" spc="25"/>
              <a:t>and </a:t>
            </a:r>
            <a:r>
              <a:rPr dirty="0" spc="45"/>
              <a:t>account </a:t>
            </a:r>
            <a:r>
              <a:rPr dirty="0" spc="50"/>
              <a:t> </a:t>
            </a:r>
            <a:r>
              <a:rPr dirty="0" spc="55"/>
              <a:t>for</a:t>
            </a:r>
            <a:r>
              <a:rPr dirty="0" spc="25"/>
              <a:t> </a:t>
            </a:r>
            <a:r>
              <a:rPr dirty="0" spc="55"/>
              <a:t>space</a:t>
            </a:r>
            <a:r>
              <a:rPr dirty="0" spc="25"/>
              <a:t> </a:t>
            </a:r>
            <a:r>
              <a:rPr dirty="0" spc="35"/>
              <a:t>with</a:t>
            </a:r>
            <a:r>
              <a:rPr dirty="0" spc="25"/>
              <a:t> </a:t>
            </a:r>
            <a:r>
              <a:rPr dirty="0" spc="35"/>
              <a:t>the</a:t>
            </a:r>
            <a:r>
              <a:rPr dirty="0" spc="25"/>
              <a:t> </a:t>
            </a:r>
            <a:r>
              <a:rPr dirty="0" spc="-90"/>
              <a:t>REM</a:t>
            </a:r>
            <a:r>
              <a:rPr dirty="0" spc="25"/>
              <a:t> </a:t>
            </a:r>
            <a:r>
              <a:rPr dirty="0" spc="15"/>
              <a:t>Suite.</a:t>
            </a:r>
            <a:r>
              <a:rPr dirty="0" spc="30"/>
              <a:t> </a:t>
            </a:r>
            <a:r>
              <a:rPr dirty="0" spc="40"/>
              <a:t>You</a:t>
            </a:r>
            <a:r>
              <a:rPr dirty="0" spc="25"/>
              <a:t> </a:t>
            </a:r>
            <a:r>
              <a:rPr dirty="0"/>
              <a:t>don't</a:t>
            </a:r>
            <a:r>
              <a:rPr dirty="0" spc="25"/>
              <a:t> </a:t>
            </a:r>
            <a:r>
              <a:rPr dirty="0" spc="50"/>
              <a:t>need</a:t>
            </a:r>
            <a:r>
              <a:rPr dirty="0" spc="25"/>
              <a:t> </a:t>
            </a:r>
            <a:r>
              <a:rPr dirty="0" spc="-5"/>
              <a:t>to</a:t>
            </a:r>
            <a:r>
              <a:rPr dirty="0" spc="25"/>
              <a:t> </a:t>
            </a:r>
            <a:r>
              <a:rPr dirty="0" spc="10"/>
              <a:t>put</a:t>
            </a:r>
            <a:r>
              <a:rPr dirty="0" spc="30"/>
              <a:t> </a:t>
            </a:r>
            <a:r>
              <a:rPr dirty="0" spc="50"/>
              <a:t>yourself</a:t>
            </a:r>
            <a:r>
              <a:rPr dirty="0" spc="25"/>
              <a:t> </a:t>
            </a:r>
            <a:r>
              <a:rPr dirty="0" spc="35"/>
              <a:t>through</a:t>
            </a:r>
            <a:r>
              <a:rPr dirty="0" spc="25"/>
              <a:t> </a:t>
            </a:r>
            <a:r>
              <a:rPr dirty="0" spc="40"/>
              <a:t>any</a:t>
            </a:r>
          </a:p>
          <a:p>
            <a:pPr algn="ctr" marL="12700" marR="5080">
              <a:lnSpc>
                <a:spcPct val="106800"/>
              </a:lnSpc>
            </a:pPr>
            <a:r>
              <a:rPr dirty="0" spc="40"/>
              <a:t>hassle nor </a:t>
            </a:r>
            <a:r>
              <a:rPr dirty="0" spc="60"/>
              <a:t>be </a:t>
            </a:r>
            <a:r>
              <a:rPr dirty="0" spc="40"/>
              <a:t>present </a:t>
            </a:r>
            <a:r>
              <a:rPr dirty="0" spc="-10"/>
              <a:t>at </a:t>
            </a:r>
            <a:r>
              <a:rPr dirty="0" spc="35"/>
              <a:t>all </a:t>
            </a:r>
            <a:r>
              <a:rPr dirty="0" spc="30"/>
              <a:t>times </a:t>
            </a:r>
            <a:r>
              <a:rPr dirty="0" spc="-5"/>
              <a:t>to </a:t>
            </a:r>
            <a:r>
              <a:rPr dirty="0" spc="55"/>
              <a:t>oversee </a:t>
            </a:r>
            <a:r>
              <a:rPr dirty="0" spc="40"/>
              <a:t>your property </a:t>
            </a:r>
            <a:r>
              <a:rPr dirty="0" spc="45"/>
              <a:t>business. </a:t>
            </a:r>
            <a:r>
              <a:rPr dirty="0" spc="25"/>
              <a:t>Regardless </a:t>
            </a:r>
            <a:r>
              <a:rPr dirty="0" spc="-565"/>
              <a:t> </a:t>
            </a:r>
            <a:r>
              <a:rPr dirty="0" spc="55"/>
              <a:t>of</a:t>
            </a:r>
            <a:r>
              <a:rPr dirty="0" spc="75"/>
              <a:t> </a:t>
            </a:r>
            <a:r>
              <a:rPr dirty="0" spc="40"/>
              <a:t>your</a:t>
            </a:r>
            <a:r>
              <a:rPr dirty="0" spc="75"/>
              <a:t> </a:t>
            </a:r>
            <a:r>
              <a:rPr dirty="0" spc="40"/>
              <a:t>expertise</a:t>
            </a:r>
            <a:r>
              <a:rPr dirty="0" spc="75"/>
              <a:t> </a:t>
            </a:r>
            <a:r>
              <a:rPr dirty="0" spc="35"/>
              <a:t>in</a:t>
            </a:r>
            <a:r>
              <a:rPr dirty="0" spc="75"/>
              <a:t> </a:t>
            </a:r>
            <a:r>
              <a:rPr dirty="0" spc="40"/>
              <a:t>managing</a:t>
            </a:r>
            <a:r>
              <a:rPr dirty="0" spc="75"/>
              <a:t> </a:t>
            </a:r>
            <a:r>
              <a:rPr dirty="0" spc="40"/>
              <a:t>properties</a:t>
            </a:r>
            <a:r>
              <a:rPr dirty="0" spc="75"/>
              <a:t> </a:t>
            </a:r>
            <a:r>
              <a:rPr dirty="0" spc="35"/>
              <a:t>the</a:t>
            </a:r>
            <a:r>
              <a:rPr dirty="0" spc="75"/>
              <a:t> </a:t>
            </a:r>
            <a:r>
              <a:rPr dirty="0" spc="20"/>
              <a:t>traditional</a:t>
            </a:r>
            <a:r>
              <a:rPr dirty="0" spc="75"/>
              <a:t> </a:t>
            </a:r>
            <a:r>
              <a:rPr dirty="0" spc="60"/>
              <a:t>way,</a:t>
            </a:r>
            <a:r>
              <a:rPr dirty="0" spc="75"/>
              <a:t> </a:t>
            </a:r>
            <a:r>
              <a:rPr dirty="0" spc="35"/>
              <a:t>the</a:t>
            </a:r>
            <a:r>
              <a:rPr dirty="0" spc="75"/>
              <a:t> </a:t>
            </a:r>
            <a:r>
              <a:rPr dirty="0" spc="-90"/>
              <a:t>REM</a:t>
            </a:r>
            <a:r>
              <a:rPr dirty="0" spc="75"/>
              <a:t> </a:t>
            </a:r>
            <a:r>
              <a:rPr dirty="0"/>
              <a:t>Suite </a:t>
            </a:r>
            <a:r>
              <a:rPr dirty="0" spc="5"/>
              <a:t> </a:t>
            </a:r>
            <a:r>
              <a:rPr dirty="0" spc="45"/>
              <a:t>will</a:t>
            </a:r>
            <a:r>
              <a:rPr dirty="0" spc="60"/>
              <a:t> </a:t>
            </a:r>
            <a:r>
              <a:rPr dirty="0" spc="45"/>
              <a:t>simplify</a:t>
            </a:r>
            <a:r>
              <a:rPr dirty="0" spc="60"/>
              <a:t> </a:t>
            </a:r>
            <a:r>
              <a:rPr dirty="0" spc="35"/>
              <a:t>the</a:t>
            </a:r>
            <a:r>
              <a:rPr dirty="0" spc="65"/>
              <a:t> </a:t>
            </a:r>
            <a:r>
              <a:rPr dirty="0" spc="50"/>
              <a:t>process</a:t>
            </a:r>
            <a:r>
              <a:rPr dirty="0" spc="60"/>
              <a:t> </a:t>
            </a:r>
            <a:r>
              <a:rPr dirty="0" spc="25"/>
              <a:t>and</a:t>
            </a:r>
            <a:r>
              <a:rPr dirty="0" spc="65"/>
              <a:t> </a:t>
            </a:r>
            <a:r>
              <a:rPr dirty="0" spc="45"/>
              <a:t>cater</a:t>
            </a:r>
            <a:r>
              <a:rPr dirty="0" spc="60"/>
              <a:t> </a:t>
            </a:r>
            <a:r>
              <a:rPr dirty="0" spc="-5"/>
              <a:t>to</a:t>
            </a:r>
            <a:r>
              <a:rPr dirty="0" spc="60"/>
              <a:t> </a:t>
            </a:r>
            <a:r>
              <a:rPr dirty="0" spc="35"/>
              <a:t>all</a:t>
            </a:r>
            <a:r>
              <a:rPr dirty="0" spc="65"/>
              <a:t> </a:t>
            </a:r>
            <a:r>
              <a:rPr dirty="0" spc="40"/>
              <a:t>your</a:t>
            </a:r>
            <a:r>
              <a:rPr dirty="0" spc="60"/>
              <a:t> </a:t>
            </a:r>
            <a:r>
              <a:rPr dirty="0" spc="40"/>
              <a:t>property</a:t>
            </a:r>
            <a:r>
              <a:rPr dirty="0" spc="65"/>
              <a:t> </a:t>
            </a:r>
            <a:r>
              <a:rPr dirty="0" spc="45"/>
              <a:t>management</a:t>
            </a:r>
            <a:r>
              <a:rPr dirty="0" spc="60"/>
              <a:t> </a:t>
            </a:r>
            <a:r>
              <a:rPr dirty="0" spc="45"/>
              <a:t>needs </a:t>
            </a:r>
            <a:r>
              <a:rPr dirty="0" spc="50"/>
              <a:t> </a:t>
            </a:r>
            <a:r>
              <a:rPr dirty="0" spc="55"/>
              <a:t>from</a:t>
            </a:r>
            <a:r>
              <a:rPr dirty="0" spc="20"/>
              <a:t> </a:t>
            </a:r>
            <a:r>
              <a:rPr dirty="0" spc="10"/>
              <a:t>a</a:t>
            </a:r>
            <a:r>
              <a:rPr dirty="0" spc="25"/>
              <a:t> </a:t>
            </a:r>
            <a:r>
              <a:rPr dirty="0" spc="40"/>
              <a:t>single</a:t>
            </a:r>
            <a:r>
              <a:rPr dirty="0" spc="25"/>
              <a:t> </a:t>
            </a:r>
            <a:r>
              <a:rPr dirty="0" spc="45"/>
              <a:t>platform.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1544492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6"/>
                  </a:moveTo>
                  <a:lnTo>
                    <a:pt x="0" y="0"/>
                  </a:lnTo>
                  <a:lnTo>
                    <a:pt x="15650146" y="8742506"/>
                  </a:lnTo>
                  <a:lnTo>
                    <a:pt x="0" y="8742506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295910" marR="5080" indent="-233679">
              <a:lnSpc>
                <a:spcPts val="6150"/>
              </a:lnSpc>
              <a:spcBef>
                <a:spcPts val="770"/>
              </a:spcBef>
            </a:pPr>
            <a:r>
              <a:rPr dirty="0" spc="140"/>
              <a:t>Who</a:t>
            </a:r>
            <a:r>
              <a:rPr dirty="0" spc="275"/>
              <a:t> </a:t>
            </a:r>
            <a:r>
              <a:rPr dirty="0" spc="210"/>
              <a:t>can</a:t>
            </a:r>
            <a:r>
              <a:rPr dirty="0" spc="280"/>
              <a:t> </a:t>
            </a:r>
            <a:r>
              <a:rPr dirty="0" spc="220"/>
              <a:t>benefit</a:t>
            </a:r>
            <a:r>
              <a:rPr dirty="0" spc="280"/>
              <a:t> </a:t>
            </a:r>
            <a:r>
              <a:rPr dirty="0" spc="225"/>
              <a:t>from</a:t>
            </a:r>
            <a:r>
              <a:rPr dirty="0" spc="280"/>
              <a:t> </a:t>
            </a:r>
            <a:r>
              <a:rPr dirty="0" spc="165"/>
              <a:t>our</a:t>
            </a:r>
            <a:r>
              <a:rPr dirty="0" spc="280"/>
              <a:t> </a:t>
            </a:r>
            <a:r>
              <a:rPr dirty="0" spc="110"/>
              <a:t>Real </a:t>
            </a:r>
            <a:r>
              <a:rPr dirty="0" spc="-1335"/>
              <a:t> </a:t>
            </a:r>
            <a:r>
              <a:rPr dirty="0" spc="85"/>
              <a:t>Estate</a:t>
            </a:r>
            <a:r>
              <a:rPr dirty="0" spc="260"/>
              <a:t> </a:t>
            </a:r>
            <a:r>
              <a:rPr dirty="0" spc="195"/>
              <a:t>Management</a:t>
            </a:r>
            <a:r>
              <a:rPr dirty="0" spc="265"/>
              <a:t> </a:t>
            </a:r>
            <a:r>
              <a:rPr dirty="0" spc="105"/>
              <a:t>Solution?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1"/>
            <a:ext cx="17259300" cy="9258300"/>
            <a:chOff x="0" y="1028701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1544492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6"/>
                  </a:moveTo>
                  <a:lnTo>
                    <a:pt x="0" y="0"/>
                  </a:lnTo>
                  <a:lnTo>
                    <a:pt x="15650146" y="8742506"/>
                  </a:lnTo>
                  <a:lnTo>
                    <a:pt x="0" y="8742506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1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9352" y="2702400"/>
              <a:ext cx="2294215" cy="20668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8136" y="2702894"/>
              <a:ext cx="2044811" cy="20672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2107" y="2702782"/>
              <a:ext cx="2132112" cy="20637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70374" y="5641369"/>
            <a:ext cx="11947525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1295">
              <a:lnSpc>
                <a:spcPct val="125000"/>
              </a:lnSpc>
              <a:spcBef>
                <a:spcPts val="100"/>
              </a:spcBef>
            </a:pPr>
            <a:r>
              <a:rPr dirty="0" sz="2600" spc="375">
                <a:solidFill>
                  <a:srgbClr val="F7CF2B"/>
                </a:solidFill>
                <a:latin typeface="Tahoma"/>
                <a:cs typeface="Tahoma"/>
              </a:rPr>
              <a:t>COMPANIES </a:t>
            </a:r>
            <a:r>
              <a:rPr dirty="0" sz="2600" spc="335">
                <a:solidFill>
                  <a:srgbClr val="F7CF2B"/>
                </a:solidFill>
                <a:latin typeface="Tahoma"/>
                <a:cs typeface="Tahoma"/>
              </a:rPr>
              <a:t>EXPERIENCING </a:t>
            </a:r>
            <a:r>
              <a:rPr dirty="0" sz="2600" spc="365">
                <a:solidFill>
                  <a:srgbClr val="F7CF2B"/>
                </a:solidFill>
                <a:latin typeface="Tahoma"/>
                <a:cs typeface="Tahoma"/>
              </a:rPr>
              <a:t>CHALLENGES </a:t>
            </a:r>
            <a:r>
              <a:rPr dirty="0" sz="2600" spc="145">
                <a:solidFill>
                  <a:srgbClr val="F7CF2B"/>
                </a:solidFill>
                <a:latin typeface="Tahoma"/>
                <a:cs typeface="Tahoma"/>
              </a:rPr>
              <a:t>IN </a:t>
            </a:r>
            <a:r>
              <a:rPr dirty="0" sz="2600" spc="385">
                <a:solidFill>
                  <a:srgbClr val="F7CF2B"/>
                </a:solidFill>
                <a:latin typeface="Tahoma"/>
                <a:cs typeface="Tahoma"/>
              </a:rPr>
              <a:t>MANAGING </a:t>
            </a:r>
            <a:r>
              <a:rPr dirty="0" sz="2600" spc="245">
                <a:solidFill>
                  <a:srgbClr val="F7CF2B"/>
                </a:solidFill>
                <a:latin typeface="Tahoma"/>
                <a:cs typeface="Tahoma"/>
              </a:rPr>
              <a:t>THEIR </a:t>
            </a:r>
            <a:r>
              <a:rPr dirty="0" sz="2600" spc="-8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70">
                <a:solidFill>
                  <a:srgbClr val="F7CF2B"/>
                </a:solidFill>
                <a:latin typeface="Tahoma"/>
                <a:cs typeface="Tahoma"/>
              </a:rPr>
              <a:t>BUILDING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415">
                <a:solidFill>
                  <a:srgbClr val="F7CF2B"/>
                </a:solidFill>
                <a:latin typeface="Tahoma"/>
                <a:cs typeface="Tahoma"/>
              </a:rPr>
              <a:t>AND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35">
                <a:solidFill>
                  <a:srgbClr val="F7CF2B"/>
                </a:solidFill>
                <a:latin typeface="Tahoma"/>
                <a:cs typeface="Tahoma"/>
              </a:rPr>
              <a:t>OCCUPANTS,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40">
                <a:solidFill>
                  <a:srgbClr val="F7CF2B"/>
                </a:solidFill>
                <a:latin typeface="Tahoma"/>
                <a:cs typeface="Tahoma"/>
              </a:rPr>
              <a:t>OR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95">
                <a:solidFill>
                  <a:srgbClr val="F7CF2B"/>
                </a:solidFill>
                <a:latin typeface="Tahoma"/>
                <a:cs typeface="Tahoma"/>
              </a:rPr>
              <a:t>STRUGGLING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00">
                <a:solidFill>
                  <a:srgbClr val="F7CF2B"/>
                </a:solidFill>
                <a:latin typeface="Tahoma"/>
                <a:cs typeface="Tahoma"/>
              </a:rPr>
              <a:t>TO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85">
                <a:solidFill>
                  <a:srgbClr val="F7CF2B"/>
                </a:solidFill>
                <a:latin typeface="Tahoma"/>
                <a:cs typeface="Tahoma"/>
              </a:rPr>
              <a:t>COPE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25">
                <a:solidFill>
                  <a:srgbClr val="F7CF2B"/>
                </a:solidFill>
                <a:latin typeface="Tahoma"/>
                <a:cs typeface="Tahoma"/>
              </a:rPr>
              <a:t>WITH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80">
                <a:solidFill>
                  <a:srgbClr val="F7CF2B"/>
                </a:solidFill>
                <a:latin typeface="Tahoma"/>
                <a:cs typeface="Tahoma"/>
              </a:rPr>
              <a:t>THE </a:t>
            </a:r>
            <a:r>
              <a:rPr dirty="0" sz="2600" spc="-79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45">
                <a:solidFill>
                  <a:srgbClr val="F7CF2B"/>
                </a:solidFill>
                <a:latin typeface="Tahoma"/>
                <a:cs typeface="Tahoma"/>
              </a:rPr>
              <a:t>ORDINARY </a:t>
            </a:r>
            <a:r>
              <a:rPr dirty="0" sz="2600" spc="325">
                <a:solidFill>
                  <a:srgbClr val="F7CF2B"/>
                </a:solidFill>
                <a:latin typeface="Tahoma"/>
                <a:cs typeface="Tahoma"/>
              </a:rPr>
              <a:t>TASKS ASSOCIATED </a:t>
            </a:r>
            <a:r>
              <a:rPr dirty="0" sz="2600" spc="225">
                <a:solidFill>
                  <a:srgbClr val="F7CF2B"/>
                </a:solidFill>
                <a:latin typeface="Tahoma"/>
                <a:cs typeface="Tahoma"/>
              </a:rPr>
              <a:t>WITH </a:t>
            </a:r>
            <a:r>
              <a:rPr dirty="0" sz="2600" spc="360">
                <a:solidFill>
                  <a:srgbClr val="F7CF2B"/>
                </a:solidFill>
                <a:latin typeface="Tahoma"/>
                <a:cs typeface="Tahoma"/>
              </a:rPr>
              <a:t>PROPERTY </a:t>
            </a:r>
            <a:r>
              <a:rPr dirty="0" sz="2600" spc="380">
                <a:solidFill>
                  <a:srgbClr val="F7CF2B"/>
                </a:solidFill>
                <a:latin typeface="Tahoma"/>
                <a:cs typeface="Tahoma"/>
              </a:rPr>
              <a:t>MANAGEMENT, </a:t>
            </a:r>
            <a:r>
              <a:rPr dirty="0" sz="2600" spc="-8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50">
                <a:solidFill>
                  <a:srgbClr val="F7CF2B"/>
                </a:solidFill>
                <a:latin typeface="Tahoma"/>
                <a:cs typeface="Tahoma"/>
              </a:rPr>
              <a:t>COULD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70">
                <a:solidFill>
                  <a:srgbClr val="F7CF2B"/>
                </a:solidFill>
                <a:latin typeface="Tahoma"/>
                <a:cs typeface="Tahoma"/>
              </a:rPr>
              <a:t>SAVE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55">
                <a:solidFill>
                  <a:srgbClr val="F7CF2B"/>
                </a:solidFill>
                <a:latin typeface="Tahoma"/>
                <a:cs typeface="Tahoma"/>
              </a:rPr>
              <a:t>A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05">
                <a:solidFill>
                  <a:srgbClr val="F7CF2B"/>
                </a:solidFill>
                <a:latin typeface="Tahoma"/>
                <a:cs typeface="Tahoma"/>
              </a:rPr>
              <a:t>SUBSTANTIAL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95">
                <a:solidFill>
                  <a:srgbClr val="F7CF2B"/>
                </a:solidFill>
                <a:latin typeface="Tahoma"/>
                <a:cs typeface="Tahoma"/>
              </a:rPr>
              <a:t>AMOUNT</a:t>
            </a:r>
            <a:r>
              <a:rPr dirty="0" sz="26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80">
                <a:solidFill>
                  <a:srgbClr val="F7CF2B"/>
                </a:solidFill>
                <a:latin typeface="Tahoma"/>
                <a:cs typeface="Tahoma"/>
              </a:rPr>
              <a:t>OF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25">
                <a:solidFill>
                  <a:srgbClr val="F7CF2B"/>
                </a:solidFill>
                <a:latin typeface="Tahoma"/>
                <a:cs typeface="Tahoma"/>
              </a:rPr>
              <a:t>TIME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25">
                <a:solidFill>
                  <a:srgbClr val="F7CF2B"/>
                </a:solidFill>
                <a:latin typeface="Tahoma"/>
                <a:cs typeface="Tahoma"/>
              </a:rPr>
              <a:t>WITH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70">
                <a:solidFill>
                  <a:srgbClr val="F7CF2B"/>
                </a:solidFill>
                <a:latin typeface="Tahoma"/>
                <a:cs typeface="Tahoma"/>
              </a:rPr>
              <a:t>OUR</a:t>
            </a:r>
            <a:r>
              <a:rPr dirty="0" sz="2600" spc="17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355">
                <a:solidFill>
                  <a:srgbClr val="F7CF2B"/>
                </a:solidFill>
                <a:latin typeface="Tahoma"/>
                <a:cs typeface="Tahoma"/>
              </a:rPr>
              <a:t>REAL</a:t>
            </a:r>
            <a:endParaRPr sz="2600">
              <a:latin typeface="Tahoma"/>
              <a:cs typeface="Tahoma"/>
            </a:endParaRPr>
          </a:p>
          <a:p>
            <a:pPr marL="2855595">
              <a:lnSpc>
                <a:spcPct val="100000"/>
              </a:lnSpc>
              <a:spcBef>
                <a:spcPts val="780"/>
              </a:spcBef>
            </a:pPr>
            <a:r>
              <a:rPr dirty="0" sz="2600" spc="295">
                <a:solidFill>
                  <a:srgbClr val="F7CF2B"/>
                </a:solidFill>
                <a:latin typeface="Tahoma"/>
                <a:cs typeface="Tahoma"/>
              </a:rPr>
              <a:t>ESTATE</a:t>
            </a:r>
            <a:r>
              <a:rPr dirty="0" sz="2600" spc="14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425">
                <a:solidFill>
                  <a:srgbClr val="F7CF2B"/>
                </a:solidFill>
                <a:latin typeface="Tahoma"/>
                <a:cs typeface="Tahoma"/>
              </a:rPr>
              <a:t>MANAGEMENT</a:t>
            </a:r>
            <a:r>
              <a:rPr dirty="0" sz="2600" spc="14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600" spc="245">
                <a:solidFill>
                  <a:srgbClr val="F7CF2B"/>
                </a:solidFill>
                <a:latin typeface="Tahoma"/>
                <a:cs typeface="Tahoma"/>
              </a:rPr>
              <a:t>SOLUTION.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60620" y="1397158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17259300" cy="9258300"/>
            <a:chOff x="0" y="1028700"/>
            <a:chExt cx="17259300" cy="9258300"/>
          </a:xfrm>
        </p:grpSpPr>
        <p:sp>
          <p:nvSpPr>
            <p:cNvPr id="4" name="object 4"/>
            <p:cNvSpPr/>
            <p:nvPr/>
          </p:nvSpPr>
          <p:spPr>
            <a:xfrm>
              <a:off x="0" y="1544490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8"/>
                  </a:moveTo>
                  <a:lnTo>
                    <a:pt x="0" y="0"/>
                  </a:lnTo>
                  <a:lnTo>
                    <a:pt x="15650149" y="8742508"/>
                  </a:lnTo>
                  <a:lnTo>
                    <a:pt x="0" y="8742508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0620" y="1397156"/>
              <a:ext cx="2790824" cy="8000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6773" y="2564229"/>
            <a:ext cx="9705975" cy="1659889"/>
          </a:xfrm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770"/>
              </a:spcBef>
            </a:pPr>
            <a:r>
              <a:rPr dirty="0" spc="100">
                <a:hlinkClick r:id="rId3"/>
              </a:rPr>
              <a:t>Folio3</a:t>
            </a:r>
            <a:r>
              <a:rPr dirty="0" spc="270">
                <a:hlinkClick r:id="rId3"/>
              </a:rPr>
              <a:t> </a:t>
            </a:r>
            <a:r>
              <a:rPr dirty="0" spc="-350">
                <a:hlinkClick r:id="rId3"/>
              </a:rPr>
              <a:t>-</a:t>
            </a:r>
            <a:r>
              <a:rPr dirty="0" spc="275">
                <a:hlinkClick r:id="rId3"/>
              </a:rPr>
              <a:t> </a:t>
            </a:r>
            <a:r>
              <a:rPr dirty="0" spc="-40">
                <a:hlinkClick r:id="rId3"/>
              </a:rPr>
              <a:t>A</a:t>
            </a:r>
            <a:r>
              <a:rPr dirty="0" spc="275">
                <a:hlinkClick r:id="rId3"/>
              </a:rPr>
              <a:t> </a:t>
            </a:r>
            <a:r>
              <a:rPr dirty="0" spc="204">
                <a:hlinkClick r:id="rId3"/>
              </a:rPr>
              <a:t>full-service</a:t>
            </a:r>
            <a:r>
              <a:rPr dirty="0" spc="275">
                <a:hlinkClick r:id="rId3"/>
              </a:rPr>
              <a:t> </a:t>
            </a:r>
            <a:r>
              <a:rPr dirty="0" spc="145">
                <a:hlinkClick r:id="rId3"/>
              </a:rPr>
              <a:t>digital </a:t>
            </a:r>
            <a:r>
              <a:rPr dirty="0" spc="-1335">
                <a:hlinkClick r:id="rId3"/>
              </a:rPr>
              <a:t> </a:t>
            </a:r>
            <a:r>
              <a:rPr dirty="0" spc="195">
                <a:hlinkClick r:id="rId3"/>
              </a:rPr>
              <a:t>transformation</a:t>
            </a:r>
            <a:r>
              <a:rPr dirty="0" spc="229">
                <a:hlinkClick r:id="rId3"/>
              </a:rPr>
              <a:t> </a:t>
            </a:r>
            <a:r>
              <a:rPr dirty="0" spc="245">
                <a:hlinkClick r:id="rId3"/>
              </a:rPr>
              <a:t>powerhouse.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9473" y="5143500"/>
            <a:ext cx="15611475" cy="2762250"/>
          </a:xfrm>
          <a:prstGeom prst="rect">
            <a:avLst/>
          </a:prstGeom>
          <a:solidFill>
            <a:srgbClr val="F7CF2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85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</a:pPr>
            <a:r>
              <a:rPr dirty="0" sz="2600" spc="270">
                <a:solidFill>
                  <a:srgbClr val="252826"/>
                </a:solidFill>
                <a:latin typeface="Tahoma"/>
                <a:cs typeface="Tahoma"/>
              </a:rPr>
              <a:t>By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60">
                <a:solidFill>
                  <a:srgbClr val="252826"/>
                </a:solidFill>
                <a:latin typeface="Tahoma"/>
                <a:cs typeface="Tahoma"/>
              </a:rPr>
              <a:t>helping</a:t>
            </a:r>
            <a:r>
              <a:rPr dirty="0" sz="2600" spc="16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95">
                <a:solidFill>
                  <a:srgbClr val="252826"/>
                </a:solidFill>
                <a:latin typeface="Tahoma"/>
                <a:cs typeface="Tahoma"/>
              </a:rPr>
              <a:t>businesses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65">
                <a:solidFill>
                  <a:srgbClr val="252826"/>
                </a:solidFill>
                <a:latin typeface="Tahoma"/>
                <a:cs typeface="Tahoma"/>
              </a:rPr>
              <a:t>with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25">
                <a:solidFill>
                  <a:srgbClr val="252826"/>
                </a:solidFill>
                <a:latin typeface="Tahoma"/>
                <a:cs typeface="Tahoma"/>
              </a:rPr>
              <a:t>digital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05">
                <a:solidFill>
                  <a:srgbClr val="252826"/>
                </a:solidFill>
                <a:latin typeface="Tahoma"/>
                <a:cs typeface="Tahoma"/>
              </a:rPr>
              <a:t>transformation,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70">
                <a:solidFill>
                  <a:srgbClr val="252826"/>
                </a:solidFill>
                <a:latin typeface="Tahoma"/>
                <a:cs typeface="Tahoma"/>
              </a:rPr>
              <a:t>Folio3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35">
                <a:solidFill>
                  <a:srgbClr val="252826"/>
                </a:solidFill>
                <a:latin typeface="Tahoma"/>
                <a:cs typeface="Tahoma"/>
              </a:rPr>
              <a:t>can</a:t>
            </a:r>
            <a:r>
              <a:rPr dirty="0" sz="2600" spc="16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40">
                <a:solidFill>
                  <a:srgbClr val="252826"/>
                </a:solidFill>
                <a:latin typeface="Tahoma"/>
                <a:cs typeface="Tahoma"/>
              </a:rPr>
              <a:t>assist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85">
                <a:solidFill>
                  <a:srgbClr val="252826"/>
                </a:solidFill>
                <a:latin typeface="Tahoma"/>
                <a:cs typeface="Tahoma"/>
              </a:rPr>
              <a:t>you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85">
                <a:solidFill>
                  <a:srgbClr val="252826"/>
                </a:solidFill>
                <a:latin typeface="Tahoma"/>
                <a:cs typeface="Tahoma"/>
              </a:rPr>
              <a:t>in</a:t>
            </a:r>
            <a:endParaRPr sz="2600">
              <a:latin typeface="Tahoma"/>
              <a:cs typeface="Tahoma"/>
            </a:endParaRPr>
          </a:p>
          <a:p>
            <a:pPr marL="160020" marR="1532890">
              <a:lnSpc>
                <a:spcPct val="108200"/>
              </a:lnSpc>
            </a:pPr>
            <a:r>
              <a:rPr dirty="0" sz="2600" spc="360">
                <a:solidFill>
                  <a:srgbClr val="252826"/>
                </a:solidFill>
                <a:latin typeface="Tahoma"/>
                <a:cs typeface="Tahoma"/>
              </a:rPr>
              <a:t>improving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65">
                <a:solidFill>
                  <a:srgbClr val="252826"/>
                </a:solidFill>
                <a:latin typeface="Tahoma"/>
                <a:cs typeface="Tahoma"/>
              </a:rPr>
              <a:t>efficiency,</a:t>
            </a:r>
            <a:r>
              <a:rPr dirty="0" sz="2600" spc="18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15">
                <a:solidFill>
                  <a:srgbClr val="252826"/>
                </a:solidFill>
                <a:latin typeface="Tahoma"/>
                <a:cs typeface="Tahoma"/>
              </a:rPr>
              <a:t>increasing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15">
                <a:solidFill>
                  <a:srgbClr val="252826"/>
                </a:solidFill>
                <a:latin typeface="Tahoma"/>
                <a:cs typeface="Tahoma"/>
              </a:rPr>
              <a:t>competitiveness,</a:t>
            </a:r>
            <a:r>
              <a:rPr dirty="0" sz="2600" spc="18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55">
                <a:solidFill>
                  <a:srgbClr val="252826"/>
                </a:solidFill>
                <a:latin typeface="Tahoma"/>
                <a:cs typeface="Tahoma"/>
              </a:rPr>
              <a:t>and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15">
                <a:solidFill>
                  <a:srgbClr val="252826"/>
                </a:solidFill>
                <a:latin typeface="Tahoma"/>
                <a:cs typeface="Tahoma"/>
              </a:rPr>
              <a:t>driving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00">
                <a:solidFill>
                  <a:srgbClr val="252826"/>
                </a:solidFill>
                <a:latin typeface="Tahoma"/>
                <a:cs typeface="Tahoma"/>
              </a:rPr>
              <a:t>growth.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70">
                <a:solidFill>
                  <a:srgbClr val="252826"/>
                </a:solidFill>
                <a:latin typeface="Tahoma"/>
                <a:cs typeface="Tahoma"/>
              </a:rPr>
              <a:t>Folio3 </a:t>
            </a:r>
            <a:r>
              <a:rPr dirty="0" sz="2600" spc="-79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35">
                <a:solidFill>
                  <a:srgbClr val="252826"/>
                </a:solidFill>
                <a:latin typeface="Tahoma"/>
                <a:cs typeface="Tahoma"/>
              </a:rPr>
              <a:t>offers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40">
                <a:solidFill>
                  <a:srgbClr val="252826"/>
                </a:solidFill>
                <a:latin typeface="Tahoma"/>
                <a:cs typeface="Tahoma"/>
              </a:rPr>
              <a:t>experienced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30">
                <a:solidFill>
                  <a:srgbClr val="252826"/>
                </a:solidFill>
                <a:latin typeface="Tahoma"/>
                <a:cs typeface="Tahoma"/>
              </a:rPr>
              <a:t>NetSuite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65">
                <a:solidFill>
                  <a:srgbClr val="252826"/>
                </a:solidFill>
                <a:latin typeface="Tahoma"/>
                <a:cs typeface="Tahoma"/>
              </a:rPr>
              <a:t>Development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05">
                <a:solidFill>
                  <a:srgbClr val="252826"/>
                </a:solidFill>
                <a:latin typeface="Tahoma"/>
                <a:cs typeface="Tahoma"/>
              </a:rPr>
              <a:t>Experts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65">
                <a:solidFill>
                  <a:srgbClr val="252826"/>
                </a:solidFill>
                <a:latin typeface="Tahoma"/>
                <a:cs typeface="Tahoma"/>
              </a:rPr>
              <a:t>with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40">
                <a:solidFill>
                  <a:srgbClr val="252826"/>
                </a:solidFill>
                <a:latin typeface="Tahoma"/>
                <a:cs typeface="Tahoma"/>
              </a:rPr>
              <a:t>Deep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90">
                <a:solidFill>
                  <a:srgbClr val="252826"/>
                </a:solidFill>
                <a:latin typeface="Tahoma"/>
                <a:cs typeface="Tahoma"/>
              </a:rPr>
              <a:t>Domain</a:t>
            </a:r>
            <a:endParaRPr sz="2600">
              <a:latin typeface="Tahoma"/>
              <a:cs typeface="Tahoma"/>
            </a:endParaRPr>
          </a:p>
          <a:p>
            <a:pPr marL="160020">
              <a:lnSpc>
                <a:spcPct val="100000"/>
              </a:lnSpc>
              <a:spcBef>
                <a:spcPts val="254"/>
              </a:spcBef>
            </a:pPr>
            <a:r>
              <a:rPr dirty="0" sz="2600" spc="270">
                <a:solidFill>
                  <a:srgbClr val="252826"/>
                </a:solidFill>
                <a:latin typeface="Tahoma"/>
                <a:cs typeface="Tahoma"/>
              </a:rPr>
              <a:t>Expertise.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8288000" cy="10287000"/>
            <a:chOff x="0" y="2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6"/>
                  </a:moveTo>
                  <a:lnTo>
                    <a:pt x="0" y="0"/>
                  </a:lnTo>
                  <a:lnTo>
                    <a:pt x="4310027" y="0"/>
                  </a:lnTo>
                  <a:lnTo>
                    <a:pt x="18287999" y="7808394"/>
                  </a:lnTo>
                  <a:lnTo>
                    <a:pt x="18287999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454A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875" y="986980"/>
              <a:ext cx="5295899" cy="8229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26909" y="1028656"/>
              <a:ext cx="633730" cy="1219835"/>
            </a:xfrm>
            <a:custGeom>
              <a:avLst/>
              <a:gdLst/>
              <a:ahLst/>
              <a:cxnLst/>
              <a:rect l="l" t="t" r="r" b="b"/>
              <a:pathLst>
                <a:path w="633730" h="1219835">
                  <a:moveTo>
                    <a:pt x="316764" y="1219665"/>
                  </a:moveTo>
                  <a:lnTo>
                    <a:pt x="270015" y="1216257"/>
                  </a:lnTo>
                  <a:lnTo>
                    <a:pt x="225376" y="1206359"/>
                  </a:lnTo>
                  <a:lnTo>
                    <a:pt x="183340" y="1190459"/>
                  </a:lnTo>
                  <a:lnTo>
                    <a:pt x="144401" y="1169045"/>
                  </a:lnTo>
                  <a:lnTo>
                    <a:pt x="109052" y="1142606"/>
                  </a:lnTo>
                  <a:lnTo>
                    <a:pt x="77787" y="1111630"/>
                  </a:lnTo>
                  <a:lnTo>
                    <a:pt x="51100" y="1076606"/>
                  </a:lnTo>
                  <a:lnTo>
                    <a:pt x="29484" y="1038022"/>
                  </a:lnTo>
                  <a:lnTo>
                    <a:pt x="13433" y="996365"/>
                  </a:lnTo>
                  <a:lnTo>
                    <a:pt x="3440" y="952126"/>
                  </a:lnTo>
                  <a:lnTo>
                    <a:pt x="0" y="905791"/>
                  </a:lnTo>
                  <a:lnTo>
                    <a:pt x="4089" y="855376"/>
                  </a:lnTo>
                  <a:lnTo>
                    <a:pt x="15925" y="807517"/>
                  </a:lnTo>
                  <a:lnTo>
                    <a:pt x="34865" y="762843"/>
                  </a:lnTo>
                  <a:lnTo>
                    <a:pt x="60194" y="722069"/>
                  </a:lnTo>
                  <a:lnTo>
                    <a:pt x="91378" y="685666"/>
                  </a:lnTo>
                  <a:lnTo>
                    <a:pt x="127730" y="654333"/>
                  </a:lnTo>
                  <a:lnTo>
                    <a:pt x="168610" y="628697"/>
                  </a:lnTo>
                  <a:lnTo>
                    <a:pt x="213374" y="609388"/>
                  </a:lnTo>
                  <a:lnTo>
                    <a:pt x="261380" y="597035"/>
                  </a:lnTo>
                  <a:lnTo>
                    <a:pt x="261380" y="564322"/>
                  </a:lnTo>
                  <a:lnTo>
                    <a:pt x="36599" y="437314"/>
                  </a:lnTo>
                  <a:lnTo>
                    <a:pt x="29620" y="433839"/>
                  </a:lnTo>
                  <a:lnTo>
                    <a:pt x="25138" y="426642"/>
                  </a:lnTo>
                  <a:lnTo>
                    <a:pt x="25872" y="20459"/>
                  </a:lnTo>
                  <a:lnTo>
                    <a:pt x="46514" y="0"/>
                  </a:lnTo>
                  <a:lnTo>
                    <a:pt x="97260" y="15"/>
                  </a:lnTo>
                  <a:lnTo>
                    <a:pt x="96713" y="390237"/>
                  </a:lnTo>
                  <a:lnTo>
                    <a:pt x="159420" y="421337"/>
                  </a:lnTo>
                  <a:lnTo>
                    <a:pt x="607577" y="421337"/>
                  </a:lnTo>
                  <a:lnTo>
                    <a:pt x="607577" y="426254"/>
                  </a:lnTo>
                  <a:lnTo>
                    <a:pt x="603267" y="433358"/>
                  </a:lnTo>
                  <a:lnTo>
                    <a:pt x="596257" y="436833"/>
                  </a:lnTo>
                  <a:lnTo>
                    <a:pt x="371803" y="564151"/>
                  </a:lnTo>
                  <a:lnTo>
                    <a:pt x="371803" y="596958"/>
                  </a:lnTo>
                  <a:lnTo>
                    <a:pt x="419896" y="609295"/>
                  </a:lnTo>
                  <a:lnTo>
                    <a:pt x="464731" y="628596"/>
                  </a:lnTo>
                  <a:lnTo>
                    <a:pt x="505667" y="654231"/>
                  </a:lnTo>
                  <a:lnTo>
                    <a:pt x="542065" y="685570"/>
                  </a:lnTo>
                  <a:lnTo>
                    <a:pt x="573282" y="721984"/>
                  </a:lnTo>
                  <a:lnTo>
                    <a:pt x="573713" y="722678"/>
                  </a:lnTo>
                  <a:lnTo>
                    <a:pt x="321744" y="722678"/>
                  </a:lnTo>
                  <a:lnTo>
                    <a:pt x="310533" y="723469"/>
                  </a:lnTo>
                  <a:lnTo>
                    <a:pt x="305069" y="727037"/>
                  </a:lnTo>
                  <a:lnTo>
                    <a:pt x="301758" y="732683"/>
                  </a:lnTo>
                  <a:lnTo>
                    <a:pt x="253026" y="814133"/>
                  </a:lnTo>
                  <a:lnTo>
                    <a:pt x="160013" y="835214"/>
                  </a:lnTo>
                  <a:lnTo>
                    <a:pt x="151761" y="839583"/>
                  </a:lnTo>
                  <a:lnTo>
                    <a:pt x="147139" y="847016"/>
                  </a:lnTo>
                  <a:lnTo>
                    <a:pt x="146698" y="855737"/>
                  </a:lnTo>
                  <a:lnTo>
                    <a:pt x="150988" y="863972"/>
                  </a:lnTo>
                  <a:lnTo>
                    <a:pt x="215881" y="933944"/>
                  </a:lnTo>
                  <a:lnTo>
                    <a:pt x="205060" y="1040244"/>
                  </a:lnTo>
                  <a:lnTo>
                    <a:pt x="206784" y="1049757"/>
                  </a:lnTo>
                  <a:lnTo>
                    <a:pt x="212842" y="1056542"/>
                  </a:lnTo>
                  <a:lnTo>
                    <a:pt x="221473" y="1059448"/>
                  </a:lnTo>
                  <a:lnTo>
                    <a:pt x="592040" y="1059448"/>
                  </a:lnTo>
                  <a:lnTo>
                    <a:pt x="582427" y="1076606"/>
                  </a:lnTo>
                  <a:lnTo>
                    <a:pt x="555740" y="1111630"/>
                  </a:lnTo>
                  <a:lnTo>
                    <a:pt x="524475" y="1142606"/>
                  </a:lnTo>
                  <a:lnTo>
                    <a:pt x="489126" y="1169045"/>
                  </a:lnTo>
                  <a:lnTo>
                    <a:pt x="450187" y="1190459"/>
                  </a:lnTo>
                  <a:lnTo>
                    <a:pt x="408151" y="1206359"/>
                  </a:lnTo>
                  <a:lnTo>
                    <a:pt x="363512" y="1216257"/>
                  </a:lnTo>
                  <a:lnTo>
                    <a:pt x="316764" y="1219665"/>
                  </a:lnTo>
                  <a:close/>
                </a:path>
                <a:path w="633730" h="1219835">
                  <a:moveTo>
                    <a:pt x="607577" y="421337"/>
                  </a:moveTo>
                  <a:lnTo>
                    <a:pt x="159420" y="421337"/>
                  </a:lnTo>
                  <a:lnTo>
                    <a:pt x="159420" y="0"/>
                  </a:lnTo>
                  <a:lnTo>
                    <a:pt x="473795" y="0"/>
                  </a:lnTo>
                  <a:lnTo>
                    <a:pt x="473795" y="421322"/>
                  </a:lnTo>
                  <a:lnTo>
                    <a:pt x="607577" y="421322"/>
                  </a:lnTo>
                  <a:close/>
                </a:path>
                <a:path w="633730" h="1219835">
                  <a:moveTo>
                    <a:pt x="607577" y="421322"/>
                  </a:moveTo>
                  <a:lnTo>
                    <a:pt x="473795" y="421322"/>
                  </a:lnTo>
                  <a:lnTo>
                    <a:pt x="536501" y="390221"/>
                  </a:lnTo>
                  <a:lnTo>
                    <a:pt x="535955" y="0"/>
                  </a:lnTo>
                  <a:lnTo>
                    <a:pt x="587731" y="0"/>
                  </a:lnTo>
                  <a:lnTo>
                    <a:pt x="595796" y="1619"/>
                  </a:lnTo>
                  <a:lnTo>
                    <a:pt x="602366" y="6037"/>
                  </a:lnTo>
                  <a:lnTo>
                    <a:pt x="606786" y="12590"/>
                  </a:lnTo>
                  <a:lnTo>
                    <a:pt x="608404" y="20614"/>
                  </a:lnTo>
                  <a:lnTo>
                    <a:pt x="607577" y="421322"/>
                  </a:lnTo>
                  <a:close/>
                </a:path>
                <a:path w="633730" h="1219835">
                  <a:moveTo>
                    <a:pt x="592040" y="1059448"/>
                  </a:moveTo>
                  <a:lnTo>
                    <a:pt x="412116" y="1059448"/>
                  </a:lnTo>
                  <a:lnTo>
                    <a:pt x="420748" y="1056542"/>
                  </a:lnTo>
                  <a:lnTo>
                    <a:pt x="426806" y="1049757"/>
                  </a:lnTo>
                  <a:lnTo>
                    <a:pt x="428530" y="1040244"/>
                  </a:lnTo>
                  <a:lnTo>
                    <a:pt x="417787" y="933944"/>
                  </a:lnTo>
                  <a:lnTo>
                    <a:pt x="482586" y="863972"/>
                  </a:lnTo>
                  <a:lnTo>
                    <a:pt x="486877" y="855737"/>
                  </a:lnTo>
                  <a:lnTo>
                    <a:pt x="486446" y="847016"/>
                  </a:lnTo>
                  <a:lnTo>
                    <a:pt x="481852" y="839583"/>
                  </a:lnTo>
                  <a:lnTo>
                    <a:pt x="473654" y="835213"/>
                  </a:lnTo>
                  <a:lnTo>
                    <a:pt x="380610" y="814133"/>
                  </a:lnTo>
                  <a:lnTo>
                    <a:pt x="331816" y="732683"/>
                  </a:lnTo>
                  <a:lnTo>
                    <a:pt x="327600" y="725501"/>
                  </a:lnTo>
                  <a:lnTo>
                    <a:pt x="321744" y="722678"/>
                  </a:lnTo>
                  <a:lnTo>
                    <a:pt x="573713" y="722678"/>
                  </a:lnTo>
                  <a:lnTo>
                    <a:pt x="598707" y="762911"/>
                  </a:lnTo>
                  <a:lnTo>
                    <a:pt x="617623" y="807565"/>
                  </a:lnTo>
                  <a:lnTo>
                    <a:pt x="629442" y="855376"/>
                  </a:lnTo>
                  <a:lnTo>
                    <a:pt x="633528" y="905791"/>
                  </a:lnTo>
                  <a:lnTo>
                    <a:pt x="630087" y="952126"/>
                  </a:lnTo>
                  <a:lnTo>
                    <a:pt x="620094" y="996365"/>
                  </a:lnTo>
                  <a:lnTo>
                    <a:pt x="604043" y="1038022"/>
                  </a:lnTo>
                  <a:lnTo>
                    <a:pt x="592040" y="1059448"/>
                  </a:lnTo>
                  <a:close/>
                </a:path>
                <a:path w="633730" h="1219835">
                  <a:moveTo>
                    <a:pt x="412116" y="1059448"/>
                  </a:moveTo>
                  <a:lnTo>
                    <a:pt x="221473" y="1059448"/>
                  </a:lnTo>
                  <a:lnTo>
                    <a:pt x="230917" y="1057322"/>
                  </a:lnTo>
                  <a:lnTo>
                    <a:pt x="316795" y="1010539"/>
                  </a:lnTo>
                  <a:lnTo>
                    <a:pt x="402673" y="1057322"/>
                  </a:lnTo>
                  <a:lnTo>
                    <a:pt x="412116" y="1059448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177740" y="3025778"/>
            <a:ext cx="7824470" cy="40906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198755" marR="191135">
              <a:lnSpc>
                <a:spcPts val="5250"/>
              </a:lnSpc>
              <a:spcBef>
                <a:spcPts val="700"/>
              </a:spcBef>
            </a:pPr>
            <a:r>
              <a:rPr dirty="0" sz="4800" spc="100">
                <a:solidFill>
                  <a:srgbClr val="FFFEE6"/>
                </a:solidFill>
                <a:latin typeface="Georgia"/>
                <a:cs typeface="Georgia"/>
              </a:rPr>
              <a:t>We</a:t>
            </a:r>
            <a:r>
              <a:rPr dirty="0" sz="4800" spc="2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65">
                <a:solidFill>
                  <a:srgbClr val="FFFEE6"/>
                </a:solidFill>
                <a:latin typeface="Georgia"/>
                <a:cs typeface="Georgia"/>
              </a:rPr>
              <a:t>are</a:t>
            </a:r>
            <a:r>
              <a:rPr dirty="0" sz="4800" spc="2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20">
                <a:solidFill>
                  <a:srgbClr val="FFFEE6"/>
                </a:solidFill>
                <a:latin typeface="Georgia"/>
                <a:cs typeface="Georgia"/>
              </a:rPr>
              <a:t>an</a:t>
            </a:r>
            <a:r>
              <a:rPr dirty="0" sz="4800" spc="2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55">
                <a:solidFill>
                  <a:srgbClr val="FFFEE6"/>
                </a:solidFill>
                <a:latin typeface="Georgia"/>
                <a:cs typeface="Georgia"/>
              </a:rPr>
              <a:t>award-winning </a:t>
            </a:r>
            <a:r>
              <a:rPr dirty="0" sz="4800" spc="-11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65">
                <a:solidFill>
                  <a:srgbClr val="FFFEE6"/>
                </a:solidFill>
                <a:latin typeface="Georgia"/>
                <a:cs typeface="Georgia"/>
              </a:rPr>
              <a:t>company!</a:t>
            </a:r>
            <a:endParaRPr sz="4800">
              <a:latin typeface="Georgia"/>
              <a:cs typeface="Georgia"/>
            </a:endParaRPr>
          </a:p>
          <a:p>
            <a:pPr algn="ctr" marL="12700" marR="5080" indent="-635">
              <a:lnSpc>
                <a:spcPts val="5250"/>
              </a:lnSpc>
              <a:spcBef>
                <a:spcPts val="5250"/>
              </a:spcBef>
            </a:pPr>
            <a:r>
              <a:rPr dirty="0" sz="4800" spc="150">
                <a:solidFill>
                  <a:srgbClr val="FFFEE6"/>
                </a:solidFill>
                <a:latin typeface="Georgia"/>
                <a:cs typeface="Georgia"/>
              </a:rPr>
              <a:t>Honored</a:t>
            </a:r>
            <a:r>
              <a:rPr dirty="0" sz="4800" spc="229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4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4800" spc="2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75">
                <a:solidFill>
                  <a:srgbClr val="FFFEE6"/>
                </a:solidFill>
                <a:latin typeface="Georgia"/>
                <a:cs typeface="Georgia"/>
              </a:rPr>
              <a:t>have</a:t>
            </a:r>
            <a:r>
              <a:rPr dirty="0" sz="4800" spc="2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200">
                <a:solidFill>
                  <a:srgbClr val="FFFEE6"/>
                </a:solidFill>
                <a:latin typeface="Georgia"/>
                <a:cs typeface="Georgia"/>
              </a:rPr>
              <a:t>received </a:t>
            </a:r>
            <a:r>
              <a:rPr dirty="0" sz="4800" spc="204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30">
                <a:solidFill>
                  <a:srgbClr val="FFFEE6"/>
                </a:solidFill>
                <a:latin typeface="Georgia"/>
                <a:cs typeface="Georgia"/>
              </a:rPr>
              <a:t>back-to-back</a:t>
            </a:r>
            <a:r>
              <a:rPr dirty="0" sz="4800" spc="21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75">
                <a:solidFill>
                  <a:srgbClr val="FFFEE6"/>
                </a:solidFill>
                <a:latin typeface="Georgia"/>
                <a:cs typeface="Georgia"/>
              </a:rPr>
              <a:t>rewards</a:t>
            </a:r>
            <a:r>
              <a:rPr dirty="0" sz="4800" spc="2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90">
                <a:solidFill>
                  <a:srgbClr val="FFFEE6"/>
                </a:solidFill>
                <a:latin typeface="Georgia"/>
                <a:cs typeface="Georgia"/>
              </a:rPr>
              <a:t>from </a:t>
            </a:r>
            <a:r>
              <a:rPr dirty="0" sz="4800" spc="-114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4800" spc="110">
                <a:solidFill>
                  <a:srgbClr val="FFFEE6"/>
                </a:solidFill>
                <a:latin typeface="Georgia"/>
                <a:cs typeface="Georgia"/>
              </a:rPr>
              <a:t>NetSuite.</a:t>
            </a:r>
            <a:endParaRPr sz="48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4015" y="8413006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2628"/>
            <a:ext cx="17811115" cy="9834880"/>
            <a:chOff x="0" y="452628"/>
            <a:chExt cx="17811115" cy="9834880"/>
          </a:xfrm>
        </p:grpSpPr>
        <p:sp>
          <p:nvSpPr>
            <p:cNvPr id="3" name="object 3"/>
            <p:cNvSpPr/>
            <p:nvPr/>
          </p:nvSpPr>
          <p:spPr>
            <a:xfrm>
              <a:off x="0" y="2690512"/>
              <a:ext cx="13599160" cy="7596505"/>
            </a:xfrm>
            <a:custGeom>
              <a:avLst/>
              <a:gdLst/>
              <a:ahLst/>
              <a:cxnLst/>
              <a:rect l="l" t="t" r="r" b="b"/>
              <a:pathLst>
                <a:path w="13599160" h="7596505">
                  <a:moveTo>
                    <a:pt x="0" y="7596486"/>
                  </a:moveTo>
                  <a:lnTo>
                    <a:pt x="0" y="0"/>
                  </a:lnTo>
                  <a:lnTo>
                    <a:pt x="13598631" y="7596486"/>
                  </a:lnTo>
                  <a:lnTo>
                    <a:pt x="0" y="7596486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940" y="452628"/>
              <a:ext cx="17325974" cy="93916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87165" y="4122332"/>
            <a:ext cx="4274185" cy="377507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3000" spc="235" b="1">
                <a:solidFill>
                  <a:srgbClr val="F7CF2B"/>
                </a:solidFill>
                <a:latin typeface="Tahoma"/>
                <a:cs typeface="Tahoma"/>
              </a:rPr>
              <a:t>PHONE</a:t>
            </a:r>
            <a:r>
              <a:rPr dirty="0" sz="3000" spc="13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000" spc="215" b="1">
                <a:solidFill>
                  <a:srgbClr val="F7CF2B"/>
                </a:solidFill>
                <a:latin typeface="Tahoma"/>
                <a:cs typeface="Tahoma"/>
              </a:rPr>
              <a:t>NUMBER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800" spc="-50">
                <a:solidFill>
                  <a:srgbClr val="FFFEE6"/>
                </a:solidFill>
                <a:latin typeface="Georgia"/>
                <a:cs typeface="Georgia"/>
              </a:rPr>
              <a:t>+1</a:t>
            </a:r>
            <a:r>
              <a:rPr dirty="0" sz="2800" spc="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800" spc="-180">
                <a:solidFill>
                  <a:srgbClr val="FFFEE6"/>
                </a:solidFill>
                <a:latin typeface="Georgia"/>
                <a:cs typeface="Georgia"/>
              </a:rPr>
              <a:t>(408)</a:t>
            </a:r>
            <a:r>
              <a:rPr dirty="0" sz="2800" spc="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800" spc="-155">
                <a:solidFill>
                  <a:srgbClr val="FFFEE6"/>
                </a:solidFill>
                <a:latin typeface="Georgia"/>
                <a:cs typeface="Georgia"/>
              </a:rPr>
              <a:t>365-4638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130" b="1">
                <a:solidFill>
                  <a:srgbClr val="F7CF2B"/>
                </a:solidFill>
                <a:latin typeface="Tahoma"/>
                <a:cs typeface="Tahoma"/>
              </a:rPr>
              <a:t>EMAIL</a:t>
            </a:r>
            <a:r>
              <a:rPr dirty="0" sz="3000" spc="14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000" spc="229" b="1">
                <a:solidFill>
                  <a:srgbClr val="F7CF2B"/>
                </a:solidFill>
                <a:latin typeface="Tahoma"/>
                <a:cs typeface="Tahoma"/>
              </a:rPr>
              <a:t>ADDRESS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800" spc="40">
                <a:solidFill>
                  <a:srgbClr val="FFFEE6"/>
                </a:solidFill>
                <a:latin typeface="Georgia"/>
                <a:cs typeface="Georgia"/>
                <a:hlinkClick r:id="rId3"/>
              </a:rPr>
              <a:t>netsuite.sales@folio3.com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170" b="1">
                <a:solidFill>
                  <a:srgbClr val="F7CF2B"/>
                </a:solidFill>
                <a:latin typeface="Tahoma"/>
                <a:cs typeface="Tahoma"/>
              </a:rPr>
              <a:t>WEBSITE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800" spc="40">
                <a:solidFill>
                  <a:srgbClr val="FFFEE6"/>
                </a:solidFill>
                <a:latin typeface="Georgia"/>
                <a:cs typeface="Georgia"/>
              </a:rPr>
              <a:t>Netsuite.folio3.com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7165" y="1233419"/>
            <a:ext cx="4669790" cy="9969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350" spc="300">
                <a:latin typeface="Tahoma"/>
                <a:cs typeface="Tahoma"/>
              </a:rPr>
              <a:t>LET'S</a:t>
            </a:r>
            <a:r>
              <a:rPr dirty="0" sz="6350" spc="-295">
                <a:latin typeface="Tahoma"/>
                <a:cs typeface="Tahoma"/>
              </a:rPr>
              <a:t> </a:t>
            </a:r>
            <a:r>
              <a:rPr dirty="0" sz="6350" spc="285">
                <a:latin typeface="Tahoma"/>
                <a:cs typeface="Tahoma"/>
              </a:rPr>
              <a:t>TALK!</a:t>
            </a:r>
            <a:endParaRPr sz="63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165" y="2491596"/>
            <a:ext cx="48837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95">
                <a:solidFill>
                  <a:srgbClr val="FFFEE6"/>
                </a:solidFill>
                <a:latin typeface="Tahoma"/>
                <a:cs typeface="Tahoma"/>
              </a:rPr>
              <a:t>HOW</a:t>
            </a:r>
            <a:r>
              <a:rPr dirty="0" sz="3200" spc="-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200" spc="170">
                <a:solidFill>
                  <a:srgbClr val="FFFEE6"/>
                </a:solidFill>
                <a:latin typeface="Tahoma"/>
                <a:cs typeface="Tahoma"/>
              </a:rPr>
              <a:t>TO</a:t>
            </a:r>
            <a:r>
              <a:rPr dirty="0" sz="3200" spc="-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200" spc="200">
                <a:solidFill>
                  <a:srgbClr val="FFFEE6"/>
                </a:solidFill>
                <a:latin typeface="Tahoma"/>
                <a:cs typeface="Tahoma"/>
              </a:rPr>
              <a:t>GET</a:t>
            </a:r>
            <a:r>
              <a:rPr dirty="0" sz="3200" spc="-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200" spc="100">
                <a:solidFill>
                  <a:srgbClr val="FFFEE6"/>
                </a:solidFill>
                <a:latin typeface="Tahoma"/>
                <a:cs typeface="Tahoma"/>
              </a:rPr>
              <a:t>IN</a:t>
            </a:r>
            <a:r>
              <a:rPr dirty="0" sz="3200" spc="-13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200" spc="290">
                <a:solidFill>
                  <a:srgbClr val="FFFEE6"/>
                </a:solidFill>
                <a:latin typeface="Tahoma"/>
                <a:cs typeface="Tahoma"/>
              </a:rPr>
              <a:t>TOUCH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8"/>
                  </a:moveTo>
                  <a:lnTo>
                    <a:pt x="0" y="0"/>
                  </a:lnTo>
                  <a:lnTo>
                    <a:pt x="4065895" y="0"/>
                  </a:lnTo>
                  <a:lnTo>
                    <a:pt x="18287999" y="7944772"/>
                  </a:lnTo>
                  <a:lnTo>
                    <a:pt x="18287999" y="10286999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6531" y="1597701"/>
              <a:ext cx="2886074" cy="8477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27666" y="4858097"/>
            <a:ext cx="803275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“WHEN </a:t>
            </a:r>
            <a:r>
              <a:rPr dirty="0" sz="2800" spc="165" b="1">
                <a:solidFill>
                  <a:srgbClr val="252826"/>
                </a:solidFill>
                <a:latin typeface="Tahoma"/>
                <a:cs typeface="Tahoma"/>
              </a:rPr>
              <a:t>YOU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00" b="1">
                <a:solidFill>
                  <a:srgbClr val="252826"/>
                </a:solidFill>
                <a:latin typeface="Tahoma"/>
                <a:cs typeface="Tahoma"/>
              </a:rPr>
              <a:t>INVEST,</a:t>
            </a:r>
            <a:r>
              <a:rPr dirty="0" sz="2800" spc="165" b="1">
                <a:solidFill>
                  <a:srgbClr val="252826"/>
                </a:solidFill>
                <a:latin typeface="Tahoma"/>
                <a:cs typeface="Tahoma"/>
              </a:rPr>
              <a:t> YOU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240" b="1">
                <a:solidFill>
                  <a:srgbClr val="252826"/>
                </a:solidFill>
                <a:latin typeface="Tahoma"/>
                <a:cs typeface="Tahoma"/>
              </a:rPr>
              <a:t>ARE</a:t>
            </a:r>
            <a:r>
              <a:rPr dirty="0" sz="2800" spc="16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90" b="1">
                <a:solidFill>
                  <a:srgbClr val="252826"/>
                </a:solidFill>
                <a:latin typeface="Tahoma"/>
                <a:cs typeface="Tahoma"/>
              </a:rPr>
              <a:t>BUYING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235" b="1">
                <a:solidFill>
                  <a:srgbClr val="252826"/>
                </a:solidFill>
                <a:latin typeface="Tahoma"/>
                <a:cs typeface="Tahoma"/>
              </a:rPr>
              <a:t>A </a:t>
            </a:r>
            <a:r>
              <a:rPr dirty="0" sz="2800" spc="-80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204" b="1">
                <a:solidFill>
                  <a:srgbClr val="252826"/>
                </a:solidFill>
                <a:latin typeface="Tahoma"/>
                <a:cs typeface="Tahoma"/>
              </a:rPr>
              <a:t>DAY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95" b="1">
                <a:solidFill>
                  <a:srgbClr val="252826"/>
                </a:solidFill>
                <a:latin typeface="Tahoma"/>
                <a:cs typeface="Tahoma"/>
              </a:rPr>
              <a:t>THAT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65" b="1">
                <a:solidFill>
                  <a:srgbClr val="252826"/>
                </a:solidFill>
                <a:latin typeface="Tahoma"/>
                <a:cs typeface="Tahoma"/>
              </a:rPr>
              <a:t>YOU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45" b="1">
                <a:solidFill>
                  <a:srgbClr val="252826"/>
                </a:solidFill>
                <a:latin typeface="Tahoma"/>
                <a:cs typeface="Tahoma"/>
              </a:rPr>
              <a:t>DON’T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275" b="1">
                <a:solidFill>
                  <a:srgbClr val="252826"/>
                </a:solidFill>
                <a:latin typeface="Tahoma"/>
                <a:cs typeface="Tahoma"/>
              </a:rPr>
              <a:t>HAVE</a:t>
            </a:r>
            <a:r>
              <a:rPr dirty="0" sz="2800" spc="16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25" b="1">
                <a:solidFill>
                  <a:srgbClr val="252826"/>
                </a:solidFill>
                <a:latin typeface="Tahoma"/>
                <a:cs typeface="Tahoma"/>
              </a:rPr>
              <a:t>TO</a:t>
            </a:r>
            <a:r>
              <a:rPr dirty="0" sz="2800" spc="16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130" b="1">
                <a:solidFill>
                  <a:srgbClr val="252826"/>
                </a:solidFill>
                <a:latin typeface="Tahoma"/>
                <a:cs typeface="Tahoma"/>
              </a:rPr>
              <a:t>WORK.”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800" spc="425">
                <a:solidFill>
                  <a:srgbClr val="252826"/>
                </a:solidFill>
                <a:latin typeface="Tahoma"/>
                <a:cs typeface="Tahoma"/>
              </a:rPr>
              <a:t>AYA</a:t>
            </a:r>
            <a:r>
              <a:rPr dirty="0" sz="2800" spc="14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420">
                <a:solidFill>
                  <a:srgbClr val="252826"/>
                </a:solidFill>
                <a:latin typeface="Tahoma"/>
                <a:cs typeface="Tahoma"/>
              </a:rPr>
              <a:t>LARAYA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60398" y="3557151"/>
            <a:ext cx="456755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5">
                <a:latin typeface="Tahoma"/>
                <a:cs typeface="Tahoma"/>
              </a:rPr>
              <a:t>THANK</a:t>
            </a:r>
            <a:r>
              <a:rPr dirty="0" spc="-275">
                <a:latin typeface="Tahoma"/>
                <a:cs typeface="Tahoma"/>
              </a:rPr>
              <a:t> </a:t>
            </a:r>
            <a:r>
              <a:rPr dirty="0" spc="250">
                <a:latin typeface="Tahoma"/>
                <a:cs typeface="Tahoma"/>
              </a:rPr>
              <a:t>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8"/>
                  </a:moveTo>
                  <a:lnTo>
                    <a:pt x="0" y="0"/>
                  </a:lnTo>
                  <a:lnTo>
                    <a:pt x="4065894" y="0"/>
                  </a:lnTo>
                  <a:lnTo>
                    <a:pt x="18287999" y="7944772"/>
                  </a:lnTo>
                  <a:lnTo>
                    <a:pt x="18287999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28701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0621" y="1397158"/>
              <a:ext cx="2790824" cy="800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26208" y="4683086"/>
              <a:ext cx="3470910" cy="2806700"/>
            </a:xfrm>
            <a:custGeom>
              <a:avLst/>
              <a:gdLst/>
              <a:ahLst/>
              <a:cxnLst/>
              <a:rect l="l" t="t" r="r" b="b"/>
              <a:pathLst>
                <a:path w="3470909" h="2806700">
                  <a:moveTo>
                    <a:pt x="2389654" y="546100"/>
                  </a:moveTo>
                  <a:lnTo>
                    <a:pt x="1353947" y="546100"/>
                  </a:lnTo>
                  <a:lnTo>
                    <a:pt x="1358437" y="533400"/>
                  </a:lnTo>
                  <a:lnTo>
                    <a:pt x="1363026" y="533400"/>
                  </a:lnTo>
                  <a:lnTo>
                    <a:pt x="1367715" y="520700"/>
                  </a:lnTo>
                  <a:lnTo>
                    <a:pt x="1372503" y="520700"/>
                  </a:lnTo>
                  <a:lnTo>
                    <a:pt x="1377388" y="508000"/>
                  </a:lnTo>
                  <a:lnTo>
                    <a:pt x="1382369" y="508000"/>
                  </a:lnTo>
                  <a:lnTo>
                    <a:pt x="1387444" y="495300"/>
                  </a:lnTo>
                  <a:lnTo>
                    <a:pt x="1392615" y="495300"/>
                  </a:lnTo>
                  <a:lnTo>
                    <a:pt x="1397878" y="482600"/>
                  </a:lnTo>
                  <a:lnTo>
                    <a:pt x="1403231" y="482600"/>
                  </a:lnTo>
                  <a:lnTo>
                    <a:pt x="1408675" y="469900"/>
                  </a:lnTo>
                  <a:lnTo>
                    <a:pt x="1414209" y="469900"/>
                  </a:lnTo>
                  <a:lnTo>
                    <a:pt x="1419831" y="457200"/>
                  </a:lnTo>
                  <a:lnTo>
                    <a:pt x="1425538" y="457200"/>
                  </a:lnTo>
                  <a:lnTo>
                    <a:pt x="1431330" y="444500"/>
                  </a:lnTo>
                  <a:lnTo>
                    <a:pt x="2172695" y="444500"/>
                  </a:lnTo>
                  <a:lnTo>
                    <a:pt x="3181541" y="0"/>
                  </a:lnTo>
                  <a:lnTo>
                    <a:pt x="3359715" y="38100"/>
                  </a:lnTo>
                  <a:lnTo>
                    <a:pt x="2361146" y="482600"/>
                  </a:lnTo>
                  <a:lnTo>
                    <a:pt x="2389654" y="546100"/>
                  </a:lnTo>
                  <a:close/>
                </a:path>
                <a:path w="3470909" h="2806700">
                  <a:moveTo>
                    <a:pt x="2814035" y="622300"/>
                  </a:moveTo>
                  <a:lnTo>
                    <a:pt x="2632713" y="546100"/>
                  </a:lnTo>
                  <a:lnTo>
                    <a:pt x="2389654" y="546100"/>
                  </a:lnTo>
                  <a:lnTo>
                    <a:pt x="3445643" y="76200"/>
                  </a:lnTo>
                  <a:lnTo>
                    <a:pt x="3447274" y="76200"/>
                  </a:lnTo>
                  <a:lnTo>
                    <a:pt x="3448718" y="88900"/>
                  </a:lnTo>
                  <a:lnTo>
                    <a:pt x="3449975" y="88900"/>
                  </a:lnTo>
                  <a:lnTo>
                    <a:pt x="3465481" y="127000"/>
                  </a:lnTo>
                  <a:lnTo>
                    <a:pt x="3469366" y="127000"/>
                  </a:lnTo>
                  <a:lnTo>
                    <a:pt x="3470244" y="139700"/>
                  </a:lnTo>
                  <a:lnTo>
                    <a:pt x="3470411" y="139700"/>
                  </a:lnTo>
                  <a:lnTo>
                    <a:pt x="3470160" y="152400"/>
                  </a:lnTo>
                  <a:lnTo>
                    <a:pt x="3468039" y="165100"/>
                  </a:lnTo>
                  <a:lnTo>
                    <a:pt x="3464049" y="165100"/>
                  </a:lnTo>
                  <a:lnTo>
                    <a:pt x="3380375" y="330200"/>
                  </a:lnTo>
                  <a:lnTo>
                    <a:pt x="3118272" y="330200"/>
                  </a:lnTo>
                  <a:lnTo>
                    <a:pt x="3083153" y="431800"/>
                  </a:lnTo>
                  <a:lnTo>
                    <a:pt x="2875469" y="431800"/>
                  </a:lnTo>
                  <a:lnTo>
                    <a:pt x="2814035" y="622300"/>
                  </a:lnTo>
                  <a:close/>
                </a:path>
                <a:path w="3470909" h="2806700">
                  <a:moveTo>
                    <a:pt x="1829082" y="304800"/>
                  </a:moveTo>
                  <a:lnTo>
                    <a:pt x="1780550" y="304800"/>
                  </a:lnTo>
                  <a:lnTo>
                    <a:pt x="1788636" y="292100"/>
                  </a:lnTo>
                  <a:lnTo>
                    <a:pt x="1820995" y="292100"/>
                  </a:lnTo>
                  <a:lnTo>
                    <a:pt x="1829082" y="304800"/>
                  </a:lnTo>
                  <a:close/>
                </a:path>
                <a:path w="3470909" h="2806700">
                  <a:moveTo>
                    <a:pt x="1925176" y="317500"/>
                  </a:moveTo>
                  <a:lnTo>
                    <a:pt x="1684480" y="317500"/>
                  </a:lnTo>
                  <a:lnTo>
                    <a:pt x="1692380" y="304800"/>
                  </a:lnTo>
                  <a:lnTo>
                    <a:pt x="1917272" y="304800"/>
                  </a:lnTo>
                  <a:lnTo>
                    <a:pt x="1925176" y="317500"/>
                  </a:lnTo>
                  <a:close/>
                </a:path>
                <a:path w="3470909" h="2806700">
                  <a:moveTo>
                    <a:pt x="1971961" y="330200"/>
                  </a:moveTo>
                  <a:lnTo>
                    <a:pt x="1637719" y="330200"/>
                  </a:lnTo>
                  <a:lnTo>
                    <a:pt x="1645428" y="317500"/>
                  </a:lnTo>
                  <a:lnTo>
                    <a:pt x="1964248" y="317500"/>
                  </a:lnTo>
                  <a:lnTo>
                    <a:pt x="1971961" y="330200"/>
                  </a:lnTo>
                  <a:close/>
                </a:path>
                <a:path w="3470909" h="2806700">
                  <a:moveTo>
                    <a:pt x="2009938" y="342900"/>
                  </a:moveTo>
                  <a:lnTo>
                    <a:pt x="1599768" y="342900"/>
                  </a:lnTo>
                  <a:lnTo>
                    <a:pt x="1607274" y="330200"/>
                  </a:lnTo>
                  <a:lnTo>
                    <a:pt x="2002427" y="330200"/>
                  </a:lnTo>
                  <a:lnTo>
                    <a:pt x="2009938" y="342900"/>
                  </a:lnTo>
                  <a:close/>
                </a:path>
                <a:path w="3470909" h="2806700">
                  <a:moveTo>
                    <a:pt x="3300016" y="406400"/>
                  </a:moveTo>
                  <a:lnTo>
                    <a:pt x="3118272" y="330200"/>
                  </a:lnTo>
                  <a:lnTo>
                    <a:pt x="3380375" y="330200"/>
                  </a:lnTo>
                  <a:lnTo>
                    <a:pt x="3354629" y="381000"/>
                  </a:lnTo>
                  <a:lnTo>
                    <a:pt x="3300016" y="406400"/>
                  </a:lnTo>
                  <a:close/>
                </a:path>
                <a:path w="3470909" h="2806700">
                  <a:moveTo>
                    <a:pt x="2039503" y="355600"/>
                  </a:moveTo>
                  <a:lnTo>
                    <a:pt x="1570229" y="355600"/>
                  </a:lnTo>
                  <a:lnTo>
                    <a:pt x="1577539" y="342900"/>
                  </a:lnTo>
                  <a:lnTo>
                    <a:pt x="2032186" y="342900"/>
                  </a:lnTo>
                  <a:lnTo>
                    <a:pt x="2039503" y="355600"/>
                  </a:lnTo>
                  <a:close/>
                </a:path>
                <a:path w="3470909" h="2806700">
                  <a:moveTo>
                    <a:pt x="2061129" y="368300"/>
                  </a:moveTo>
                  <a:lnTo>
                    <a:pt x="1548623" y="368300"/>
                  </a:lnTo>
                  <a:lnTo>
                    <a:pt x="1555769" y="355600"/>
                  </a:lnTo>
                  <a:lnTo>
                    <a:pt x="2053976" y="355600"/>
                  </a:lnTo>
                  <a:lnTo>
                    <a:pt x="2061129" y="368300"/>
                  </a:lnTo>
                  <a:close/>
                </a:path>
                <a:path w="3470909" h="2806700">
                  <a:moveTo>
                    <a:pt x="2089153" y="381000"/>
                  </a:moveTo>
                  <a:lnTo>
                    <a:pt x="1527535" y="381000"/>
                  </a:lnTo>
                  <a:lnTo>
                    <a:pt x="1534503" y="368300"/>
                  </a:lnTo>
                  <a:lnTo>
                    <a:pt x="2082240" y="368300"/>
                  </a:lnTo>
                  <a:lnTo>
                    <a:pt x="2089153" y="381000"/>
                  </a:lnTo>
                  <a:close/>
                </a:path>
                <a:path w="3470909" h="2806700">
                  <a:moveTo>
                    <a:pt x="2109509" y="393700"/>
                  </a:moveTo>
                  <a:lnTo>
                    <a:pt x="1507008" y="393700"/>
                  </a:lnTo>
                  <a:lnTo>
                    <a:pt x="1513786" y="381000"/>
                  </a:lnTo>
                  <a:lnTo>
                    <a:pt x="2102791" y="381000"/>
                  </a:lnTo>
                  <a:lnTo>
                    <a:pt x="2109509" y="393700"/>
                  </a:lnTo>
                  <a:close/>
                </a:path>
                <a:path w="3470909" h="2806700">
                  <a:moveTo>
                    <a:pt x="2122739" y="406400"/>
                  </a:moveTo>
                  <a:lnTo>
                    <a:pt x="1487086" y="406400"/>
                  </a:lnTo>
                  <a:lnTo>
                    <a:pt x="1493658" y="393700"/>
                  </a:lnTo>
                  <a:lnTo>
                    <a:pt x="2116158" y="393700"/>
                  </a:lnTo>
                  <a:lnTo>
                    <a:pt x="2122739" y="406400"/>
                  </a:lnTo>
                  <a:close/>
                </a:path>
                <a:path w="3470909" h="2806700">
                  <a:moveTo>
                    <a:pt x="2142046" y="419100"/>
                  </a:moveTo>
                  <a:lnTo>
                    <a:pt x="1467807" y="419100"/>
                  </a:lnTo>
                  <a:lnTo>
                    <a:pt x="1474159" y="406400"/>
                  </a:lnTo>
                  <a:lnTo>
                    <a:pt x="2135685" y="406400"/>
                  </a:lnTo>
                  <a:lnTo>
                    <a:pt x="2142046" y="419100"/>
                  </a:lnTo>
                  <a:close/>
                </a:path>
                <a:path w="3470909" h="2806700">
                  <a:moveTo>
                    <a:pt x="2154544" y="431800"/>
                  </a:moveTo>
                  <a:lnTo>
                    <a:pt x="1455329" y="431800"/>
                  </a:lnTo>
                  <a:lnTo>
                    <a:pt x="1461530" y="419100"/>
                  </a:lnTo>
                  <a:lnTo>
                    <a:pt x="2148333" y="419100"/>
                  </a:lnTo>
                  <a:lnTo>
                    <a:pt x="2154544" y="431800"/>
                  </a:lnTo>
                  <a:close/>
                </a:path>
                <a:path w="3470909" h="2806700">
                  <a:moveTo>
                    <a:pt x="2172695" y="444500"/>
                  </a:moveTo>
                  <a:lnTo>
                    <a:pt x="1437208" y="444500"/>
                  </a:lnTo>
                  <a:lnTo>
                    <a:pt x="1443168" y="431800"/>
                  </a:lnTo>
                  <a:lnTo>
                    <a:pt x="2166724" y="431800"/>
                  </a:lnTo>
                  <a:lnTo>
                    <a:pt x="2172695" y="444500"/>
                  </a:lnTo>
                  <a:close/>
                </a:path>
                <a:path w="3470909" h="2806700">
                  <a:moveTo>
                    <a:pt x="3056814" y="508000"/>
                  </a:moveTo>
                  <a:lnTo>
                    <a:pt x="2875469" y="431800"/>
                  </a:lnTo>
                  <a:lnTo>
                    <a:pt x="3083153" y="431800"/>
                  </a:lnTo>
                  <a:lnTo>
                    <a:pt x="3056814" y="508000"/>
                  </a:lnTo>
                  <a:close/>
                </a:path>
                <a:path w="3470909" h="2806700">
                  <a:moveTo>
                    <a:pt x="2345781" y="850900"/>
                  </a:moveTo>
                  <a:lnTo>
                    <a:pt x="1607955" y="850900"/>
                  </a:lnTo>
                  <a:lnTo>
                    <a:pt x="1600898" y="838200"/>
                  </a:lnTo>
                  <a:lnTo>
                    <a:pt x="1585969" y="838200"/>
                  </a:lnTo>
                  <a:lnTo>
                    <a:pt x="1578218" y="825500"/>
                  </a:lnTo>
                  <a:lnTo>
                    <a:pt x="1265453" y="825500"/>
                  </a:lnTo>
                  <a:lnTo>
                    <a:pt x="1265956" y="812800"/>
                  </a:lnTo>
                  <a:lnTo>
                    <a:pt x="1266325" y="800100"/>
                  </a:lnTo>
                  <a:lnTo>
                    <a:pt x="1266913" y="787400"/>
                  </a:lnTo>
                  <a:lnTo>
                    <a:pt x="1267875" y="787400"/>
                  </a:lnTo>
                  <a:lnTo>
                    <a:pt x="1269219" y="774700"/>
                  </a:lnTo>
                  <a:lnTo>
                    <a:pt x="1270822" y="762000"/>
                  </a:lnTo>
                  <a:lnTo>
                    <a:pt x="1272648" y="749300"/>
                  </a:lnTo>
                  <a:lnTo>
                    <a:pt x="1274658" y="736600"/>
                  </a:lnTo>
                  <a:lnTo>
                    <a:pt x="1275270" y="736600"/>
                  </a:lnTo>
                  <a:lnTo>
                    <a:pt x="1276009" y="723900"/>
                  </a:lnTo>
                  <a:lnTo>
                    <a:pt x="1282163" y="698500"/>
                  </a:lnTo>
                  <a:lnTo>
                    <a:pt x="1289587" y="673100"/>
                  </a:lnTo>
                  <a:lnTo>
                    <a:pt x="1298281" y="647700"/>
                  </a:lnTo>
                  <a:lnTo>
                    <a:pt x="1308243" y="622300"/>
                  </a:lnTo>
                  <a:lnTo>
                    <a:pt x="1311457" y="622300"/>
                  </a:lnTo>
                  <a:lnTo>
                    <a:pt x="1314781" y="609600"/>
                  </a:lnTo>
                  <a:lnTo>
                    <a:pt x="1318215" y="609600"/>
                  </a:lnTo>
                  <a:lnTo>
                    <a:pt x="1321759" y="596900"/>
                  </a:lnTo>
                  <a:lnTo>
                    <a:pt x="1325412" y="584200"/>
                  </a:lnTo>
                  <a:lnTo>
                    <a:pt x="1329171" y="584200"/>
                  </a:lnTo>
                  <a:lnTo>
                    <a:pt x="1333038" y="571500"/>
                  </a:lnTo>
                  <a:lnTo>
                    <a:pt x="1337012" y="571500"/>
                  </a:lnTo>
                  <a:lnTo>
                    <a:pt x="1341090" y="558800"/>
                  </a:lnTo>
                  <a:lnTo>
                    <a:pt x="1345272" y="558800"/>
                  </a:lnTo>
                  <a:lnTo>
                    <a:pt x="1349558" y="546100"/>
                  </a:lnTo>
                  <a:lnTo>
                    <a:pt x="2632713" y="546100"/>
                  </a:lnTo>
                  <a:lnTo>
                    <a:pt x="2571090" y="723900"/>
                  </a:lnTo>
                  <a:lnTo>
                    <a:pt x="2345783" y="825500"/>
                  </a:lnTo>
                  <a:lnTo>
                    <a:pt x="2345781" y="850900"/>
                  </a:lnTo>
                  <a:close/>
                </a:path>
                <a:path w="3470909" h="2806700">
                  <a:moveTo>
                    <a:pt x="682566" y="1358900"/>
                  </a:moveTo>
                  <a:lnTo>
                    <a:pt x="679320" y="1320800"/>
                  </a:lnTo>
                  <a:lnTo>
                    <a:pt x="680064" y="1270000"/>
                  </a:lnTo>
                  <a:lnTo>
                    <a:pt x="684849" y="1231900"/>
                  </a:lnTo>
                  <a:lnTo>
                    <a:pt x="693728" y="1181100"/>
                  </a:lnTo>
                  <a:lnTo>
                    <a:pt x="706755" y="1130300"/>
                  </a:lnTo>
                  <a:lnTo>
                    <a:pt x="723981" y="1079500"/>
                  </a:lnTo>
                  <a:lnTo>
                    <a:pt x="745459" y="1041400"/>
                  </a:lnTo>
                  <a:lnTo>
                    <a:pt x="771242" y="990600"/>
                  </a:lnTo>
                  <a:lnTo>
                    <a:pt x="801862" y="952500"/>
                  </a:lnTo>
                  <a:lnTo>
                    <a:pt x="835405" y="914400"/>
                  </a:lnTo>
                  <a:lnTo>
                    <a:pt x="871529" y="876300"/>
                  </a:lnTo>
                  <a:lnTo>
                    <a:pt x="909890" y="838200"/>
                  </a:lnTo>
                  <a:lnTo>
                    <a:pt x="950143" y="812800"/>
                  </a:lnTo>
                  <a:lnTo>
                    <a:pt x="991947" y="787400"/>
                  </a:lnTo>
                  <a:lnTo>
                    <a:pt x="1034956" y="762000"/>
                  </a:lnTo>
                  <a:lnTo>
                    <a:pt x="1123218" y="736600"/>
                  </a:lnTo>
                  <a:lnTo>
                    <a:pt x="1212181" y="736600"/>
                  </a:lnTo>
                  <a:lnTo>
                    <a:pt x="1208920" y="749300"/>
                  </a:lnTo>
                  <a:lnTo>
                    <a:pt x="1206348" y="774700"/>
                  </a:lnTo>
                  <a:lnTo>
                    <a:pt x="1204466" y="787400"/>
                  </a:lnTo>
                  <a:lnTo>
                    <a:pt x="1203274" y="812800"/>
                  </a:lnTo>
                  <a:lnTo>
                    <a:pt x="1158954" y="812800"/>
                  </a:lnTo>
                  <a:lnTo>
                    <a:pt x="1070222" y="838200"/>
                  </a:lnTo>
                  <a:lnTo>
                    <a:pt x="1026830" y="863600"/>
                  </a:lnTo>
                  <a:lnTo>
                    <a:pt x="984769" y="889000"/>
                  </a:lnTo>
                  <a:lnTo>
                    <a:pt x="944548" y="914400"/>
                  </a:lnTo>
                  <a:lnTo>
                    <a:pt x="906678" y="952500"/>
                  </a:lnTo>
                  <a:lnTo>
                    <a:pt x="871668" y="990600"/>
                  </a:lnTo>
                  <a:lnTo>
                    <a:pt x="840029" y="1041400"/>
                  </a:lnTo>
                  <a:lnTo>
                    <a:pt x="822630" y="1066800"/>
                  </a:lnTo>
                  <a:lnTo>
                    <a:pt x="807329" y="1092200"/>
                  </a:lnTo>
                  <a:lnTo>
                    <a:pt x="794127" y="1130300"/>
                  </a:lnTo>
                  <a:lnTo>
                    <a:pt x="783024" y="1155700"/>
                  </a:lnTo>
                  <a:lnTo>
                    <a:pt x="774112" y="1193800"/>
                  </a:lnTo>
                  <a:lnTo>
                    <a:pt x="767480" y="1231900"/>
                  </a:lnTo>
                  <a:lnTo>
                    <a:pt x="763130" y="1257300"/>
                  </a:lnTo>
                  <a:lnTo>
                    <a:pt x="761060" y="1295400"/>
                  </a:lnTo>
                  <a:lnTo>
                    <a:pt x="682566" y="1358900"/>
                  </a:lnTo>
                  <a:close/>
                </a:path>
                <a:path w="3470909" h="2806700">
                  <a:moveTo>
                    <a:pt x="1469968" y="838200"/>
                  </a:moveTo>
                  <a:lnTo>
                    <a:pt x="1264851" y="838200"/>
                  </a:lnTo>
                  <a:lnTo>
                    <a:pt x="1264926" y="825500"/>
                  </a:lnTo>
                  <a:lnTo>
                    <a:pt x="1479540" y="825500"/>
                  </a:lnTo>
                  <a:lnTo>
                    <a:pt x="1469968" y="838200"/>
                  </a:lnTo>
                  <a:close/>
                </a:path>
                <a:path w="3470909" h="2806700">
                  <a:moveTo>
                    <a:pt x="1327171" y="1625600"/>
                  </a:moveTo>
                  <a:lnTo>
                    <a:pt x="1135816" y="1625600"/>
                  </a:lnTo>
                  <a:lnTo>
                    <a:pt x="1179013" y="1612900"/>
                  </a:lnTo>
                  <a:lnTo>
                    <a:pt x="1221603" y="1587500"/>
                  </a:lnTo>
                  <a:lnTo>
                    <a:pt x="1263168" y="1562100"/>
                  </a:lnTo>
                  <a:lnTo>
                    <a:pt x="1300901" y="1536700"/>
                  </a:lnTo>
                  <a:lnTo>
                    <a:pt x="1335742" y="1511300"/>
                  </a:lnTo>
                  <a:lnTo>
                    <a:pt x="1367692" y="1473200"/>
                  </a:lnTo>
                  <a:lnTo>
                    <a:pt x="1396750" y="1447800"/>
                  </a:lnTo>
                  <a:lnTo>
                    <a:pt x="1422916" y="1409700"/>
                  </a:lnTo>
                  <a:lnTo>
                    <a:pt x="1441359" y="1371600"/>
                  </a:lnTo>
                  <a:lnTo>
                    <a:pt x="1457432" y="1346200"/>
                  </a:lnTo>
                  <a:lnTo>
                    <a:pt x="1471133" y="1308100"/>
                  </a:lnTo>
                  <a:lnTo>
                    <a:pt x="1482464" y="1270000"/>
                  </a:lnTo>
                  <a:lnTo>
                    <a:pt x="1493331" y="1231900"/>
                  </a:lnTo>
                  <a:lnTo>
                    <a:pt x="1500039" y="1181100"/>
                  </a:lnTo>
                  <a:lnTo>
                    <a:pt x="1502586" y="1143000"/>
                  </a:lnTo>
                  <a:lnTo>
                    <a:pt x="1500975" y="1092200"/>
                  </a:lnTo>
                  <a:lnTo>
                    <a:pt x="1490426" y="1041400"/>
                  </a:lnTo>
                  <a:lnTo>
                    <a:pt x="1470765" y="990600"/>
                  </a:lnTo>
                  <a:lnTo>
                    <a:pt x="1443562" y="939800"/>
                  </a:lnTo>
                  <a:lnTo>
                    <a:pt x="1407268" y="889000"/>
                  </a:lnTo>
                  <a:lnTo>
                    <a:pt x="1266917" y="889000"/>
                  </a:lnTo>
                  <a:lnTo>
                    <a:pt x="1266025" y="876300"/>
                  </a:lnTo>
                  <a:lnTo>
                    <a:pt x="1265314" y="863600"/>
                  </a:lnTo>
                  <a:lnTo>
                    <a:pt x="1264839" y="850900"/>
                  </a:lnTo>
                  <a:lnTo>
                    <a:pt x="1264656" y="838200"/>
                  </a:lnTo>
                  <a:lnTo>
                    <a:pt x="1466522" y="838200"/>
                  </a:lnTo>
                  <a:lnTo>
                    <a:pt x="1510419" y="889000"/>
                  </a:lnTo>
                  <a:lnTo>
                    <a:pt x="1543562" y="952500"/>
                  </a:lnTo>
                  <a:lnTo>
                    <a:pt x="1557142" y="990600"/>
                  </a:lnTo>
                  <a:lnTo>
                    <a:pt x="1567867" y="1016000"/>
                  </a:lnTo>
                  <a:lnTo>
                    <a:pt x="1575736" y="1054100"/>
                  </a:lnTo>
                  <a:lnTo>
                    <a:pt x="1580749" y="1092200"/>
                  </a:lnTo>
                  <a:lnTo>
                    <a:pt x="1582991" y="1130300"/>
                  </a:lnTo>
                  <a:lnTo>
                    <a:pt x="1581282" y="1181100"/>
                  </a:lnTo>
                  <a:lnTo>
                    <a:pt x="1575676" y="1219200"/>
                  </a:lnTo>
                  <a:lnTo>
                    <a:pt x="1566228" y="1270000"/>
                  </a:lnTo>
                  <a:lnTo>
                    <a:pt x="1552990" y="1320800"/>
                  </a:lnTo>
                  <a:lnTo>
                    <a:pt x="1540743" y="1346200"/>
                  </a:lnTo>
                  <a:lnTo>
                    <a:pt x="1526447" y="1384300"/>
                  </a:lnTo>
                  <a:lnTo>
                    <a:pt x="1510104" y="1422400"/>
                  </a:lnTo>
                  <a:lnTo>
                    <a:pt x="1491712" y="1447800"/>
                  </a:lnTo>
                  <a:lnTo>
                    <a:pt x="1464405" y="1485900"/>
                  </a:lnTo>
                  <a:lnTo>
                    <a:pt x="1434297" y="1524000"/>
                  </a:lnTo>
                  <a:lnTo>
                    <a:pt x="1401389" y="1562100"/>
                  </a:lnTo>
                  <a:lnTo>
                    <a:pt x="1365680" y="1587500"/>
                  </a:lnTo>
                  <a:lnTo>
                    <a:pt x="1327171" y="1625600"/>
                  </a:lnTo>
                  <a:close/>
                </a:path>
                <a:path w="3470909" h="2806700">
                  <a:moveTo>
                    <a:pt x="2344791" y="876300"/>
                  </a:moveTo>
                  <a:lnTo>
                    <a:pt x="1638626" y="876300"/>
                  </a:lnTo>
                  <a:lnTo>
                    <a:pt x="1627388" y="863600"/>
                  </a:lnTo>
                  <a:lnTo>
                    <a:pt x="1621253" y="850900"/>
                  </a:lnTo>
                  <a:lnTo>
                    <a:pt x="2345583" y="850900"/>
                  </a:lnTo>
                  <a:lnTo>
                    <a:pt x="2345253" y="863600"/>
                  </a:lnTo>
                  <a:lnTo>
                    <a:pt x="2344791" y="876300"/>
                  </a:lnTo>
                  <a:close/>
                </a:path>
                <a:path w="3470909" h="2806700">
                  <a:moveTo>
                    <a:pt x="2308359" y="1041400"/>
                  </a:moveTo>
                  <a:lnTo>
                    <a:pt x="1645434" y="1041400"/>
                  </a:lnTo>
                  <a:lnTo>
                    <a:pt x="1653922" y="1028700"/>
                  </a:lnTo>
                  <a:lnTo>
                    <a:pt x="1657481" y="1016000"/>
                  </a:lnTo>
                  <a:lnTo>
                    <a:pt x="1663230" y="1003300"/>
                  </a:lnTo>
                  <a:lnTo>
                    <a:pt x="1665374" y="990600"/>
                  </a:lnTo>
                  <a:lnTo>
                    <a:pt x="1668199" y="977900"/>
                  </a:lnTo>
                  <a:lnTo>
                    <a:pt x="1668857" y="965200"/>
                  </a:lnTo>
                  <a:lnTo>
                    <a:pt x="1668666" y="952500"/>
                  </a:lnTo>
                  <a:lnTo>
                    <a:pt x="1667819" y="939800"/>
                  </a:lnTo>
                  <a:lnTo>
                    <a:pt x="1664618" y="927100"/>
                  </a:lnTo>
                  <a:lnTo>
                    <a:pt x="1662292" y="914400"/>
                  </a:lnTo>
                  <a:lnTo>
                    <a:pt x="1656185" y="901700"/>
                  </a:lnTo>
                  <a:lnTo>
                    <a:pt x="1652455" y="889000"/>
                  </a:lnTo>
                  <a:lnTo>
                    <a:pt x="1643640" y="876300"/>
                  </a:lnTo>
                  <a:lnTo>
                    <a:pt x="2344199" y="876300"/>
                  </a:lnTo>
                  <a:lnTo>
                    <a:pt x="2343475" y="889000"/>
                  </a:lnTo>
                  <a:lnTo>
                    <a:pt x="2342620" y="901700"/>
                  </a:lnTo>
                  <a:lnTo>
                    <a:pt x="2341634" y="901700"/>
                  </a:lnTo>
                  <a:lnTo>
                    <a:pt x="2340518" y="914400"/>
                  </a:lnTo>
                  <a:lnTo>
                    <a:pt x="2339271" y="927100"/>
                  </a:lnTo>
                  <a:lnTo>
                    <a:pt x="2337894" y="927100"/>
                  </a:lnTo>
                  <a:lnTo>
                    <a:pt x="2336388" y="939800"/>
                  </a:lnTo>
                  <a:lnTo>
                    <a:pt x="2334752" y="952500"/>
                  </a:lnTo>
                  <a:lnTo>
                    <a:pt x="2332988" y="952500"/>
                  </a:lnTo>
                  <a:lnTo>
                    <a:pt x="2331094" y="965200"/>
                  </a:lnTo>
                  <a:lnTo>
                    <a:pt x="2329073" y="977900"/>
                  </a:lnTo>
                  <a:lnTo>
                    <a:pt x="2326924" y="977900"/>
                  </a:lnTo>
                  <a:lnTo>
                    <a:pt x="2324649" y="990600"/>
                  </a:lnTo>
                  <a:lnTo>
                    <a:pt x="2322246" y="990600"/>
                  </a:lnTo>
                  <a:lnTo>
                    <a:pt x="2319718" y="1003300"/>
                  </a:lnTo>
                  <a:lnTo>
                    <a:pt x="2317065" y="1016000"/>
                  </a:lnTo>
                  <a:lnTo>
                    <a:pt x="2314287" y="1016000"/>
                  </a:lnTo>
                  <a:lnTo>
                    <a:pt x="2311385" y="1028700"/>
                  </a:lnTo>
                  <a:lnTo>
                    <a:pt x="2308359" y="1041400"/>
                  </a:lnTo>
                  <a:close/>
                </a:path>
                <a:path w="3470909" h="2806700">
                  <a:moveTo>
                    <a:pt x="1404001" y="901700"/>
                  </a:moveTo>
                  <a:lnTo>
                    <a:pt x="1267633" y="901700"/>
                  </a:lnTo>
                  <a:lnTo>
                    <a:pt x="1267259" y="889000"/>
                  </a:lnTo>
                  <a:lnTo>
                    <a:pt x="1407268" y="889000"/>
                  </a:lnTo>
                  <a:lnTo>
                    <a:pt x="1404001" y="901700"/>
                  </a:lnTo>
                  <a:close/>
                </a:path>
                <a:path w="3470909" h="2806700">
                  <a:moveTo>
                    <a:pt x="1390964" y="939800"/>
                  </a:moveTo>
                  <a:lnTo>
                    <a:pt x="1274156" y="939800"/>
                  </a:lnTo>
                  <a:lnTo>
                    <a:pt x="1272243" y="927100"/>
                  </a:lnTo>
                  <a:lnTo>
                    <a:pt x="1270470" y="914400"/>
                  </a:lnTo>
                  <a:lnTo>
                    <a:pt x="1268909" y="901700"/>
                  </a:lnTo>
                  <a:lnTo>
                    <a:pt x="1401042" y="901700"/>
                  </a:lnTo>
                  <a:lnTo>
                    <a:pt x="1398391" y="914400"/>
                  </a:lnTo>
                  <a:lnTo>
                    <a:pt x="1396048" y="914400"/>
                  </a:lnTo>
                  <a:lnTo>
                    <a:pt x="1394024" y="927100"/>
                  </a:lnTo>
                  <a:lnTo>
                    <a:pt x="1392330" y="927100"/>
                  </a:lnTo>
                  <a:lnTo>
                    <a:pt x="1390964" y="939800"/>
                  </a:lnTo>
                  <a:close/>
                </a:path>
                <a:path w="3470909" h="2806700">
                  <a:moveTo>
                    <a:pt x="1388836" y="965200"/>
                  </a:moveTo>
                  <a:lnTo>
                    <a:pt x="1278721" y="965200"/>
                  </a:lnTo>
                  <a:lnTo>
                    <a:pt x="1276351" y="952500"/>
                  </a:lnTo>
                  <a:lnTo>
                    <a:pt x="1275431" y="939800"/>
                  </a:lnTo>
                  <a:lnTo>
                    <a:pt x="1389929" y="939800"/>
                  </a:lnTo>
                  <a:lnTo>
                    <a:pt x="1389227" y="952500"/>
                  </a:lnTo>
                  <a:lnTo>
                    <a:pt x="1388863" y="952500"/>
                  </a:lnTo>
                  <a:lnTo>
                    <a:pt x="1388836" y="965200"/>
                  </a:lnTo>
                  <a:close/>
                </a:path>
                <a:path w="3470909" h="2806700">
                  <a:moveTo>
                    <a:pt x="1390776" y="990600"/>
                  </a:moveTo>
                  <a:lnTo>
                    <a:pt x="1287253" y="990600"/>
                  </a:lnTo>
                  <a:lnTo>
                    <a:pt x="1284256" y="977900"/>
                  </a:lnTo>
                  <a:lnTo>
                    <a:pt x="1281384" y="965200"/>
                  </a:lnTo>
                  <a:lnTo>
                    <a:pt x="1389148" y="965200"/>
                  </a:lnTo>
                  <a:lnTo>
                    <a:pt x="1389795" y="977900"/>
                  </a:lnTo>
                  <a:lnTo>
                    <a:pt x="1390776" y="990600"/>
                  </a:lnTo>
                  <a:close/>
                </a:path>
                <a:path w="3470909" h="2806700">
                  <a:moveTo>
                    <a:pt x="1393736" y="1003300"/>
                  </a:moveTo>
                  <a:lnTo>
                    <a:pt x="1289458" y="1003300"/>
                  </a:lnTo>
                  <a:lnTo>
                    <a:pt x="1288562" y="990600"/>
                  </a:lnTo>
                  <a:lnTo>
                    <a:pt x="1392089" y="990600"/>
                  </a:lnTo>
                  <a:lnTo>
                    <a:pt x="1393736" y="1003300"/>
                  </a:lnTo>
                  <a:close/>
                </a:path>
                <a:path w="3470909" h="2806700">
                  <a:moveTo>
                    <a:pt x="1450604" y="1244600"/>
                  </a:moveTo>
                  <a:lnTo>
                    <a:pt x="1433035" y="1231900"/>
                  </a:lnTo>
                  <a:lnTo>
                    <a:pt x="1416224" y="1206500"/>
                  </a:lnTo>
                  <a:lnTo>
                    <a:pt x="1400171" y="1193800"/>
                  </a:lnTo>
                  <a:lnTo>
                    <a:pt x="1365447" y="1155700"/>
                  </a:lnTo>
                  <a:lnTo>
                    <a:pt x="1346081" y="1117600"/>
                  </a:lnTo>
                  <a:lnTo>
                    <a:pt x="1344568" y="1117600"/>
                  </a:lnTo>
                  <a:lnTo>
                    <a:pt x="1334450" y="1104900"/>
                  </a:lnTo>
                  <a:lnTo>
                    <a:pt x="1326213" y="1092200"/>
                  </a:lnTo>
                  <a:lnTo>
                    <a:pt x="1318473" y="1066800"/>
                  </a:lnTo>
                  <a:lnTo>
                    <a:pt x="1311230" y="1054100"/>
                  </a:lnTo>
                  <a:lnTo>
                    <a:pt x="1305621" y="1041400"/>
                  </a:lnTo>
                  <a:lnTo>
                    <a:pt x="1300360" y="1028700"/>
                  </a:lnTo>
                  <a:lnTo>
                    <a:pt x="1295446" y="1016000"/>
                  </a:lnTo>
                  <a:lnTo>
                    <a:pt x="1290880" y="1003300"/>
                  </a:lnTo>
                  <a:lnTo>
                    <a:pt x="1395707" y="1003300"/>
                  </a:lnTo>
                  <a:lnTo>
                    <a:pt x="1397994" y="1016000"/>
                  </a:lnTo>
                  <a:lnTo>
                    <a:pt x="1400597" y="1016000"/>
                  </a:lnTo>
                  <a:lnTo>
                    <a:pt x="1403515" y="1028700"/>
                  </a:lnTo>
                  <a:lnTo>
                    <a:pt x="1406734" y="1028700"/>
                  </a:lnTo>
                  <a:lnTo>
                    <a:pt x="1410239" y="1041400"/>
                  </a:lnTo>
                  <a:lnTo>
                    <a:pt x="1418106" y="1041400"/>
                  </a:lnTo>
                  <a:lnTo>
                    <a:pt x="1422447" y="1054100"/>
                  </a:lnTo>
                  <a:lnTo>
                    <a:pt x="1427033" y="1054100"/>
                  </a:lnTo>
                  <a:lnTo>
                    <a:pt x="1431865" y="1066800"/>
                  </a:lnTo>
                  <a:lnTo>
                    <a:pt x="1442236" y="1066800"/>
                  </a:lnTo>
                  <a:lnTo>
                    <a:pt x="1447726" y="1079500"/>
                  </a:lnTo>
                  <a:lnTo>
                    <a:pt x="1459289" y="1079500"/>
                  </a:lnTo>
                  <a:lnTo>
                    <a:pt x="1463385" y="1117600"/>
                  </a:lnTo>
                  <a:lnTo>
                    <a:pt x="1463303" y="1168400"/>
                  </a:lnTo>
                  <a:lnTo>
                    <a:pt x="1459043" y="1206500"/>
                  </a:lnTo>
                  <a:lnTo>
                    <a:pt x="1450604" y="1244600"/>
                  </a:lnTo>
                  <a:close/>
                </a:path>
                <a:path w="3470909" h="2806700">
                  <a:moveTo>
                    <a:pt x="2031433" y="1333500"/>
                  </a:moveTo>
                  <a:lnTo>
                    <a:pt x="1589571" y="1333500"/>
                  </a:lnTo>
                  <a:lnTo>
                    <a:pt x="1599637" y="1295400"/>
                  </a:lnTo>
                  <a:lnTo>
                    <a:pt x="1607822" y="1270000"/>
                  </a:lnTo>
                  <a:lnTo>
                    <a:pt x="1614128" y="1231900"/>
                  </a:lnTo>
                  <a:lnTo>
                    <a:pt x="1618554" y="1206500"/>
                  </a:lnTo>
                  <a:lnTo>
                    <a:pt x="1621076" y="1168400"/>
                  </a:lnTo>
                  <a:lnTo>
                    <a:pt x="1621673" y="1130300"/>
                  </a:lnTo>
                  <a:lnTo>
                    <a:pt x="1620343" y="1104900"/>
                  </a:lnTo>
                  <a:lnTo>
                    <a:pt x="1617088" y="1066800"/>
                  </a:lnTo>
                  <a:lnTo>
                    <a:pt x="1623619" y="1066800"/>
                  </a:lnTo>
                  <a:lnTo>
                    <a:pt x="1629623" y="1054100"/>
                  </a:lnTo>
                  <a:lnTo>
                    <a:pt x="1640574" y="1041400"/>
                  </a:lnTo>
                  <a:lnTo>
                    <a:pt x="2305212" y="1041400"/>
                  </a:lnTo>
                  <a:lnTo>
                    <a:pt x="2301943" y="1054100"/>
                  </a:lnTo>
                  <a:lnTo>
                    <a:pt x="2298552" y="1054100"/>
                  </a:lnTo>
                  <a:lnTo>
                    <a:pt x="2295042" y="1066800"/>
                  </a:lnTo>
                  <a:lnTo>
                    <a:pt x="2291413" y="1079500"/>
                  </a:lnTo>
                  <a:lnTo>
                    <a:pt x="2287665" y="1079500"/>
                  </a:lnTo>
                  <a:lnTo>
                    <a:pt x="2283799" y="1092200"/>
                  </a:lnTo>
                  <a:lnTo>
                    <a:pt x="2279817" y="1092200"/>
                  </a:lnTo>
                  <a:lnTo>
                    <a:pt x="2275720" y="1104900"/>
                  </a:lnTo>
                  <a:lnTo>
                    <a:pt x="2271508" y="1117600"/>
                  </a:lnTo>
                  <a:lnTo>
                    <a:pt x="2267182" y="1117600"/>
                  </a:lnTo>
                  <a:lnTo>
                    <a:pt x="2262744" y="1130300"/>
                  </a:lnTo>
                  <a:lnTo>
                    <a:pt x="2258195" y="1130300"/>
                  </a:lnTo>
                  <a:lnTo>
                    <a:pt x="2253536" y="1143000"/>
                  </a:lnTo>
                  <a:lnTo>
                    <a:pt x="2248767" y="1143000"/>
                  </a:lnTo>
                  <a:lnTo>
                    <a:pt x="2243890" y="1155700"/>
                  </a:lnTo>
                  <a:lnTo>
                    <a:pt x="2238907" y="1155700"/>
                  </a:lnTo>
                  <a:lnTo>
                    <a:pt x="2233819" y="1168400"/>
                  </a:lnTo>
                  <a:lnTo>
                    <a:pt x="2228625" y="1168400"/>
                  </a:lnTo>
                  <a:lnTo>
                    <a:pt x="2223328" y="1181100"/>
                  </a:lnTo>
                  <a:lnTo>
                    <a:pt x="2217930" y="1181100"/>
                  </a:lnTo>
                  <a:lnTo>
                    <a:pt x="2212432" y="1193800"/>
                  </a:lnTo>
                  <a:lnTo>
                    <a:pt x="2206834" y="1193800"/>
                  </a:lnTo>
                  <a:lnTo>
                    <a:pt x="2201138" y="1206500"/>
                  </a:lnTo>
                  <a:lnTo>
                    <a:pt x="2195347" y="1206500"/>
                  </a:lnTo>
                  <a:lnTo>
                    <a:pt x="2189461" y="1219200"/>
                  </a:lnTo>
                  <a:lnTo>
                    <a:pt x="2183480" y="1219200"/>
                  </a:lnTo>
                  <a:lnTo>
                    <a:pt x="2177407" y="1231900"/>
                  </a:lnTo>
                  <a:lnTo>
                    <a:pt x="2171245" y="1231900"/>
                  </a:lnTo>
                  <a:lnTo>
                    <a:pt x="2164994" y="1244600"/>
                  </a:lnTo>
                  <a:lnTo>
                    <a:pt x="2158654" y="1244600"/>
                  </a:lnTo>
                  <a:lnTo>
                    <a:pt x="2152228" y="1257300"/>
                  </a:lnTo>
                  <a:lnTo>
                    <a:pt x="2139127" y="1257300"/>
                  </a:lnTo>
                  <a:lnTo>
                    <a:pt x="2132452" y="1270000"/>
                  </a:lnTo>
                  <a:lnTo>
                    <a:pt x="2125698" y="1270000"/>
                  </a:lnTo>
                  <a:lnTo>
                    <a:pt x="2118867" y="1282700"/>
                  </a:lnTo>
                  <a:lnTo>
                    <a:pt x="2104977" y="1282700"/>
                  </a:lnTo>
                  <a:lnTo>
                    <a:pt x="2097921" y="1295400"/>
                  </a:lnTo>
                  <a:lnTo>
                    <a:pt x="2083600" y="1295400"/>
                  </a:lnTo>
                  <a:lnTo>
                    <a:pt x="2076336" y="1308100"/>
                  </a:lnTo>
                  <a:lnTo>
                    <a:pt x="2061613" y="1308100"/>
                  </a:lnTo>
                  <a:lnTo>
                    <a:pt x="2054158" y="1320800"/>
                  </a:lnTo>
                  <a:lnTo>
                    <a:pt x="2039064" y="1320800"/>
                  </a:lnTo>
                  <a:lnTo>
                    <a:pt x="2031433" y="1333500"/>
                  </a:lnTo>
                  <a:close/>
                </a:path>
                <a:path w="3470909" h="2806700">
                  <a:moveTo>
                    <a:pt x="125888" y="2171700"/>
                  </a:moveTo>
                  <a:lnTo>
                    <a:pt x="0" y="2019300"/>
                  </a:lnTo>
                  <a:lnTo>
                    <a:pt x="897358" y="1244600"/>
                  </a:lnTo>
                  <a:lnTo>
                    <a:pt x="1116700" y="1435100"/>
                  </a:lnTo>
                  <a:lnTo>
                    <a:pt x="844204" y="1435100"/>
                  </a:lnTo>
                  <a:lnTo>
                    <a:pt x="833760" y="1447800"/>
                  </a:lnTo>
                  <a:lnTo>
                    <a:pt x="813953" y="1447800"/>
                  </a:lnTo>
                  <a:lnTo>
                    <a:pt x="804693" y="1460500"/>
                  </a:lnTo>
                  <a:lnTo>
                    <a:pt x="795864" y="1460500"/>
                  </a:lnTo>
                  <a:lnTo>
                    <a:pt x="815578" y="1498600"/>
                  </a:lnTo>
                  <a:lnTo>
                    <a:pt x="839588" y="1536700"/>
                  </a:lnTo>
                  <a:lnTo>
                    <a:pt x="853940" y="1549400"/>
                  </a:lnTo>
                  <a:lnTo>
                    <a:pt x="742806" y="1549400"/>
                  </a:lnTo>
                  <a:lnTo>
                    <a:pt x="740730" y="1562100"/>
                  </a:lnTo>
                  <a:lnTo>
                    <a:pt x="739421" y="1574800"/>
                  </a:lnTo>
                  <a:lnTo>
                    <a:pt x="738881" y="1587500"/>
                  </a:lnTo>
                  <a:lnTo>
                    <a:pt x="739071" y="1600200"/>
                  </a:lnTo>
                  <a:lnTo>
                    <a:pt x="739642" y="1600200"/>
                  </a:lnTo>
                  <a:lnTo>
                    <a:pt x="740594" y="1612900"/>
                  </a:lnTo>
                  <a:lnTo>
                    <a:pt x="741926" y="1612900"/>
                  </a:lnTo>
                  <a:lnTo>
                    <a:pt x="743631" y="1625600"/>
                  </a:lnTo>
                  <a:lnTo>
                    <a:pt x="745703" y="1638300"/>
                  </a:lnTo>
                  <a:lnTo>
                    <a:pt x="748140" y="1638300"/>
                  </a:lnTo>
                  <a:lnTo>
                    <a:pt x="750943" y="1651000"/>
                  </a:lnTo>
                  <a:lnTo>
                    <a:pt x="754098" y="1651000"/>
                  </a:lnTo>
                  <a:lnTo>
                    <a:pt x="757590" y="1663700"/>
                  </a:lnTo>
                  <a:lnTo>
                    <a:pt x="761419" y="1663700"/>
                  </a:lnTo>
                  <a:lnTo>
                    <a:pt x="765586" y="1676400"/>
                  </a:lnTo>
                  <a:lnTo>
                    <a:pt x="770069" y="1676400"/>
                  </a:lnTo>
                  <a:lnTo>
                    <a:pt x="774848" y="1689100"/>
                  </a:lnTo>
                  <a:lnTo>
                    <a:pt x="779922" y="1689100"/>
                  </a:lnTo>
                  <a:lnTo>
                    <a:pt x="785292" y="1701800"/>
                  </a:lnTo>
                  <a:lnTo>
                    <a:pt x="790931" y="1701800"/>
                  </a:lnTo>
                  <a:lnTo>
                    <a:pt x="796812" y="1714500"/>
                  </a:lnTo>
                  <a:lnTo>
                    <a:pt x="809303" y="1714500"/>
                  </a:lnTo>
                  <a:lnTo>
                    <a:pt x="815882" y="1727200"/>
                  </a:lnTo>
                  <a:lnTo>
                    <a:pt x="836699" y="1727200"/>
                  </a:lnTo>
                  <a:lnTo>
                    <a:pt x="843963" y="1739900"/>
                  </a:lnTo>
                  <a:lnTo>
                    <a:pt x="1001413" y="1739900"/>
                  </a:lnTo>
                  <a:lnTo>
                    <a:pt x="1027228" y="1752600"/>
                  </a:lnTo>
                  <a:lnTo>
                    <a:pt x="1477846" y="1752600"/>
                  </a:lnTo>
                  <a:lnTo>
                    <a:pt x="1764548" y="1993900"/>
                  </a:lnTo>
                  <a:lnTo>
                    <a:pt x="330266" y="1993900"/>
                  </a:lnTo>
                  <a:lnTo>
                    <a:pt x="125888" y="2171700"/>
                  </a:lnTo>
                  <a:close/>
                </a:path>
                <a:path w="3470909" h="2806700">
                  <a:moveTo>
                    <a:pt x="2000374" y="1346200"/>
                  </a:moveTo>
                  <a:lnTo>
                    <a:pt x="1612972" y="1346200"/>
                  </a:lnTo>
                  <a:lnTo>
                    <a:pt x="1605122" y="1333500"/>
                  </a:lnTo>
                  <a:lnTo>
                    <a:pt x="2008214" y="1333500"/>
                  </a:lnTo>
                  <a:lnTo>
                    <a:pt x="2000374" y="1346200"/>
                  </a:lnTo>
                  <a:close/>
                </a:path>
                <a:path w="3470909" h="2806700">
                  <a:moveTo>
                    <a:pt x="1960499" y="1358900"/>
                  </a:moveTo>
                  <a:lnTo>
                    <a:pt x="1644823" y="1358900"/>
                  </a:lnTo>
                  <a:lnTo>
                    <a:pt x="1636797" y="1346200"/>
                  </a:lnTo>
                  <a:lnTo>
                    <a:pt x="1968556" y="1346200"/>
                  </a:lnTo>
                  <a:lnTo>
                    <a:pt x="1960499" y="1358900"/>
                  </a:lnTo>
                  <a:close/>
                </a:path>
                <a:path w="3470909" h="2806700">
                  <a:moveTo>
                    <a:pt x="1911425" y="1371600"/>
                  </a:moveTo>
                  <a:lnTo>
                    <a:pt x="1693740" y="1371600"/>
                  </a:lnTo>
                  <a:lnTo>
                    <a:pt x="1685507" y="1358900"/>
                  </a:lnTo>
                  <a:lnTo>
                    <a:pt x="1919681" y="1358900"/>
                  </a:lnTo>
                  <a:lnTo>
                    <a:pt x="1911425" y="1371600"/>
                  </a:lnTo>
                  <a:close/>
                </a:path>
                <a:path w="3470909" h="2806700">
                  <a:moveTo>
                    <a:pt x="1100130" y="1587500"/>
                  </a:moveTo>
                  <a:lnTo>
                    <a:pt x="1055841" y="1587500"/>
                  </a:lnTo>
                  <a:lnTo>
                    <a:pt x="1055501" y="1574800"/>
                  </a:lnTo>
                  <a:lnTo>
                    <a:pt x="1054364" y="1562100"/>
                  </a:lnTo>
                  <a:lnTo>
                    <a:pt x="1052430" y="1549400"/>
                  </a:lnTo>
                  <a:lnTo>
                    <a:pt x="1049698" y="1536700"/>
                  </a:lnTo>
                  <a:lnTo>
                    <a:pt x="1046202" y="1536700"/>
                  </a:lnTo>
                  <a:lnTo>
                    <a:pt x="1041972" y="1524000"/>
                  </a:lnTo>
                  <a:lnTo>
                    <a:pt x="1037008" y="1511300"/>
                  </a:lnTo>
                  <a:lnTo>
                    <a:pt x="1031310" y="1498600"/>
                  </a:lnTo>
                  <a:lnTo>
                    <a:pt x="1024940" y="1498600"/>
                  </a:lnTo>
                  <a:lnTo>
                    <a:pt x="1017958" y="1485900"/>
                  </a:lnTo>
                  <a:lnTo>
                    <a:pt x="1010365" y="1473200"/>
                  </a:lnTo>
                  <a:lnTo>
                    <a:pt x="1002161" y="1473200"/>
                  </a:lnTo>
                  <a:lnTo>
                    <a:pt x="993432" y="1460500"/>
                  </a:lnTo>
                  <a:lnTo>
                    <a:pt x="984263" y="1460500"/>
                  </a:lnTo>
                  <a:lnTo>
                    <a:pt x="974655" y="1447800"/>
                  </a:lnTo>
                  <a:lnTo>
                    <a:pt x="964608" y="1447800"/>
                  </a:lnTo>
                  <a:lnTo>
                    <a:pt x="954225" y="1435100"/>
                  </a:lnTo>
                  <a:lnTo>
                    <a:pt x="1116700" y="1435100"/>
                  </a:lnTo>
                  <a:lnTo>
                    <a:pt x="1233683" y="1536700"/>
                  </a:lnTo>
                  <a:lnTo>
                    <a:pt x="1189901" y="1562100"/>
                  </a:lnTo>
                  <a:lnTo>
                    <a:pt x="1100130" y="1587500"/>
                  </a:lnTo>
                  <a:close/>
                </a:path>
                <a:path w="3470909" h="2806700">
                  <a:moveTo>
                    <a:pt x="1100237" y="1714500"/>
                  </a:moveTo>
                  <a:lnTo>
                    <a:pt x="1012254" y="1714500"/>
                  </a:lnTo>
                  <a:lnTo>
                    <a:pt x="998526" y="1701800"/>
                  </a:lnTo>
                  <a:lnTo>
                    <a:pt x="946343" y="1701800"/>
                  </a:lnTo>
                  <a:lnTo>
                    <a:pt x="921099" y="1689100"/>
                  </a:lnTo>
                  <a:lnTo>
                    <a:pt x="896420" y="1676400"/>
                  </a:lnTo>
                  <a:lnTo>
                    <a:pt x="886271" y="1676400"/>
                  </a:lnTo>
                  <a:lnTo>
                    <a:pt x="876290" y="1663700"/>
                  </a:lnTo>
                  <a:lnTo>
                    <a:pt x="866475" y="1663700"/>
                  </a:lnTo>
                  <a:lnTo>
                    <a:pt x="856829" y="1651000"/>
                  </a:lnTo>
                  <a:lnTo>
                    <a:pt x="824244" y="1638300"/>
                  </a:lnTo>
                  <a:lnTo>
                    <a:pt x="794853" y="1600200"/>
                  </a:lnTo>
                  <a:lnTo>
                    <a:pt x="768655" y="1574800"/>
                  </a:lnTo>
                  <a:lnTo>
                    <a:pt x="745650" y="1549400"/>
                  </a:lnTo>
                  <a:lnTo>
                    <a:pt x="853940" y="1549400"/>
                  </a:lnTo>
                  <a:lnTo>
                    <a:pt x="868292" y="1562100"/>
                  </a:lnTo>
                  <a:lnTo>
                    <a:pt x="902094" y="1587500"/>
                  </a:lnTo>
                  <a:lnTo>
                    <a:pt x="936632" y="1612900"/>
                  </a:lnTo>
                  <a:lnTo>
                    <a:pt x="972925" y="1625600"/>
                  </a:lnTo>
                  <a:lnTo>
                    <a:pt x="1327171" y="1625600"/>
                  </a:lnTo>
                  <a:lnTo>
                    <a:pt x="1283838" y="1651000"/>
                  </a:lnTo>
                  <a:lnTo>
                    <a:pt x="1239100" y="1676400"/>
                  </a:lnTo>
                  <a:lnTo>
                    <a:pt x="1100237" y="1714500"/>
                  </a:lnTo>
                  <a:close/>
                </a:path>
                <a:path w="3470909" h="2806700">
                  <a:moveTo>
                    <a:pt x="1477846" y="1752600"/>
                  </a:moveTo>
                  <a:lnTo>
                    <a:pt x="1097834" y="1752600"/>
                  </a:lnTo>
                  <a:lnTo>
                    <a:pt x="1274124" y="1701800"/>
                  </a:lnTo>
                  <a:lnTo>
                    <a:pt x="1316292" y="1676400"/>
                  </a:lnTo>
                  <a:lnTo>
                    <a:pt x="1357130" y="1651000"/>
                  </a:lnTo>
                  <a:lnTo>
                    <a:pt x="1477846" y="1752600"/>
                  </a:lnTo>
                  <a:close/>
                </a:path>
                <a:path w="3470909" h="2806700">
                  <a:moveTo>
                    <a:pt x="721948" y="2806700"/>
                  </a:moveTo>
                  <a:lnTo>
                    <a:pt x="330266" y="2806700"/>
                  </a:lnTo>
                  <a:lnTo>
                    <a:pt x="330266" y="1993900"/>
                  </a:lnTo>
                  <a:lnTo>
                    <a:pt x="1464441" y="1993900"/>
                  </a:lnTo>
                  <a:lnTo>
                    <a:pt x="1464441" y="2260600"/>
                  </a:lnTo>
                  <a:lnTo>
                    <a:pt x="721948" y="2260600"/>
                  </a:lnTo>
                  <a:lnTo>
                    <a:pt x="721948" y="2806700"/>
                  </a:lnTo>
                  <a:close/>
                </a:path>
                <a:path w="3470909" h="2806700">
                  <a:moveTo>
                    <a:pt x="1668829" y="2171700"/>
                  </a:moveTo>
                  <a:lnTo>
                    <a:pt x="1464441" y="1993900"/>
                  </a:lnTo>
                  <a:lnTo>
                    <a:pt x="1764548" y="1993900"/>
                  </a:lnTo>
                  <a:lnTo>
                    <a:pt x="1794727" y="2019300"/>
                  </a:lnTo>
                  <a:lnTo>
                    <a:pt x="1668829" y="2171700"/>
                  </a:lnTo>
                  <a:close/>
                </a:path>
                <a:path w="3470909" h="2806700">
                  <a:moveTo>
                    <a:pt x="1464441" y="2806700"/>
                  </a:moveTo>
                  <a:lnTo>
                    <a:pt x="1072731" y="2806700"/>
                  </a:lnTo>
                  <a:lnTo>
                    <a:pt x="1072731" y="2260600"/>
                  </a:lnTo>
                  <a:lnTo>
                    <a:pt x="1464441" y="2260600"/>
                  </a:lnTo>
                  <a:lnTo>
                    <a:pt x="1464441" y="2806700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5848" y="2486816"/>
            <a:ext cx="8829675" cy="1583690"/>
          </a:xfrm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pc="760">
                <a:latin typeface="Tahoma"/>
                <a:cs typeface="Tahoma"/>
              </a:rPr>
              <a:t>AN </a:t>
            </a:r>
            <a:r>
              <a:rPr dirty="0" spc="495">
                <a:latin typeface="Tahoma"/>
                <a:cs typeface="Tahoma"/>
              </a:rPr>
              <a:t>OVERVIEW </a:t>
            </a:r>
            <a:r>
              <a:rPr dirty="0" spc="459">
                <a:latin typeface="Tahoma"/>
                <a:cs typeface="Tahoma"/>
              </a:rPr>
              <a:t>OF </a:t>
            </a:r>
            <a:r>
              <a:rPr dirty="0" spc="420">
                <a:latin typeface="Tahoma"/>
                <a:cs typeface="Tahoma"/>
              </a:rPr>
              <a:t>THE </a:t>
            </a:r>
            <a:r>
              <a:rPr dirty="0" spc="425">
                <a:latin typeface="Tahoma"/>
                <a:cs typeface="Tahoma"/>
              </a:rPr>
              <a:t> </a:t>
            </a:r>
            <a:r>
              <a:rPr dirty="0" spc="560">
                <a:latin typeface="Tahoma"/>
                <a:cs typeface="Tahoma"/>
              </a:rPr>
              <a:t>REAL</a:t>
            </a:r>
            <a:r>
              <a:rPr dirty="0" spc="-229">
                <a:latin typeface="Tahoma"/>
                <a:cs typeface="Tahoma"/>
              </a:rPr>
              <a:t> </a:t>
            </a:r>
            <a:r>
              <a:rPr dirty="0" spc="400">
                <a:latin typeface="Tahoma"/>
                <a:cs typeface="Tahoma"/>
              </a:rPr>
              <a:t>ESTATE</a:t>
            </a:r>
            <a:r>
              <a:rPr dirty="0" spc="-229">
                <a:latin typeface="Tahoma"/>
                <a:cs typeface="Tahoma"/>
              </a:rPr>
              <a:t> </a:t>
            </a:r>
            <a:r>
              <a:rPr dirty="0" spc="385">
                <a:latin typeface="Tahoma"/>
                <a:cs typeface="Tahoma"/>
              </a:rPr>
              <a:t>INDUSTRY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5848" y="4551000"/>
            <a:ext cx="9127490" cy="295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industry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be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divided into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several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parts: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development,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Sales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marketing,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Brokerage,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management,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Lending,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Professional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services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(law,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accounting,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etc.).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Companies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specializing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in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property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management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assist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investors with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renting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out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their buildings. Their responsibilities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include collecting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monthly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 payments,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displaying the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premises,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addressing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issues, making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repairs,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dealing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with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lessees.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2383365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3"/>
                  </a:moveTo>
                  <a:lnTo>
                    <a:pt x="0" y="0"/>
                  </a:lnTo>
                  <a:lnTo>
                    <a:pt x="14148462" y="7903633"/>
                  </a:lnTo>
                  <a:lnTo>
                    <a:pt x="0" y="7903633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700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428" y="3033346"/>
              <a:ext cx="4046854" cy="3149600"/>
            </a:xfrm>
            <a:custGeom>
              <a:avLst/>
              <a:gdLst/>
              <a:ahLst/>
              <a:cxnLst/>
              <a:rect l="l" t="t" r="r" b="b"/>
              <a:pathLst>
                <a:path w="4046854" h="3149600">
                  <a:moveTo>
                    <a:pt x="1344174" y="850900"/>
                  </a:moveTo>
                  <a:lnTo>
                    <a:pt x="1122709" y="850900"/>
                  </a:lnTo>
                  <a:lnTo>
                    <a:pt x="1103472" y="800100"/>
                  </a:lnTo>
                  <a:lnTo>
                    <a:pt x="1088150" y="762000"/>
                  </a:lnTo>
                  <a:lnTo>
                    <a:pt x="1076950" y="711200"/>
                  </a:lnTo>
                  <a:lnTo>
                    <a:pt x="1070078" y="660400"/>
                  </a:lnTo>
                  <a:lnTo>
                    <a:pt x="1067741" y="596900"/>
                  </a:lnTo>
                  <a:lnTo>
                    <a:pt x="1069573" y="558800"/>
                  </a:lnTo>
                  <a:lnTo>
                    <a:pt x="1074979" y="508000"/>
                  </a:lnTo>
                  <a:lnTo>
                    <a:pt x="1083822" y="457200"/>
                  </a:lnTo>
                  <a:lnTo>
                    <a:pt x="1095966" y="419100"/>
                  </a:lnTo>
                  <a:lnTo>
                    <a:pt x="1111274" y="381000"/>
                  </a:lnTo>
                  <a:lnTo>
                    <a:pt x="1129610" y="330200"/>
                  </a:lnTo>
                  <a:lnTo>
                    <a:pt x="1150838" y="292100"/>
                  </a:lnTo>
                  <a:lnTo>
                    <a:pt x="1174821" y="254000"/>
                  </a:lnTo>
                  <a:lnTo>
                    <a:pt x="1201423" y="215900"/>
                  </a:lnTo>
                  <a:lnTo>
                    <a:pt x="1230507" y="190500"/>
                  </a:lnTo>
                  <a:lnTo>
                    <a:pt x="1261937" y="152400"/>
                  </a:lnTo>
                  <a:lnTo>
                    <a:pt x="1295577" y="127000"/>
                  </a:lnTo>
                  <a:lnTo>
                    <a:pt x="1331290" y="101600"/>
                  </a:lnTo>
                  <a:lnTo>
                    <a:pt x="1368940" y="76200"/>
                  </a:lnTo>
                  <a:lnTo>
                    <a:pt x="1408390" y="50800"/>
                  </a:lnTo>
                  <a:lnTo>
                    <a:pt x="1449504" y="38100"/>
                  </a:lnTo>
                  <a:lnTo>
                    <a:pt x="1492146" y="25400"/>
                  </a:lnTo>
                  <a:lnTo>
                    <a:pt x="1581467" y="0"/>
                  </a:lnTo>
                  <a:lnTo>
                    <a:pt x="1769149" y="0"/>
                  </a:lnTo>
                  <a:lnTo>
                    <a:pt x="1858545" y="25400"/>
                  </a:lnTo>
                  <a:lnTo>
                    <a:pt x="1901219" y="38100"/>
                  </a:lnTo>
                  <a:lnTo>
                    <a:pt x="1942361" y="50800"/>
                  </a:lnTo>
                  <a:lnTo>
                    <a:pt x="1981836" y="76200"/>
                  </a:lnTo>
                  <a:lnTo>
                    <a:pt x="2019507" y="101600"/>
                  </a:lnTo>
                  <a:lnTo>
                    <a:pt x="2055238" y="127000"/>
                  </a:lnTo>
                  <a:lnTo>
                    <a:pt x="2088893" y="152400"/>
                  </a:lnTo>
                  <a:lnTo>
                    <a:pt x="2120336" y="190500"/>
                  </a:lnTo>
                  <a:lnTo>
                    <a:pt x="1627153" y="190500"/>
                  </a:lnTo>
                  <a:lnTo>
                    <a:pt x="1580656" y="203200"/>
                  </a:lnTo>
                  <a:lnTo>
                    <a:pt x="1536081" y="215900"/>
                  </a:lnTo>
                  <a:lnTo>
                    <a:pt x="1493743" y="228600"/>
                  </a:lnTo>
                  <a:lnTo>
                    <a:pt x="1453952" y="254000"/>
                  </a:lnTo>
                  <a:lnTo>
                    <a:pt x="1417023" y="279400"/>
                  </a:lnTo>
                  <a:lnTo>
                    <a:pt x="1383267" y="304800"/>
                  </a:lnTo>
                  <a:lnTo>
                    <a:pt x="1352998" y="342900"/>
                  </a:lnTo>
                  <a:lnTo>
                    <a:pt x="1326528" y="381000"/>
                  </a:lnTo>
                  <a:lnTo>
                    <a:pt x="1304169" y="419100"/>
                  </a:lnTo>
                  <a:lnTo>
                    <a:pt x="1286235" y="457200"/>
                  </a:lnTo>
                  <a:lnTo>
                    <a:pt x="1273037" y="508000"/>
                  </a:lnTo>
                  <a:lnTo>
                    <a:pt x="1264890" y="558800"/>
                  </a:lnTo>
                  <a:lnTo>
                    <a:pt x="1262104" y="596900"/>
                  </a:lnTo>
                  <a:lnTo>
                    <a:pt x="1264890" y="647700"/>
                  </a:lnTo>
                  <a:lnTo>
                    <a:pt x="1273037" y="698500"/>
                  </a:lnTo>
                  <a:lnTo>
                    <a:pt x="1286235" y="736600"/>
                  </a:lnTo>
                  <a:lnTo>
                    <a:pt x="1304169" y="787400"/>
                  </a:lnTo>
                  <a:lnTo>
                    <a:pt x="1326528" y="825500"/>
                  </a:lnTo>
                  <a:lnTo>
                    <a:pt x="1344174" y="850900"/>
                  </a:lnTo>
                  <a:close/>
                </a:path>
                <a:path w="4046854" h="3149600">
                  <a:moveTo>
                    <a:pt x="2226303" y="1016000"/>
                  </a:moveTo>
                  <a:lnTo>
                    <a:pt x="1723441" y="1016000"/>
                  </a:lnTo>
                  <a:lnTo>
                    <a:pt x="1770000" y="1003300"/>
                  </a:lnTo>
                  <a:lnTo>
                    <a:pt x="1814626" y="990600"/>
                  </a:lnTo>
                  <a:lnTo>
                    <a:pt x="1857009" y="977900"/>
                  </a:lnTo>
                  <a:lnTo>
                    <a:pt x="1896834" y="952500"/>
                  </a:lnTo>
                  <a:lnTo>
                    <a:pt x="1933792" y="927100"/>
                  </a:lnTo>
                  <a:lnTo>
                    <a:pt x="1967570" y="889000"/>
                  </a:lnTo>
                  <a:lnTo>
                    <a:pt x="1997856" y="863600"/>
                  </a:lnTo>
                  <a:lnTo>
                    <a:pt x="2024338" y="825500"/>
                  </a:lnTo>
                  <a:lnTo>
                    <a:pt x="2046705" y="787400"/>
                  </a:lnTo>
                  <a:lnTo>
                    <a:pt x="2064644" y="736600"/>
                  </a:lnTo>
                  <a:lnTo>
                    <a:pt x="2077844" y="698500"/>
                  </a:lnTo>
                  <a:lnTo>
                    <a:pt x="2085992" y="647700"/>
                  </a:lnTo>
                  <a:lnTo>
                    <a:pt x="2088778" y="596900"/>
                  </a:lnTo>
                  <a:lnTo>
                    <a:pt x="2085992" y="558800"/>
                  </a:lnTo>
                  <a:lnTo>
                    <a:pt x="2077844" y="508000"/>
                  </a:lnTo>
                  <a:lnTo>
                    <a:pt x="2064644" y="457200"/>
                  </a:lnTo>
                  <a:lnTo>
                    <a:pt x="2046705" y="419100"/>
                  </a:lnTo>
                  <a:lnTo>
                    <a:pt x="2024338" y="381000"/>
                  </a:lnTo>
                  <a:lnTo>
                    <a:pt x="1997856" y="342900"/>
                  </a:lnTo>
                  <a:lnTo>
                    <a:pt x="1967570" y="304800"/>
                  </a:lnTo>
                  <a:lnTo>
                    <a:pt x="1933792" y="279400"/>
                  </a:lnTo>
                  <a:lnTo>
                    <a:pt x="1896834" y="254000"/>
                  </a:lnTo>
                  <a:lnTo>
                    <a:pt x="1857009" y="228600"/>
                  </a:lnTo>
                  <a:lnTo>
                    <a:pt x="1814626" y="215900"/>
                  </a:lnTo>
                  <a:lnTo>
                    <a:pt x="1770000" y="203200"/>
                  </a:lnTo>
                  <a:lnTo>
                    <a:pt x="1723441" y="190500"/>
                  </a:lnTo>
                  <a:lnTo>
                    <a:pt x="2120336" y="190500"/>
                  </a:lnTo>
                  <a:lnTo>
                    <a:pt x="2149431" y="215900"/>
                  </a:lnTo>
                  <a:lnTo>
                    <a:pt x="2176041" y="254000"/>
                  </a:lnTo>
                  <a:lnTo>
                    <a:pt x="2200031" y="292100"/>
                  </a:lnTo>
                  <a:lnTo>
                    <a:pt x="2221263" y="330200"/>
                  </a:lnTo>
                  <a:lnTo>
                    <a:pt x="2239603" y="381000"/>
                  </a:lnTo>
                  <a:lnTo>
                    <a:pt x="2254914" y="419100"/>
                  </a:lnTo>
                  <a:lnTo>
                    <a:pt x="2267059" y="457200"/>
                  </a:lnTo>
                  <a:lnTo>
                    <a:pt x="2275903" y="508000"/>
                  </a:lnTo>
                  <a:lnTo>
                    <a:pt x="2281309" y="558800"/>
                  </a:lnTo>
                  <a:lnTo>
                    <a:pt x="2283141" y="596900"/>
                  </a:lnTo>
                  <a:lnTo>
                    <a:pt x="2281273" y="647700"/>
                  </a:lnTo>
                  <a:lnTo>
                    <a:pt x="2275783" y="698500"/>
                  </a:lnTo>
                  <a:lnTo>
                    <a:pt x="2266845" y="736600"/>
                  </a:lnTo>
                  <a:lnTo>
                    <a:pt x="2254630" y="787400"/>
                  </a:lnTo>
                  <a:lnTo>
                    <a:pt x="2239310" y="825500"/>
                  </a:lnTo>
                  <a:lnTo>
                    <a:pt x="2432424" y="825500"/>
                  </a:lnTo>
                  <a:lnTo>
                    <a:pt x="2399424" y="850900"/>
                  </a:lnTo>
                  <a:lnTo>
                    <a:pt x="2366778" y="889000"/>
                  </a:lnTo>
                  <a:lnTo>
                    <a:pt x="2302541" y="939800"/>
                  </a:lnTo>
                  <a:lnTo>
                    <a:pt x="2226303" y="1016000"/>
                  </a:lnTo>
                  <a:close/>
                </a:path>
                <a:path w="4046854" h="3149600">
                  <a:moveTo>
                    <a:pt x="3527935" y="241300"/>
                  </a:moveTo>
                  <a:lnTo>
                    <a:pt x="3244529" y="241300"/>
                  </a:lnTo>
                  <a:lnTo>
                    <a:pt x="3290162" y="228600"/>
                  </a:lnTo>
                  <a:lnTo>
                    <a:pt x="3479139" y="228600"/>
                  </a:lnTo>
                  <a:lnTo>
                    <a:pt x="3527935" y="241300"/>
                  </a:lnTo>
                  <a:close/>
                </a:path>
                <a:path w="4046854" h="3149600">
                  <a:moveTo>
                    <a:pt x="2432424" y="825500"/>
                  </a:moveTo>
                  <a:lnTo>
                    <a:pt x="2239310" y="825500"/>
                  </a:lnTo>
                  <a:lnTo>
                    <a:pt x="2259759" y="800100"/>
                  </a:lnTo>
                  <a:lnTo>
                    <a:pt x="2281219" y="787400"/>
                  </a:lnTo>
                  <a:lnTo>
                    <a:pt x="2303678" y="762000"/>
                  </a:lnTo>
                  <a:lnTo>
                    <a:pt x="2327124" y="736600"/>
                  </a:lnTo>
                  <a:lnTo>
                    <a:pt x="2351546" y="711200"/>
                  </a:lnTo>
                  <a:lnTo>
                    <a:pt x="2376931" y="698500"/>
                  </a:lnTo>
                  <a:lnTo>
                    <a:pt x="2403268" y="673100"/>
                  </a:lnTo>
                  <a:lnTo>
                    <a:pt x="2458750" y="622300"/>
                  </a:lnTo>
                  <a:lnTo>
                    <a:pt x="2487872" y="596900"/>
                  </a:lnTo>
                  <a:lnTo>
                    <a:pt x="2517898" y="571500"/>
                  </a:lnTo>
                  <a:lnTo>
                    <a:pt x="2548817" y="546100"/>
                  </a:lnTo>
                  <a:lnTo>
                    <a:pt x="2580617" y="520700"/>
                  </a:lnTo>
                  <a:lnTo>
                    <a:pt x="2613286" y="495300"/>
                  </a:lnTo>
                  <a:lnTo>
                    <a:pt x="2646812" y="482600"/>
                  </a:lnTo>
                  <a:lnTo>
                    <a:pt x="2681184" y="457200"/>
                  </a:lnTo>
                  <a:lnTo>
                    <a:pt x="2716389" y="431800"/>
                  </a:lnTo>
                  <a:lnTo>
                    <a:pt x="2752415" y="406400"/>
                  </a:lnTo>
                  <a:lnTo>
                    <a:pt x="2789252" y="393700"/>
                  </a:lnTo>
                  <a:lnTo>
                    <a:pt x="2826887" y="368300"/>
                  </a:lnTo>
                  <a:lnTo>
                    <a:pt x="2865308" y="355600"/>
                  </a:lnTo>
                  <a:lnTo>
                    <a:pt x="2904504" y="330200"/>
                  </a:lnTo>
                  <a:lnTo>
                    <a:pt x="2985171" y="304800"/>
                  </a:lnTo>
                  <a:lnTo>
                    <a:pt x="3026619" y="279400"/>
                  </a:lnTo>
                  <a:lnTo>
                    <a:pt x="3068794" y="266700"/>
                  </a:lnTo>
                  <a:lnTo>
                    <a:pt x="3111684" y="266700"/>
                  </a:lnTo>
                  <a:lnTo>
                    <a:pt x="3199563" y="241300"/>
                  </a:lnTo>
                  <a:lnTo>
                    <a:pt x="3577328" y="241300"/>
                  </a:lnTo>
                  <a:lnTo>
                    <a:pt x="3728972" y="279400"/>
                  </a:lnTo>
                  <a:lnTo>
                    <a:pt x="3832836" y="330200"/>
                  </a:lnTo>
                  <a:lnTo>
                    <a:pt x="3885563" y="342900"/>
                  </a:lnTo>
                  <a:lnTo>
                    <a:pt x="3903310" y="355600"/>
                  </a:lnTo>
                  <a:lnTo>
                    <a:pt x="3295597" y="355600"/>
                  </a:lnTo>
                  <a:lnTo>
                    <a:pt x="3253691" y="368300"/>
                  </a:lnTo>
                  <a:lnTo>
                    <a:pt x="3212201" y="368300"/>
                  </a:lnTo>
                  <a:lnTo>
                    <a:pt x="2971863" y="444500"/>
                  </a:lnTo>
                  <a:lnTo>
                    <a:pt x="2933215" y="469900"/>
                  </a:lnTo>
                  <a:lnTo>
                    <a:pt x="2894962" y="482600"/>
                  </a:lnTo>
                  <a:lnTo>
                    <a:pt x="2857102" y="508000"/>
                  </a:lnTo>
                  <a:lnTo>
                    <a:pt x="2819632" y="520700"/>
                  </a:lnTo>
                  <a:lnTo>
                    <a:pt x="2745850" y="571500"/>
                  </a:lnTo>
                  <a:lnTo>
                    <a:pt x="2673596" y="622300"/>
                  </a:lnTo>
                  <a:lnTo>
                    <a:pt x="2602847" y="673100"/>
                  </a:lnTo>
                  <a:lnTo>
                    <a:pt x="2568031" y="698500"/>
                  </a:lnTo>
                  <a:lnTo>
                    <a:pt x="2533583" y="736600"/>
                  </a:lnTo>
                  <a:lnTo>
                    <a:pt x="2465783" y="787400"/>
                  </a:lnTo>
                  <a:lnTo>
                    <a:pt x="2432424" y="825500"/>
                  </a:lnTo>
                  <a:close/>
                </a:path>
                <a:path w="4046854" h="3149600">
                  <a:moveTo>
                    <a:pt x="3976007" y="546100"/>
                  </a:moveTo>
                  <a:lnTo>
                    <a:pt x="3879510" y="495300"/>
                  </a:lnTo>
                  <a:lnTo>
                    <a:pt x="3738163" y="419100"/>
                  </a:lnTo>
                  <a:lnTo>
                    <a:pt x="3555933" y="368300"/>
                  </a:lnTo>
                  <a:lnTo>
                    <a:pt x="3511471" y="368300"/>
                  </a:lnTo>
                  <a:lnTo>
                    <a:pt x="3467441" y="355600"/>
                  </a:lnTo>
                  <a:lnTo>
                    <a:pt x="3903310" y="355600"/>
                  </a:lnTo>
                  <a:lnTo>
                    <a:pt x="3938804" y="381000"/>
                  </a:lnTo>
                  <a:lnTo>
                    <a:pt x="3992548" y="406400"/>
                  </a:lnTo>
                  <a:lnTo>
                    <a:pt x="4046783" y="444500"/>
                  </a:lnTo>
                  <a:lnTo>
                    <a:pt x="3976007" y="546100"/>
                  </a:lnTo>
                  <a:close/>
                </a:path>
                <a:path w="4046854" h="3149600">
                  <a:moveTo>
                    <a:pt x="562638" y="1206500"/>
                  </a:moveTo>
                  <a:lnTo>
                    <a:pt x="516086" y="1206500"/>
                  </a:lnTo>
                  <a:lnTo>
                    <a:pt x="470373" y="1193800"/>
                  </a:lnTo>
                  <a:lnTo>
                    <a:pt x="427853" y="1155700"/>
                  </a:lnTo>
                  <a:lnTo>
                    <a:pt x="390882" y="1117600"/>
                  </a:lnTo>
                  <a:lnTo>
                    <a:pt x="363014" y="1079500"/>
                  </a:lnTo>
                  <a:lnTo>
                    <a:pt x="347570" y="1028700"/>
                  </a:lnTo>
                  <a:lnTo>
                    <a:pt x="344402" y="977900"/>
                  </a:lnTo>
                  <a:lnTo>
                    <a:pt x="353359" y="927100"/>
                  </a:lnTo>
                  <a:lnTo>
                    <a:pt x="374291" y="889000"/>
                  </a:lnTo>
                  <a:lnTo>
                    <a:pt x="407049" y="850900"/>
                  </a:lnTo>
                  <a:lnTo>
                    <a:pt x="448483" y="825500"/>
                  </a:lnTo>
                  <a:lnTo>
                    <a:pt x="541729" y="825500"/>
                  </a:lnTo>
                  <a:lnTo>
                    <a:pt x="588492" y="838200"/>
                  </a:lnTo>
                  <a:lnTo>
                    <a:pt x="631982" y="863600"/>
                  </a:lnTo>
                  <a:lnTo>
                    <a:pt x="669673" y="914400"/>
                  </a:lnTo>
                  <a:lnTo>
                    <a:pt x="697477" y="952500"/>
                  </a:lnTo>
                  <a:lnTo>
                    <a:pt x="712650" y="1003300"/>
                  </a:lnTo>
                  <a:lnTo>
                    <a:pt x="715497" y="1054100"/>
                  </a:lnTo>
                  <a:lnTo>
                    <a:pt x="706318" y="1104900"/>
                  </a:lnTo>
                  <a:lnTo>
                    <a:pt x="936887" y="1104900"/>
                  </a:lnTo>
                  <a:lnTo>
                    <a:pt x="923417" y="1117600"/>
                  </a:lnTo>
                  <a:lnTo>
                    <a:pt x="870863" y="1155700"/>
                  </a:lnTo>
                  <a:lnTo>
                    <a:pt x="931528" y="1181100"/>
                  </a:lnTo>
                  <a:lnTo>
                    <a:pt x="648836" y="1181100"/>
                  </a:lnTo>
                  <a:lnTo>
                    <a:pt x="607673" y="1193800"/>
                  </a:lnTo>
                  <a:lnTo>
                    <a:pt x="562638" y="1206500"/>
                  </a:lnTo>
                  <a:close/>
                </a:path>
                <a:path w="4046854" h="3149600">
                  <a:moveTo>
                    <a:pt x="936887" y="1104900"/>
                  </a:moveTo>
                  <a:lnTo>
                    <a:pt x="706318" y="1104900"/>
                  </a:lnTo>
                  <a:lnTo>
                    <a:pt x="745376" y="1066800"/>
                  </a:lnTo>
                  <a:lnTo>
                    <a:pt x="791431" y="1028700"/>
                  </a:lnTo>
                  <a:lnTo>
                    <a:pt x="840871" y="990600"/>
                  </a:lnTo>
                  <a:lnTo>
                    <a:pt x="890083" y="939800"/>
                  </a:lnTo>
                  <a:lnTo>
                    <a:pt x="935456" y="901700"/>
                  </a:lnTo>
                  <a:lnTo>
                    <a:pt x="973377" y="876300"/>
                  </a:lnTo>
                  <a:lnTo>
                    <a:pt x="1000234" y="850900"/>
                  </a:lnTo>
                  <a:lnTo>
                    <a:pt x="1012414" y="838200"/>
                  </a:lnTo>
                  <a:lnTo>
                    <a:pt x="1038842" y="825500"/>
                  </a:lnTo>
                  <a:lnTo>
                    <a:pt x="1095876" y="825500"/>
                  </a:lnTo>
                  <a:lnTo>
                    <a:pt x="1119475" y="850900"/>
                  </a:lnTo>
                  <a:lnTo>
                    <a:pt x="1344174" y="850900"/>
                  </a:lnTo>
                  <a:lnTo>
                    <a:pt x="1352998" y="863600"/>
                  </a:lnTo>
                  <a:lnTo>
                    <a:pt x="1368132" y="876300"/>
                  </a:lnTo>
                  <a:lnTo>
                    <a:pt x="1134924" y="876300"/>
                  </a:lnTo>
                  <a:lnTo>
                    <a:pt x="1137422" y="901700"/>
                  </a:lnTo>
                  <a:lnTo>
                    <a:pt x="1134160" y="914400"/>
                  </a:lnTo>
                  <a:lnTo>
                    <a:pt x="1125173" y="939800"/>
                  </a:lnTo>
                  <a:lnTo>
                    <a:pt x="1110494" y="952500"/>
                  </a:lnTo>
                  <a:lnTo>
                    <a:pt x="1099105" y="965200"/>
                  </a:lnTo>
                  <a:lnTo>
                    <a:pt x="1069923" y="990600"/>
                  </a:lnTo>
                  <a:lnTo>
                    <a:pt x="1027728" y="1028700"/>
                  </a:lnTo>
                  <a:lnTo>
                    <a:pt x="977299" y="1066800"/>
                  </a:lnTo>
                  <a:lnTo>
                    <a:pt x="936887" y="1104900"/>
                  </a:lnTo>
                  <a:close/>
                </a:path>
                <a:path w="4046854" h="3149600">
                  <a:moveTo>
                    <a:pt x="1347481" y="1193800"/>
                  </a:moveTo>
                  <a:lnTo>
                    <a:pt x="1042486" y="1193800"/>
                  </a:lnTo>
                  <a:lnTo>
                    <a:pt x="1083549" y="1181100"/>
                  </a:lnTo>
                  <a:lnTo>
                    <a:pt x="1154487" y="1143000"/>
                  </a:lnTo>
                  <a:lnTo>
                    <a:pt x="1202691" y="1117600"/>
                  </a:lnTo>
                  <a:lnTo>
                    <a:pt x="1230214" y="1092200"/>
                  </a:lnTo>
                  <a:lnTo>
                    <a:pt x="1239111" y="1079500"/>
                  </a:lnTo>
                  <a:lnTo>
                    <a:pt x="1247161" y="1079500"/>
                  </a:lnTo>
                  <a:lnTo>
                    <a:pt x="1256087" y="1066800"/>
                  </a:lnTo>
                  <a:lnTo>
                    <a:pt x="1265686" y="1066800"/>
                  </a:lnTo>
                  <a:lnTo>
                    <a:pt x="1275756" y="1054100"/>
                  </a:lnTo>
                  <a:lnTo>
                    <a:pt x="1242417" y="1028700"/>
                  </a:lnTo>
                  <a:lnTo>
                    <a:pt x="1211491" y="990600"/>
                  </a:lnTo>
                  <a:lnTo>
                    <a:pt x="1183152" y="952500"/>
                  </a:lnTo>
                  <a:lnTo>
                    <a:pt x="1157572" y="914400"/>
                  </a:lnTo>
                  <a:lnTo>
                    <a:pt x="1134924" y="876300"/>
                  </a:lnTo>
                  <a:lnTo>
                    <a:pt x="1368132" y="876300"/>
                  </a:lnTo>
                  <a:lnTo>
                    <a:pt x="1383267" y="889000"/>
                  </a:lnTo>
                  <a:lnTo>
                    <a:pt x="1417023" y="927100"/>
                  </a:lnTo>
                  <a:lnTo>
                    <a:pt x="1453952" y="952500"/>
                  </a:lnTo>
                  <a:lnTo>
                    <a:pt x="1493743" y="977900"/>
                  </a:lnTo>
                  <a:lnTo>
                    <a:pt x="1536081" y="990600"/>
                  </a:lnTo>
                  <a:lnTo>
                    <a:pt x="1580656" y="1003300"/>
                  </a:lnTo>
                  <a:lnTo>
                    <a:pt x="1627153" y="1016000"/>
                  </a:lnTo>
                  <a:lnTo>
                    <a:pt x="2226303" y="1016000"/>
                  </a:lnTo>
                  <a:lnTo>
                    <a:pt x="2111944" y="1130300"/>
                  </a:lnTo>
                  <a:lnTo>
                    <a:pt x="1373836" y="1130300"/>
                  </a:lnTo>
                  <a:lnTo>
                    <a:pt x="1373286" y="1143000"/>
                  </a:lnTo>
                  <a:lnTo>
                    <a:pt x="1370513" y="1155700"/>
                  </a:lnTo>
                  <a:lnTo>
                    <a:pt x="1365450" y="1168400"/>
                  </a:lnTo>
                  <a:lnTo>
                    <a:pt x="1358029" y="1181100"/>
                  </a:lnTo>
                  <a:lnTo>
                    <a:pt x="1347481" y="1193800"/>
                  </a:lnTo>
                  <a:close/>
                </a:path>
                <a:path w="4046854" h="3149600">
                  <a:moveTo>
                    <a:pt x="1768935" y="1206500"/>
                  </a:moveTo>
                  <a:lnTo>
                    <a:pt x="1621049" y="1206500"/>
                  </a:lnTo>
                  <a:lnTo>
                    <a:pt x="1568133" y="1193800"/>
                  </a:lnTo>
                  <a:lnTo>
                    <a:pt x="1467073" y="1168400"/>
                  </a:lnTo>
                  <a:lnTo>
                    <a:pt x="1419367" y="1155700"/>
                  </a:lnTo>
                  <a:lnTo>
                    <a:pt x="1373836" y="1130300"/>
                  </a:lnTo>
                  <a:lnTo>
                    <a:pt x="2111944" y="1130300"/>
                  </a:lnTo>
                  <a:lnTo>
                    <a:pt x="2073825" y="1168400"/>
                  </a:lnTo>
                  <a:lnTo>
                    <a:pt x="1900522" y="1168400"/>
                  </a:lnTo>
                  <a:lnTo>
                    <a:pt x="1814091" y="1193800"/>
                  </a:lnTo>
                  <a:lnTo>
                    <a:pt x="1768935" y="1206500"/>
                  </a:lnTo>
                  <a:close/>
                </a:path>
                <a:path w="4046854" h="3149600">
                  <a:moveTo>
                    <a:pt x="1336848" y="1905000"/>
                  </a:moveTo>
                  <a:lnTo>
                    <a:pt x="1154684" y="1905000"/>
                  </a:lnTo>
                  <a:lnTo>
                    <a:pt x="1154646" y="1904328"/>
                  </a:lnTo>
                  <a:lnTo>
                    <a:pt x="1900522" y="1168400"/>
                  </a:lnTo>
                  <a:lnTo>
                    <a:pt x="2073825" y="1168400"/>
                  </a:lnTo>
                  <a:lnTo>
                    <a:pt x="1336848" y="1905000"/>
                  </a:lnTo>
                  <a:close/>
                </a:path>
                <a:path w="4046854" h="3149600">
                  <a:moveTo>
                    <a:pt x="91613" y="3149600"/>
                  </a:moveTo>
                  <a:lnTo>
                    <a:pt x="0" y="3060700"/>
                  </a:lnTo>
                  <a:lnTo>
                    <a:pt x="690870" y="2374900"/>
                  </a:lnTo>
                  <a:lnTo>
                    <a:pt x="666232" y="2362200"/>
                  </a:lnTo>
                  <a:lnTo>
                    <a:pt x="632719" y="2324100"/>
                  </a:lnTo>
                  <a:lnTo>
                    <a:pt x="623500" y="2197100"/>
                  </a:lnTo>
                  <a:lnTo>
                    <a:pt x="620372" y="2108200"/>
                  </a:lnTo>
                  <a:lnTo>
                    <a:pt x="617866" y="2006600"/>
                  </a:lnTo>
                  <a:lnTo>
                    <a:pt x="615953" y="1930400"/>
                  </a:lnTo>
                  <a:lnTo>
                    <a:pt x="614601" y="1854200"/>
                  </a:lnTo>
                  <a:lnTo>
                    <a:pt x="613782" y="1778000"/>
                  </a:lnTo>
                  <a:lnTo>
                    <a:pt x="613624" y="1739900"/>
                  </a:lnTo>
                  <a:lnTo>
                    <a:pt x="613498" y="1689100"/>
                  </a:lnTo>
                  <a:lnTo>
                    <a:pt x="613624" y="1638300"/>
                  </a:lnTo>
                  <a:lnTo>
                    <a:pt x="614224" y="1587500"/>
                  </a:lnTo>
                  <a:lnTo>
                    <a:pt x="615238" y="1536700"/>
                  </a:lnTo>
                  <a:lnTo>
                    <a:pt x="616636" y="1485900"/>
                  </a:lnTo>
                  <a:lnTo>
                    <a:pt x="618388" y="1435100"/>
                  </a:lnTo>
                  <a:lnTo>
                    <a:pt x="620465" y="1397000"/>
                  </a:lnTo>
                  <a:lnTo>
                    <a:pt x="622836" y="1358900"/>
                  </a:lnTo>
                  <a:lnTo>
                    <a:pt x="625471" y="1333500"/>
                  </a:lnTo>
                  <a:lnTo>
                    <a:pt x="628342" y="1295400"/>
                  </a:lnTo>
                  <a:lnTo>
                    <a:pt x="631418" y="1270000"/>
                  </a:lnTo>
                  <a:lnTo>
                    <a:pt x="634670" y="1244600"/>
                  </a:lnTo>
                  <a:lnTo>
                    <a:pt x="638067" y="1231900"/>
                  </a:lnTo>
                  <a:lnTo>
                    <a:pt x="641580" y="1206500"/>
                  </a:lnTo>
                  <a:lnTo>
                    <a:pt x="645180" y="1193800"/>
                  </a:lnTo>
                  <a:lnTo>
                    <a:pt x="648836" y="1181100"/>
                  </a:lnTo>
                  <a:lnTo>
                    <a:pt x="931528" y="1181100"/>
                  </a:lnTo>
                  <a:lnTo>
                    <a:pt x="990274" y="1193800"/>
                  </a:lnTo>
                  <a:lnTo>
                    <a:pt x="1347481" y="1193800"/>
                  </a:lnTo>
                  <a:lnTo>
                    <a:pt x="1322619" y="1219200"/>
                  </a:lnTo>
                  <a:lnTo>
                    <a:pt x="1281979" y="1244600"/>
                  </a:lnTo>
                  <a:lnTo>
                    <a:pt x="1224094" y="1282700"/>
                  </a:lnTo>
                  <a:lnTo>
                    <a:pt x="1147498" y="1320800"/>
                  </a:lnTo>
                  <a:lnTo>
                    <a:pt x="872659" y="1320800"/>
                  </a:lnTo>
                  <a:lnTo>
                    <a:pt x="871463" y="1346200"/>
                  </a:lnTo>
                  <a:lnTo>
                    <a:pt x="871716" y="1371600"/>
                  </a:lnTo>
                  <a:lnTo>
                    <a:pt x="872709" y="1397000"/>
                  </a:lnTo>
                  <a:lnTo>
                    <a:pt x="873737" y="1409700"/>
                  </a:lnTo>
                  <a:lnTo>
                    <a:pt x="907854" y="1409700"/>
                  </a:lnTo>
                  <a:lnTo>
                    <a:pt x="940920" y="1422400"/>
                  </a:lnTo>
                  <a:lnTo>
                    <a:pt x="981650" y="1447800"/>
                  </a:lnTo>
                  <a:lnTo>
                    <a:pt x="1027789" y="1498600"/>
                  </a:lnTo>
                  <a:lnTo>
                    <a:pt x="1077082" y="1549400"/>
                  </a:lnTo>
                  <a:lnTo>
                    <a:pt x="1083494" y="1562100"/>
                  </a:lnTo>
                  <a:lnTo>
                    <a:pt x="841504" y="1562100"/>
                  </a:lnTo>
                  <a:lnTo>
                    <a:pt x="804937" y="1574800"/>
                  </a:lnTo>
                  <a:lnTo>
                    <a:pt x="777801" y="1600200"/>
                  </a:lnTo>
                  <a:lnTo>
                    <a:pt x="767034" y="1651000"/>
                  </a:lnTo>
                  <a:lnTo>
                    <a:pt x="767056" y="1739900"/>
                  </a:lnTo>
                  <a:lnTo>
                    <a:pt x="767327" y="1778000"/>
                  </a:lnTo>
                  <a:lnTo>
                    <a:pt x="767768" y="1828800"/>
                  </a:lnTo>
                  <a:lnTo>
                    <a:pt x="768376" y="1879600"/>
                  </a:lnTo>
                  <a:lnTo>
                    <a:pt x="769148" y="1930400"/>
                  </a:lnTo>
                  <a:lnTo>
                    <a:pt x="770080" y="1981200"/>
                  </a:lnTo>
                  <a:lnTo>
                    <a:pt x="771171" y="2032000"/>
                  </a:lnTo>
                  <a:lnTo>
                    <a:pt x="772417" y="2082800"/>
                  </a:lnTo>
                  <a:lnTo>
                    <a:pt x="773814" y="2133600"/>
                  </a:lnTo>
                  <a:lnTo>
                    <a:pt x="775361" y="2184400"/>
                  </a:lnTo>
                  <a:lnTo>
                    <a:pt x="777054" y="2235200"/>
                  </a:lnTo>
                  <a:lnTo>
                    <a:pt x="778890" y="2286000"/>
                  </a:lnTo>
                  <a:lnTo>
                    <a:pt x="955654" y="2286000"/>
                  </a:lnTo>
                  <a:lnTo>
                    <a:pt x="91613" y="3149600"/>
                  </a:lnTo>
                  <a:close/>
                </a:path>
                <a:path w="4046854" h="3149600">
                  <a:moveTo>
                    <a:pt x="1092710" y="1346200"/>
                  </a:moveTo>
                  <a:lnTo>
                    <a:pt x="944782" y="1346200"/>
                  </a:lnTo>
                  <a:lnTo>
                    <a:pt x="913672" y="1333500"/>
                  </a:lnTo>
                  <a:lnTo>
                    <a:pt x="872659" y="1320800"/>
                  </a:lnTo>
                  <a:lnTo>
                    <a:pt x="1147498" y="1320800"/>
                  </a:lnTo>
                  <a:lnTo>
                    <a:pt x="1120811" y="1333500"/>
                  </a:lnTo>
                  <a:lnTo>
                    <a:pt x="1092710" y="1346200"/>
                  </a:lnTo>
                  <a:close/>
                </a:path>
                <a:path w="4046854" h="3149600">
                  <a:moveTo>
                    <a:pt x="955654" y="2286000"/>
                  </a:moveTo>
                  <a:lnTo>
                    <a:pt x="778890" y="2286000"/>
                  </a:lnTo>
                  <a:lnTo>
                    <a:pt x="1085345" y="1981200"/>
                  </a:lnTo>
                  <a:lnTo>
                    <a:pt x="1078160" y="1981200"/>
                  </a:lnTo>
                  <a:lnTo>
                    <a:pt x="1028222" y="1955800"/>
                  </a:lnTo>
                  <a:lnTo>
                    <a:pt x="1003073" y="1917700"/>
                  </a:lnTo>
                  <a:lnTo>
                    <a:pt x="1000951" y="1866900"/>
                  </a:lnTo>
                  <a:lnTo>
                    <a:pt x="1000917" y="1854200"/>
                  </a:lnTo>
                  <a:lnTo>
                    <a:pt x="1000521" y="1816100"/>
                  </a:lnTo>
                  <a:lnTo>
                    <a:pt x="997744" y="1778000"/>
                  </a:lnTo>
                  <a:lnTo>
                    <a:pt x="990208" y="1727200"/>
                  </a:lnTo>
                  <a:lnTo>
                    <a:pt x="975533" y="1689100"/>
                  </a:lnTo>
                  <a:lnTo>
                    <a:pt x="951338" y="1638300"/>
                  </a:lnTo>
                  <a:lnTo>
                    <a:pt x="935935" y="1625600"/>
                  </a:lnTo>
                  <a:lnTo>
                    <a:pt x="918645" y="1600200"/>
                  </a:lnTo>
                  <a:lnTo>
                    <a:pt x="900008" y="1587500"/>
                  </a:lnTo>
                  <a:lnTo>
                    <a:pt x="880563" y="1574800"/>
                  </a:lnTo>
                  <a:lnTo>
                    <a:pt x="841504" y="1562100"/>
                  </a:lnTo>
                  <a:lnTo>
                    <a:pt x="1083494" y="1562100"/>
                  </a:lnTo>
                  <a:lnTo>
                    <a:pt x="1109143" y="1612900"/>
                  </a:lnTo>
                  <a:lnTo>
                    <a:pt x="1130586" y="1663700"/>
                  </a:lnTo>
                  <a:lnTo>
                    <a:pt x="1143546" y="1727200"/>
                  </a:lnTo>
                  <a:lnTo>
                    <a:pt x="1150159" y="1778000"/>
                  </a:lnTo>
                  <a:lnTo>
                    <a:pt x="1152561" y="1816100"/>
                  </a:lnTo>
                  <a:lnTo>
                    <a:pt x="1152887" y="1854200"/>
                  </a:lnTo>
                  <a:lnTo>
                    <a:pt x="1152887" y="1879600"/>
                  </a:lnTo>
                  <a:lnTo>
                    <a:pt x="1153190" y="1892300"/>
                  </a:lnTo>
                  <a:lnTo>
                    <a:pt x="1153965" y="1892300"/>
                  </a:lnTo>
                  <a:lnTo>
                    <a:pt x="1154646" y="1904328"/>
                  </a:lnTo>
                  <a:lnTo>
                    <a:pt x="1153965" y="1905000"/>
                  </a:lnTo>
                  <a:lnTo>
                    <a:pt x="1336848" y="1905000"/>
                  </a:lnTo>
                  <a:lnTo>
                    <a:pt x="955654" y="2286000"/>
                  </a:lnTo>
                  <a:close/>
                </a:path>
                <a:path w="4046854" h="3149600">
                  <a:moveTo>
                    <a:pt x="1154684" y="1905000"/>
                  </a:moveTo>
                  <a:lnTo>
                    <a:pt x="1153965" y="1905000"/>
                  </a:lnTo>
                  <a:lnTo>
                    <a:pt x="1154646" y="1904328"/>
                  </a:lnTo>
                  <a:lnTo>
                    <a:pt x="1154684" y="1905000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0695" y="2086011"/>
            <a:ext cx="882586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solidFill>
                  <a:srgbClr val="FFFEE6"/>
                </a:solidFill>
              </a:rPr>
              <a:t>A</a:t>
            </a:r>
            <a:r>
              <a:rPr dirty="0" spc="250">
                <a:solidFill>
                  <a:srgbClr val="FFFEE6"/>
                </a:solidFill>
              </a:rPr>
              <a:t> </a:t>
            </a:r>
            <a:r>
              <a:rPr dirty="0" spc="210">
                <a:solidFill>
                  <a:srgbClr val="FFFEE6"/>
                </a:solidFill>
              </a:rPr>
              <a:t>Challenging</a:t>
            </a:r>
            <a:r>
              <a:rPr dirty="0" spc="254">
                <a:solidFill>
                  <a:srgbClr val="FFFEE6"/>
                </a:solidFill>
              </a:rPr>
              <a:t> </a:t>
            </a:r>
            <a:r>
              <a:rPr dirty="0" spc="210">
                <a:solidFill>
                  <a:srgbClr val="FFFEE6"/>
                </a:solidFill>
              </a:rPr>
              <a:t>Year</a:t>
            </a:r>
            <a:r>
              <a:rPr dirty="0" spc="254">
                <a:solidFill>
                  <a:srgbClr val="FFFEE6"/>
                </a:solidFill>
              </a:rPr>
              <a:t> </a:t>
            </a:r>
            <a:r>
              <a:rPr dirty="0" spc="175">
                <a:solidFill>
                  <a:srgbClr val="FFFEE6"/>
                </a:solidFill>
              </a:rPr>
              <a:t>Ahead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0695" y="3709116"/>
            <a:ext cx="8198484" cy="275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dirty="0" sz="2400" spc="-160">
                <a:solidFill>
                  <a:srgbClr val="FFFEE6"/>
                </a:solidFill>
                <a:latin typeface="Georgia"/>
                <a:cs typeface="Georgia"/>
              </a:rPr>
              <a:t>2023</a:t>
            </a:r>
            <a:r>
              <a:rPr dirty="0" sz="2400" spc="-1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likely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400" spc="60">
                <a:solidFill>
                  <a:srgbClr val="FFFEE6"/>
                </a:solidFill>
                <a:latin typeface="Georgia"/>
                <a:cs typeface="Georgia"/>
              </a:rPr>
              <a:t>be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difficult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for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60">
                <a:solidFill>
                  <a:srgbClr val="FFFEE6"/>
                </a:solidFill>
                <a:latin typeface="Georgia"/>
                <a:cs typeface="Georgia"/>
              </a:rPr>
              <a:t>commercial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industry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due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elevated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interest rates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an </a:t>
            </a:r>
            <a:r>
              <a:rPr dirty="0" sz="2400" spc="60">
                <a:solidFill>
                  <a:srgbClr val="FFFEE6"/>
                </a:solidFill>
                <a:latin typeface="Georgia"/>
                <a:cs typeface="Georgia"/>
              </a:rPr>
              <a:t>economic </a:t>
            </a:r>
            <a:r>
              <a:rPr dirty="0" sz="2400" spc="6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downturn. 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Despite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inflation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having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moderated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towards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-56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end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400" spc="-114">
                <a:solidFill>
                  <a:srgbClr val="FFFEE6"/>
                </a:solidFill>
                <a:latin typeface="Georgia"/>
                <a:cs typeface="Georgia"/>
              </a:rPr>
              <a:t>2022,</a:t>
            </a:r>
            <a:r>
              <a:rPr dirty="0" sz="2400" spc="-11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FFFEE6"/>
                </a:solidFill>
                <a:latin typeface="Georgia"/>
                <a:cs typeface="Georgia"/>
              </a:rPr>
              <a:t>it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remained </a:t>
            </a:r>
            <a:r>
              <a:rPr dirty="0" sz="2400" spc="-10">
                <a:solidFill>
                  <a:srgbClr val="FFFEE6"/>
                </a:solidFill>
                <a:latin typeface="Georgia"/>
                <a:cs typeface="Georgia"/>
              </a:rPr>
              <a:t>at </a:t>
            </a:r>
            <a:r>
              <a:rPr dirty="0" sz="24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high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level of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over </a:t>
            </a:r>
            <a:r>
              <a:rPr dirty="0" sz="2400" spc="70">
                <a:solidFill>
                  <a:srgbClr val="FFFEE6"/>
                </a:solidFill>
                <a:latin typeface="Georgia"/>
                <a:cs typeface="Georgia"/>
              </a:rPr>
              <a:t>7%.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Federal Reserve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will </a:t>
            </a:r>
            <a:r>
              <a:rPr dirty="0" sz="2400" spc="60">
                <a:solidFill>
                  <a:srgbClr val="FFFEE6"/>
                </a:solidFill>
                <a:latin typeface="Georgia"/>
                <a:cs typeface="Georgia"/>
              </a:rPr>
              <a:t>keep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increasing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interest rates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until </a:t>
            </a:r>
            <a:r>
              <a:rPr dirty="0" sz="2400" spc="-10">
                <a:solidFill>
                  <a:srgbClr val="FFFEE6"/>
                </a:solidFill>
                <a:latin typeface="Georgia"/>
                <a:cs typeface="Georgia"/>
              </a:rPr>
              <a:t>it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detects </a:t>
            </a:r>
            <a:r>
              <a:rPr dirty="0" sz="24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substantial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decrease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in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inflation,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nearer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400">
                <a:solidFill>
                  <a:srgbClr val="FFFEE6"/>
                </a:solidFill>
                <a:latin typeface="Georgia"/>
                <a:cs typeface="Georgia"/>
              </a:rPr>
              <a:t>its </a:t>
            </a:r>
            <a:r>
              <a:rPr dirty="0" sz="2400" spc="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desired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level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2%.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7947868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0506"/>
            <a:ext cx="17259300" cy="9257030"/>
            <a:chOff x="0" y="1030506"/>
            <a:chExt cx="17259300" cy="9257030"/>
          </a:xfrm>
        </p:grpSpPr>
        <p:sp>
          <p:nvSpPr>
            <p:cNvPr id="3" name="object 3"/>
            <p:cNvSpPr/>
            <p:nvPr/>
          </p:nvSpPr>
          <p:spPr>
            <a:xfrm>
              <a:off x="0" y="2383364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3"/>
                  </a:moveTo>
                  <a:lnTo>
                    <a:pt x="0" y="0"/>
                  </a:lnTo>
                  <a:lnTo>
                    <a:pt x="14148462" y="7903633"/>
                  </a:lnTo>
                  <a:lnTo>
                    <a:pt x="0" y="7903633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30506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52298" y="3430339"/>
              <a:ext cx="2628900" cy="2806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7398" y="3190280"/>
            <a:ext cx="9141460" cy="250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390">
                <a:solidFill>
                  <a:srgbClr val="F7CF2B"/>
                </a:solidFill>
                <a:latin typeface="Tahoma"/>
                <a:cs typeface="Tahoma"/>
              </a:rPr>
              <a:t>AI-ENHANCED</a:t>
            </a:r>
            <a:r>
              <a:rPr dirty="0" sz="2800" spc="16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25">
                <a:solidFill>
                  <a:srgbClr val="F7CF2B"/>
                </a:solidFill>
                <a:latin typeface="Tahoma"/>
                <a:cs typeface="Tahoma"/>
              </a:rPr>
              <a:t>ANALYTICS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8000"/>
              </a:lnSpc>
              <a:spcBef>
                <a:spcPts val="1945"/>
              </a:spcBef>
            </a:pP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estate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carries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lot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risk due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ever-changing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market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value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properties.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Big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data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provides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solution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this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problem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by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giving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an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analysis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regional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prices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in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real-time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forecasting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future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prices.</a:t>
            </a:r>
            <a:endParaRPr sz="2200">
              <a:latin typeface="Georgia"/>
              <a:cs typeface="Georgia"/>
            </a:endParaRPr>
          </a:p>
          <a:p>
            <a:pPr marL="12700" marR="630555">
              <a:lnSpc>
                <a:spcPts val="2850"/>
              </a:lnSpc>
              <a:spcBef>
                <a:spcPts val="100"/>
              </a:spcBef>
            </a:pP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This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data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also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helps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determine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best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strategies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for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selling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marketing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properties,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decreasing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65">
                <a:solidFill>
                  <a:srgbClr val="FFFEE6"/>
                </a:solidFill>
                <a:latin typeface="Georgia"/>
                <a:cs typeface="Georgia"/>
              </a:rPr>
              <a:t>chance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bad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investment.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7398" y="6532102"/>
            <a:ext cx="9247505" cy="173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395">
                <a:solidFill>
                  <a:srgbClr val="F7CF2B"/>
                </a:solidFill>
                <a:latin typeface="Tahoma"/>
                <a:cs typeface="Tahoma"/>
              </a:rPr>
              <a:t>BLOCKCHAIN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8000"/>
              </a:lnSpc>
              <a:spcBef>
                <a:spcPts val="1560"/>
              </a:spcBef>
            </a:pP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Our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tech-literate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peers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might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wonder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what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blockchain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technology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has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do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with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realty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sector.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has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never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been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done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through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digital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platforms,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these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purchases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have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been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made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face-to-face.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7398" y="1794770"/>
            <a:ext cx="1362075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9">
                <a:latin typeface="Tahoma"/>
                <a:cs typeface="Tahoma"/>
              </a:rPr>
              <a:t>TECH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175">
                <a:latin typeface="Tahoma"/>
                <a:cs typeface="Tahoma"/>
              </a:rPr>
              <a:t>IN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420">
                <a:latin typeface="Tahoma"/>
                <a:cs typeface="Tahoma"/>
              </a:rPr>
              <a:t>THE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560">
                <a:latin typeface="Tahoma"/>
                <a:cs typeface="Tahoma"/>
              </a:rPr>
              <a:t>REAL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400">
                <a:latin typeface="Tahoma"/>
                <a:cs typeface="Tahoma"/>
              </a:rPr>
              <a:t>ESTATE</a:t>
            </a:r>
            <a:r>
              <a:rPr dirty="0" spc="-200">
                <a:latin typeface="Tahoma"/>
                <a:cs typeface="Tahoma"/>
              </a:rPr>
              <a:t> </a:t>
            </a:r>
            <a:r>
              <a:rPr dirty="0" spc="385">
                <a:latin typeface="Tahoma"/>
                <a:cs typeface="Tahoma"/>
              </a:rPr>
              <a:t>INDUSTRY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5441" y="7998249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0505"/>
            <a:ext cx="17259300" cy="9257030"/>
            <a:chOff x="0" y="1030505"/>
            <a:chExt cx="17259300" cy="9257030"/>
          </a:xfrm>
        </p:grpSpPr>
        <p:sp>
          <p:nvSpPr>
            <p:cNvPr id="3" name="object 3"/>
            <p:cNvSpPr/>
            <p:nvPr/>
          </p:nvSpPr>
          <p:spPr>
            <a:xfrm>
              <a:off x="0" y="2383363"/>
              <a:ext cx="14149069" cy="7903845"/>
            </a:xfrm>
            <a:custGeom>
              <a:avLst/>
              <a:gdLst/>
              <a:ahLst/>
              <a:cxnLst/>
              <a:rect l="l" t="t" r="r" b="b"/>
              <a:pathLst>
                <a:path w="14149069" h="7903845">
                  <a:moveTo>
                    <a:pt x="0" y="7903635"/>
                  </a:moveTo>
                  <a:lnTo>
                    <a:pt x="0" y="0"/>
                  </a:lnTo>
                  <a:lnTo>
                    <a:pt x="14148465" y="7903635"/>
                  </a:lnTo>
                  <a:lnTo>
                    <a:pt x="0" y="7903635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1030505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50136" y="3576599"/>
              <a:ext cx="3333750" cy="1877695"/>
            </a:xfrm>
            <a:custGeom>
              <a:avLst/>
              <a:gdLst/>
              <a:ahLst/>
              <a:cxnLst/>
              <a:rect l="l" t="t" r="r" b="b"/>
              <a:pathLst>
                <a:path w="3333750" h="1877695">
                  <a:moveTo>
                    <a:pt x="2667416" y="1877318"/>
                  </a:moveTo>
                  <a:lnTo>
                    <a:pt x="666402" y="1877318"/>
                  </a:lnTo>
                  <a:lnTo>
                    <a:pt x="618878" y="1875641"/>
                  </a:lnTo>
                  <a:lnTo>
                    <a:pt x="572245" y="1870688"/>
                  </a:lnTo>
                  <a:lnTo>
                    <a:pt x="526617" y="1862572"/>
                  </a:lnTo>
                  <a:lnTo>
                    <a:pt x="482107" y="1851406"/>
                  </a:lnTo>
                  <a:lnTo>
                    <a:pt x="438829" y="1837304"/>
                  </a:lnTo>
                  <a:lnTo>
                    <a:pt x="396897" y="1820379"/>
                  </a:lnTo>
                  <a:lnTo>
                    <a:pt x="356424" y="1800746"/>
                  </a:lnTo>
                  <a:lnTo>
                    <a:pt x="317523" y="1778517"/>
                  </a:lnTo>
                  <a:lnTo>
                    <a:pt x="280309" y="1753807"/>
                  </a:lnTo>
                  <a:lnTo>
                    <a:pt x="244895" y="1726729"/>
                  </a:lnTo>
                  <a:lnTo>
                    <a:pt x="211394" y="1697396"/>
                  </a:lnTo>
                  <a:lnTo>
                    <a:pt x="179921" y="1665923"/>
                  </a:lnTo>
                  <a:lnTo>
                    <a:pt x="150588" y="1632422"/>
                  </a:lnTo>
                  <a:lnTo>
                    <a:pt x="123510" y="1597008"/>
                  </a:lnTo>
                  <a:lnTo>
                    <a:pt x="98800" y="1559794"/>
                  </a:lnTo>
                  <a:lnTo>
                    <a:pt x="76571" y="1520893"/>
                  </a:lnTo>
                  <a:lnTo>
                    <a:pt x="56938" y="1480420"/>
                  </a:lnTo>
                  <a:lnTo>
                    <a:pt x="40014" y="1438488"/>
                  </a:lnTo>
                  <a:lnTo>
                    <a:pt x="25911" y="1395210"/>
                  </a:lnTo>
                  <a:lnTo>
                    <a:pt x="14745" y="1350700"/>
                  </a:lnTo>
                  <a:lnTo>
                    <a:pt x="6629" y="1305072"/>
                  </a:lnTo>
                  <a:lnTo>
                    <a:pt x="1676" y="1258439"/>
                  </a:lnTo>
                  <a:lnTo>
                    <a:pt x="0" y="1210915"/>
                  </a:lnTo>
                  <a:lnTo>
                    <a:pt x="1754" y="1162158"/>
                  </a:lnTo>
                  <a:lnTo>
                    <a:pt x="6932" y="1114428"/>
                  </a:lnTo>
                  <a:lnTo>
                    <a:pt x="15405" y="1067835"/>
                  </a:lnTo>
                  <a:lnTo>
                    <a:pt x="27045" y="1022489"/>
                  </a:lnTo>
                  <a:lnTo>
                    <a:pt x="41721" y="978500"/>
                  </a:lnTo>
                  <a:lnTo>
                    <a:pt x="59307" y="935979"/>
                  </a:lnTo>
                  <a:lnTo>
                    <a:pt x="79673" y="895036"/>
                  </a:lnTo>
                  <a:lnTo>
                    <a:pt x="102690" y="855780"/>
                  </a:lnTo>
                  <a:lnTo>
                    <a:pt x="128230" y="818323"/>
                  </a:lnTo>
                  <a:lnTo>
                    <a:pt x="156164" y="782774"/>
                  </a:lnTo>
                  <a:lnTo>
                    <a:pt x="186363" y="749243"/>
                  </a:lnTo>
                  <a:lnTo>
                    <a:pt x="218699" y="717841"/>
                  </a:lnTo>
                  <a:lnTo>
                    <a:pt x="253043" y="688678"/>
                  </a:lnTo>
                  <a:lnTo>
                    <a:pt x="289266" y="661863"/>
                  </a:lnTo>
                  <a:lnTo>
                    <a:pt x="327240" y="637508"/>
                  </a:lnTo>
                  <a:lnTo>
                    <a:pt x="366835" y="615722"/>
                  </a:lnTo>
                  <a:lnTo>
                    <a:pt x="407924" y="596616"/>
                  </a:lnTo>
                  <a:lnTo>
                    <a:pt x="450378" y="580299"/>
                  </a:lnTo>
                  <a:lnTo>
                    <a:pt x="494067" y="566882"/>
                  </a:lnTo>
                  <a:lnTo>
                    <a:pt x="538864" y="556475"/>
                  </a:lnTo>
                  <a:lnTo>
                    <a:pt x="584639" y="549188"/>
                  </a:lnTo>
                  <a:lnTo>
                    <a:pt x="631264" y="545132"/>
                  </a:lnTo>
                  <a:lnTo>
                    <a:pt x="678610" y="544416"/>
                  </a:lnTo>
                  <a:lnTo>
                    <a:pt x="726549" y="547151"/>
                  </a:lnTo>
                  <a:lnTo>
                    <a:pt x="747629" y="501506"/>
                  </a:lnTo>
                  <a:lnTo>
                    <a:pt x="772450" y="458822"/>
                  </a:lnTo>
                  <a:lnTo>
                    <a:pt x="800729" y="419212"/>
                  </a:lnTo>
                  <a:lnTo>
                    <a:pt x="832187" y="382786"/>
                  </a:lnTo>
                  <a:lnTo>
                    <a:pt x="866542" y="349657"/>
                  </a:lnTo>
                  <a:lnTo>
                    <a:pt x="903514" y="319935"/>
                  </a:lnTo>
                  <a:lnTo>
                    <a:pt x="942822" y="293733"/>
                  </a:lnTo>
                  <a:lnTo>
                    <a:pt x="984185" y="271162"/>
                  </a:lnTo>
                  <a:lnTo>
                    <a:pt x="1027322" y="252333"/>
                  </a:lnTo>
                  <a:lnTo>
                    <a:pt x="1071953" y="237358"/>
                  </a:lnTo>
                  <a:lnTo>
                    <a:pt x="1117797" y="226348"/>
                  </a:lnTo>
                  <a:lnTo>
                    <a:pt x="1164572" y="219415"/>
                  </a:lnTo>
                  <a:lnTo>
                    <a:pt x="1211999" y="216670"/>
                  </a:lnTo>
                  <a:lnTo>
                    <a:pt x="1259796" y="218226"/>
                  </a:lnTo>
                  <a:lnTo>
                    <a:pt x="1307682" y="224192"/>
                  </a:lnTo>
                  <a:lnTo>
                    <a:pt x="1355377" y="234682"/>
                  </a:lnTo>
                  <a:lnTo>
                    <a:pt x="1388173" y="198681"/>
                  </a:lnTo>
                  <a:lnTo>
                    <a:pt x="1423189" y="165425"/>
                  </a:lnTo>
                  <a:lnTo>
                    <a:pt x="1460274" y="134987"/>
                  </a:lnTo>
                  <a:lnTo>
                    <a:pt x="1499279" y="107441"/>
                  </a:lnTo>
                  <a:lnTo>
                    <a:pt x="1540053" y="82860"/>
                  </a:lnTo>
                  <a:lnTo>
                    <a:pt x="1582445" y="61318"/>
                  </a:lnTo>
                  <a:lnTo>
                    <a:pt x="1626307" y="42888"/>
                  </a:lnTo>
                  <a:lnTo>
                    <a:pt x="1671487" y="27644"/>
                  </a:lnTo>
                  <a:lnTo>
                    <a:pt x="1717835" y="15660"/>
                  </a:lnTo>
                  <a:lnTo>
                    <a:pt x="1765200" y="7009"/>
                  </a:lnTo>
                  <a:lnTo>
                    <a:pt x="1813434" y="1764"/>
                  </a:lnTo>
                  <a:lnTo>
                    <a:pt x="1862385" y="0"/>
                  </a:lnTo>
                  <a:lnTo>
                    <a:pt x="1911643" y="1768"/>
                  </a:lnTo>
                  <a:lnTo>
                    <a:pt x="1959946" y="6998"/>
                  </a:lnTo>
                  <a:lnTo>
                    <a:pt x="2007165" y="15573"/>
                  </a:lnTo>
                  <a:lnTo>
                    <a:pt x="2053172" y="27377"/>
                  </a:lnTo>
                  <a:lnTo>
                    <a:pt x="2097841" y="42295"/>
                  </a:lnTo>
                  <a:lnTo>
                    <a:pt x="2141043" y="60211"/>
                  </a:lnTo>
                  <a:lnTo>
                    <a:pt x="2182651" y="81010"/>
                  </a:lnTo>
                  <a:lnTo>
                    <a:pt x="2222537" y="104575"/>
                  </a:lnTo>
                  <a:lnTo>
                    <a:pt x="2260573" y="130791"/>
                  </a:lnTo>
                  <a:lnTo>
                    <a:pt x="2296632" y="159542"/>
                  </a:lnTo>
                  <a:lnTo>
                    <a:pt x="2330586" y="190713"/>
                  </a:lnTo>
                  <a:lnTo>
                    <a:pt x="2362307" y="224188"/>
                  </a:lnTo>
                  <a:lnTo>
                    <a:pt x="2391669" y="259850"/>
                  </a:lnTo>
                  <a:lnTo>
                    <a:pt x="2418542" y="297586"/>
                  </a:lnTo>
                  <a:lnTo>
                    <a:pt x="2442799" y="337278"/>
                  </a:lnTo>
                  <a:lnTo>
                    <a:pt x="2464313" y="378811"/>
                  </a:lnTo>
                  <a:lnTo>
                    <a:pt x="2482957" y="422070"/>
                  </a:lnTo>
                  <a:lnTo>
                    <a:pt x="2498601" y="466938"/>
                  </a:lnTo>
                  <a:lnTo>
                    <a:pt x="2511120" y="513301"/>
                  </a:lnTo>
                  <a:lnTo>
                    <a:pt x="2520384" y="561042"/>
                  </a:lnTo>
                  <a:lnTo>
                    <a:pt x="2556533" y="553870"/>
                  </a:lnTo>
                  <a:lnTo>
                    <a:pt x="2593145" y="548723"/>
                  </a:lnTo>
                  <a:lnTo>
                    <a:pt x="2630134" y="545620"/>
                  </a:lnTo>
                  <a:lnTo>
                    <a:pt x="2667416" y="544581"/>
                  </a:lnTo>
                  <a:lnTo>
                    <a:pt x="2714931" y="546258"/>
                  </a:lnTo>
                  <a:lnTo>
                    <a:pt x="2761556" y="551211"/>
                  </a:lnTo>
                  <a:lnTo>
                    <a:pt x="2807177" y="559327"/>
                  </a:lnTo>
                  <a:lnTo>
                    <a:pt x="2851681" y="570493"/>
                  </a:lnTo>
                  <a:lnTo>
                    <a:pt x="2894953" y="584595"/>
                  </a:lnTo>
                  <a:lnTo>
                    <a:pt x="2936880" y="601519"/>
                  </a:lnTo>
                  <a:lnTo>
                    <a:pt x="2977349" y="621151"/>
                  </a:lnTo>
                  <a:lnTo>
                    <a:pt x="3016245" y="643379"/>
                  </a:lnTo>
                  <a:lnTo>
                    <a:pt x="3053456" y="668088"/>
                  </a:lnTo>
                  <a:lnTo>
                    <a:pt x="3088867" y="695165"/>
                  </a:lnTo>
                  <a:lnTo>
                    <a:pt x="3122364" y="724495"/>
                  </a:lnTo>
                  <a:lnTo>
                    <a:pt x="3153836" y="755966"/>
                  </a:lnTo>
                  <a:lnTo>
                    <a:pt x="3183166" y="789464"/>
                  </a:lnTo>
                  <a:lnTo>
                    <a:pt x="3210243" y="824875"/>
                  </a:lnTo>
                  <a:lnTo>
                    <a:pt x="3234952" y="862086"/>
                  </a:lnTo>
                  <a:lnTo>
                    <a:pt x="3257180" y="900982"/>
                  </a:lnTo>
                  <a:lnTo>
                    <a:pt x="3276812" y="941451"/>
                  </a:lnTo>
                  <a:lnTo>
                    <a:pt x="3293736" y="983378"/>
                  </a:lnTo>
                  <a:lnTo>
                    <a:pt x="3307838" y="1026650"/>
                  </a:lnTo>
                  <a:lnTo>
                    <a:pt x="3319004" y="1071153"/>
                  </a:lnTo>
                  <a:lnTo>
                    <a:pt x="3327120" y="1116774"/>
                  </a:lnTo>
                  <a:lnTo>
                    <a:pt x="3332073" y="1163399"/>
                  </a:lnTo>
                  <a:lnTo>
                    <a:pt x="3333750" y="1210915"/>
                  </a:lnTo>
                  <a:lnTo>
                    <a:pt x="3332073" y="1258439"/>
                  </a:lnTo>
                  <a:lnTo>
                    <a:pt x="3327120" y="1305072"/>
                  </a:lnTo>
                  <a:lnTo>
                    <a:pt x="3319004" y="1350700"/>
                  </a:lnTo>
                  <a:lnTo>
                    <a:pt x="3307838" y="1395210"/>
                  </a:lnTo>
                  <a:lnTo>
                    <a:pt x="3293736" y="1438488"/>
                  </a:lnTo>
                  <a:lnTo>
                    <a:pt x="3276812" y="1480420"/>
                  </a:lnTo>
                  <a:lnTo>
                    <a:pt x="3257180" y="1520893"/>
                  </a:lnTo>
                  <a:lnTo>
                    <a:pt x="3234952" y="1559794"/>
                  </a:lnTo>
                  <a:lnTo>
                    <a:pt x="3210243" y="1597008"/>
                  </a:lnTo>
                  <a:lnTo>
                    <a:pt x="3183166" y="1632422"/>
                  </a:lnTo>
                  <a:lnTo>
                    <a:pt x="3153836" y="1665923"/>
                  </a:lnTo>
                  <a:lnTo>
                    <a:pt x="3122365" y="1697396"/>
                  </a:lnTo>
                  <a:lnTo>
                    <a:pt x="3088867" y="1726729"/>
                  </a:lnTo>
                  <a:lnTo>
                    <a:pt x="3053456" y="1753807"/>
                  </a:lnTo>
                  <a:lnTo>
                    <a:pt x="3016245" y="1778517"/>
                  </a:lnTo>
                  <a:lnTo>
                    <a:pt x="2977349" y="1800746"/>
                  </a:lnTo>
                  <a:lnTo>
                    <a:pt x="2936880" y="1820379"/>
                  </a:lnTo>
                  <a:lnTo>
                    <a:pt x="2894953" y="1837304"/>
                  </a:lnTo>
                  <a:lnTo>
                    <a:pt x="2851681" y="1851406"/>
                  </a:lnTo>
                  <a:lnTo>
                    <a:pt x="2807178" y="1862572"/>
                  </a:lnTo>
                  <a:lnTo>
                    <a:pt x="2761557" y="1870688"/>
                  </a:lnTo>
                  <a:lnTo>
                    <a:pt x="2714932" y="1875641"/>
                  </a:lnTo>
                  <a:lnTo>
                    <a:pt x="2667416" y="1877318"/>
                  </a:lnTo>
                  <a:close/>
                </a:path>
              </a:pathLst>
            </a:custGeom>
            <a:solidFill>
              <a:srgbClr val="D6D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508817" y="4693822"/>
              <a:ext cx="2118360" cy="2118995"/>
            </a:xfrm>
            <a:custGeom>
              <a:avLst/>
              <a:gdLst/>
              <a:ahLst/>
              <a:cxnLst/>
              <a:rect l="l" t="t" r="r" b="b"/>
              <a:pathLst>
                <a:path w="2118359" h="2118995">
                  <a:moveTo>
                    <a:pt x="1788531" y="290522"/>
                  </a:moveTo>
                  <a:lnTo>
                    <a:pt x="642371" y="290522"/>
                  </a:lnTo>
                  <a:lnTo>
                    <a:pt x="652054" y="289315"/>
                  </a:lnTo>
                  <a:lnTo>
                    <a:pt x="661749" y="285660"/>
                  </a:lnTo>
                  <a:lnTo>
                    <a:pt x="695298" y="268988"/>
                  </a:lnTo>
                  <a:lnTo>
                    <a:pt x="728658" y="254224"/>
                  </a:lnTo>
                  <a:lnTo>
                    <a:pt x="761693" y="241426"/>
                  </a:lnTo>
                  <a:lnTo>
                    <a:pt x="794265" y="230653"/>
                  </a:lnTo>
                  <a:lnTo>
                    <a:pt x="803094" y="226578"/>
                  </a:lnTo>
                  <a:lnTo>
                    <a:pt x="810561" y="220557"/>
                  </a:lnTo>
                  <a:lnTo>
                    <a:pt x="816270" y="212985"/>
                  </a:lnTo>
                  <a:lnTo>
                    <a:pt x="819824" y="204261"/>
                  </a:lnTo>
                  <a:lnTo>
                    <a:pt x="850175" y="80704"/>
                  </a:lnTo>
                  <a:lnTo>
                    <a:pt x="864659" y="47994"/>
                  </a:lnTo>
                  <a:lnTo>
                    <a:pt x="888175" y="22485"/>
                  </a:lnTo>
                  <a:lnTo>
                    <a:pt x="918475" y="5910"/>
                  </a:lnTo>
                  <a:lnTo>
                    <a:pt x="953313" y="0"/>
                  </a:lnTo>
                  <a:lnTo>
                    <a:pt x="1165215" y="0"/>
                  </a:lnTo>
                  <a:lnTo>
                    <a:pt x="1230344" y="22407"/>
                  </a:lnTo>
                  <a:lnTo>
                    <a:pt x="1268283" y="80287"/>
                  </a:lnTo>
                  <a:lnTo>
                    <a:pt x="1298773" y="204400"/>
                  </a:lnTo>
                  <a:lnTo>
                    <a:pt x="1302390" y="213087"/>
                  </a:lnTo>
                  <a:lnTo>
                    <a:pt x="1308123" y="220557"/>
                  </a:lnTo>
                  <a:lnTo>
                    <a:pt x="1315797" y="226581"/>
                  </a:lnTo>
                  <a:lnTo>
                    <a:pt x="1325235" y="230931"/>
                  </a:lnTo>
                  <a:lnTo>
                    <a:pt x="1359587" y="242612"/>
                  </a:lnTo>
                  <a:lnTo>
                    <a:pt x="1393047" y="255622"/>
                  </a:lnTo>
                  <a:lnTo>
                    <a:pt x="1425452" y="269881"/>
                  </a:lnTo>
                  <a:lnTo>
                    <a:pt x="1456640" y="285313"/>
                  </a:lnTo>
                  <a:lnTo>
                    <a:pt x="1466152" y="288864"/>
                  </a:lnTo>
                  <a:lnTo>
                    <a:pt x="1475800" y="290018"/>
                  </a:lnTo>
                  <a:lnTo>
                    <a:pt x="1788027" y="290018"/>
                  </a:lnTo>
                  <a:lnTo>
                    <a:pt x="1788531" y="290522"/>
                  </a:lnTo>
                  <a:close/>
                </a:path>
                <a:path w="2118359" h="2118995">
                  <a:moveTo>
                    <a:pt x="1788027" y="290018"/>
                  </a:moveTo>
                  <a:lnTo>
                    <a:pt x="1475800" y="290018"/>
                  </a:lnTo>
                  <a:lnTo>
                    <a:pt x="1485227" y="288751"/>
                  </a:lnTo>
                  <a:lnTo>
                    <a:pt x="1494075" y="285035"/>
                  </a:lnTo>
                  <a:lnTo>
                    <a:pt x="1602978" y="219472"/>
                  </a:lnTo>
                  <a:lnTo>
                    <a:pt x="1636100" y="206258"/>
                  </a:lnTo>
                  <a:lnTo>
                    <a:pt x="1670747" y="204713"/>
                  </a:lnTo>
                  <a:lnTo>
                    <a:pt x="1704065" y="214471"/>
                  </a:lnTo>
                  <a:lnTo>
                    <a:pt x="1733202" y="235168"/>
                  </a:lnTo>
                  <a:lnTo>
                    <a:pt x="1788027" y="290018"/>
                  </a:lnTo>
                  <a:close/>
                </a:path>
                <a:path w="2118359" h="2118995">
                  <a:moveTo>
                    <a:pt x="447703" y="1913650"/>
                  </a:moveTo>
                  <a:lnTo>
                    <a:pt x="385256" y="1883152"/>
                  </a:lnTo>
                  <a:lnTo>
                    <a:pt x="235237" y="1733064"/>
                  </a:lnTo>
                  <a:lnTo>
                    <a:pt x="204799" y="1670686"/>
                  </a:lnTo>
                  <a:lnTo>
                    <a:pt x="206327" y="1636010"/>
                  </a:lnTo>
                  <a:lnTo>
                    <a:pt x="219471" y="1602839"/>
                  </a:lnTo>
                  <a:lnTo>
                    <a:pt x="285313" y="1493450"/>
                  </a:lnTo>
                  <a:lnTo>
                    <a:pt x="288869" y="1484812"/>
                  </a:lnTo>
                  <a:lnTo>
                    <a:pt x="290036" y="1475505"/>
                  </a:lnTo>
                  <a:lnTo>
                    <a:pt x="288809" y="1465820"/>
                  </a:lnTo>
                  <a:lnTo>
                    <a:pt x="285174" y="1456154"/>
                  </a:lnTo>
                  <a:lnTo>
                    <a:pt x="269899" y="1425287"/>
                  </a:lnTo>
                  <a:lnTo>
                    <a:pt x="255691" y="1392995"/>
                  </a:lnTo>
                  <a:lnTo>
                    <a:pt x="242630" y="1359413"/>
                  </a:lnTo>
                  <a:lnTo>
                    <a:pt x="230759" y="1324607"/>
                  </a:lnTo>
                  <a:lnTo>
                    <a:pt x="226552" y="1315481"/>
                  </a:lnTo>
                  <a:lnTo>
                    <a:pt x="220522" y="1307924"/>
                  </a:lnTo>
                  <a:lnTo>
                    <a:pt x="212890" y="1302215"/>
                  </a:lnTo>
                  <a:lnTo>
                    <a:pt x="203844" y="1298565"/>
                  </a:lnTo>
                  <a:lnTo>
                    <a:pt x="80704" y="1268283"/>
                  </a:lnTo>
                  <a:lnTo>
                    <a:pt x="47964" y="1253828"/>
                  </a:lnTo>
                  <a:lnTo>
                    <a:pt x="22440" y="1230275"/>
                  </a:lnTo>
                  <a:lnTo>
                    <a:pt x="5898" y="1199983"/>
                  </a:lnTo>
                  <a:lnTo>
                    <a:pt x="0" y="1165145"/>
                  </a:lnTo>
                  <a:lnTo>
                    <a:pt x="0" y="953244"/>
                  </a:lnTo>
                  <a:lnTo>
                    <a:pt x="22407" y="888114"/>
                  </a:lnTo>
                  <a:lnTo>
                    <a:pt x="80287" y="850175"/>
                  </a:lnTo>
                  <a:lnTo>
                    <a:pt x="204469" y="819755"/>
                  </a:lnTo>
                  <a:lnTo>
                    <a:pt x="213015" y="816257"/>
                  </a:lnTo>
                  <a:lnTo>
                    <a:pt x="220383" y="810578"/>
                  </a:lnTo>
                  <a:lnTo>
                    <a:pt x="226201" y="803063"/>
                  </a:lnTo>
                  <a:lnTo>
                    <a:pt x="230098" y="794057"/>
                  </a:lnTo>
                  <a:lnTo>
                    <a:pt x="241656" y="760269"/>
                  </a:lnTo>
                  <a:lnTo>
                    <a:pt x="254745" y="726957"/>
                  </a:lnTo>
                  <a:lnTo>
                    <a:pt x="269331" y="694152"/>
                  </a:lnTo>
                  <a:lnTo>
                    <a:pt x="285382" y="661888"/>
                  </a:lnTo>
                  <a:lnTo>
                    <a:pt x="288933" y="652416"/>
                  </a:lnTo>
                  <a:lnTo>
                    <a:pt x="290088" y="642788"/>
                  </a:lnTo>
                  <a:lnTo>
                    <a:pt x="288820" y="633369"/>
                  </a:lnTo>
                  <a:lnTo>
                    <a:pt x="285104" y="624522"/>
                  </a:lnTo>
                  <a:lnTo>
                    <a:pt x="219471" y="515481"/>
                  </a:lnTo>
                  <a:lnTo>
                    <a:pt x="206338" y="482348"/>
                  </a:lnTo>
                  <a:lnTo>
                    <a:pt x="214607" y="414364"/>
                  </a:lnTo>
                  <a:lnTo>
                    <a:pt x="384839" y="235723"/>
                  </a:lnTo>
                  <a:lnTo>
                    <a:pt x="447269" y="205286"/>
                  </a:lnTo>
                  <a:lnTo>
                    <a:pt x="481912" y="206794"/>
                  </a:lnTo>
                  <a:lnTo>
                    <a:pt x="515064" y="219958"/>
                  </a:lnTo>
                  <a:lnTo>
                    <a:pt x="624452" y="285799"/>
                  </a:lnTo>
                  <a:lnTo>
                    <a:pt x="633054" y="289332"/>
                  </a:lnTo>
                  <a:lnTo>
                    <a:pt x="642371" y="290522"/>
                  </a:lnTo>
                  <a:lnTo>
                    <a:pt x="1788531" y="290522"/>
                  </a:lnTo>
                  <a:lnTo>
                    <a:pt x="1883221" y="385256"/>
                  </a:lnTo>
                  <a:lnTo>
                    <a:pt x="1903948" y="414366"/>
                  </a:lnTo>
                  <a:lnTo>
                    <a:pt x="1913711" y="447694"/>
                  </a:lnTo>
                  <a:lnTo>
                    <a:pt x="1912170" y="482378"/>
                  </a:lnTo>
                  <a:lnTo>
                    <a:pt x="1898987" y="515550"/>
                  </a:lnTo>
                  <a:lnTo>
                    <a:pt x="1861907" y="577155"/>
                  </a:lnTo>
                  <a:lnTo>
                    <a:pt x="1059229" y="577155"/>
                  </a:lnTo>
                  <a:lnTo>
                    <a:pt x="1011304" y="579488"/>
                  </a:lnTo>
                  <a:lnTo>
                    <a:pt x="964369" y="586412"/>
                  </a:lnTo>
                  <a:lnTo>
                    <a:pt x="918691" y="597819"/>
                  </a:lnTo>
                  <a:lnTo>
                    <a:pt x="874533" y="613601"/>
                  </a:lnTo>
                  <a:lnTo>
                    <a:pt x="832153" y="633647"/>
                  </a:lnTo>
                  <a:lnTo>
                    <a:pt x="791812" y="657849"/>
                  </a:lnTo>
                  <a:lnTo>
                    <a:pt x="753770" y="686098"/>
                  </a:lnTo>
                  <a:lnTo>
                    <a:pt x="718284" y="718284"/>
                  </a:lnTo>
                  <a:lnTo>
                    <a:pt x="685235" y="754859"/>
                  </a:lnTo>
                  <a:lnTo>
                    <a:pt x="656593" y="793852"/>
                  </a:lnTo>
                  <a:lnTo>
                    <a:pt x="632357" y="834916"/>
                  </a:lnTo>
                  <a:lnTo>
                    <a:pt x="612528" y="877707"/>
                  </a:lnTo>
                  <a:lnTo>
                    <a:pt x="597106" y="921879"/>
                  </a:lnTo>
                  <a:lnTo>
                    <a:pt x="586089" y="967087"/>
                  </a:lnTo>
                  <a:lnTo>
                    <a:pt x="579480" y="1012986"/>
                  </a:lnTo>
                  <a:lnTo>
                    <a:pt x="577276" y="1059229"/>
                  </a:lnTo>
                  <a:lnTo>
                    <a:pt x="579480" y="1105473"/>
                  </a:lnTo>
                  <a:lnTo>
                    <a:pt x="586089" y="1151372"/>
                  </a:lnTo>
                  <a:lnTo>
                    <a:pt x="597106" y="1196580"/>
                  </a:lnTo>
                  <a:lnTo>
                    <a:pt x="612528" y="1240752"/>
                  </a:lnTo>
                  <a:lnTo>
                    <a:pt x="632357" y="1283542"/>
                  </a:lnTo>
                  <a:lnTo>
                    <a:pt x="656593" y="1324607"/>
                  </a:lnTo>
                  <a:lnTo>
                    <a:pt x="685235" y="1363599"/>
                  </a:lnTo>
                  <a:lnTo>
                    <a:pt x="718284" y="1400175"/>
                  </a:lnTo>
                  <a:lnTo>
                    <a:pt x="753819" y="1432381"/>
                  </a:lnTo>
                  <a:lnTo>
                    <a:pt x="791901" y="1460639"/>
                  </a:lnTo>
                  <a:lnTo>
                    <a:pt x="832269" y="1484842"/>
                  </a:lnTo>
                  <a:lnTo>
                    <a:pt x="874661" y="1504884"/>
                  </a:lnTo>
                  <a:lnTo>
                    <a:pt x="918816" y="1520658"/>
                  </a:lnTo>
                  <a:lnTo>
                    <a:pt x="964474" y="1532057"/>
                  </a:lnTo>
                  <a:lnTo>
                    <a:pt x="1011382" y="1538974"/>
                  </a:lnTo>
                  <a:lnTo>
                    <a:pt x="1059229" y="1541304"/>
                  </a:lnTo>
                  <a:lnTo>
                    <a:pt x="1860992" y="1541304"/>
                  </a:lnTo>
                  <a:lnTo>
                    <a:pt x="1898431" y="1603464"/>
                  </a:lnTo>
                  <a:lnTo>
                    <a:pt x="1911563" y="1636596"/>
                  </a:lnTo>
                  <a:lnTo>
                    <a:pt x="1913060" y="1671259"/>
                  </a:lnTo>
                  <a:lnTo>
                    <a:pt x="1903266" y="1704580"/>
                  </a:lnTo>
                  <a:lnTo>
                    <a:pt x="1882526" y="1733689"/>
                  </a:lnTo>
                  <a:lnTo>
                    <a:pt x="1787818" y="1828397"/>
                  </a:lnTo>
                  <a:lnTo>
                    <a:pt x="642719" y="1828397"/>
                  </a:lnTo>
                  <a:lnTo>
                    <a:pt x="633299" y="1829667"/>
                  </a:lnTo>
                  <a:lnTo>
                    <a:pt x="624452" y="1833354"/>
                  </a:lnTo>
                  <a:lnTo>
                    <a:pt x="515411" y="1898987"/>
                  </a:lnTo>
                  <a:lnTo>
                    <a:pt x="482329" y="1912130"/>
                  </a:lnTo>
                  <a:lnTo>
                    <a:pt x="447703" y="1913650"/>
                  </a:lnTo>
                  <a:close/>
                </a:path>
                <a:path w="2118359" h="2118995">
                  <a:moveTo>
                    <a:pt x="1860992" y="1541304"/>
                  </a:moveTo>
                  <a:lnTo>
                    <a:pt x="1059229" y="1541304"/>
                  </a:lnTo>
                  <a:lnTo>
                    <a:pt x="1107154" y="1538971"/>
                  </a:lnTo>
                  <a:lnTo>
                    <a:pt x="1154089" y="1532047"/>
                  </a:lnTo>
                  <a:lnTo>
                    <a:pt x="1199767" y="1520639"/>
                  </a:lnTo>
                  <a:lnTo>
                    <a:pt x="1243925" y="1504858"/>
                  </a:lnTo>
                  <a:lnTo>
                    <a:pt x="1286305" y="1484812"/>
                  </a:lnTo>
                  <a:lnTo>
                    <a:pt x="1326646" y="1460610"/>
                  </a:lnTo>
                  <a:lnTo>
                    <a:pt x="1364689" y="1432361"/>
                  </a:lnTo>
                  <a:lnTo>
                    <a:pt x="1400175" y="1400175"/>
                  </a:lnTo>
                  <a:lnTo>
                    <a:pt x="1433211" y="1363599"/>
                  </a:lnTo>
                  <a:lnTo>
                    <a:pt x="1461842" y="1324607"/>
                  </a:lnTo>
                  <a:lnTo>
                    <a:pt x="1486069" y="1283542"/>
                  </a:lnTo>
                  <a:lnTo>
                    <a:pt x="1505891" y="1240752"/>
                  </a:lnTo>
                  <a:lnTo>
                    <a:pt x="1521308" y="1196580"/>
                  </a:lnTo>
                  <a:lnTo>
                    <a:pt x="1532320" y="1151372"/>
                  </a:lnTo>
                  <a:lnTo>
                    <a:pt x="1538927" y="1105473"/>
                  </a:lnTo>
                  <a:lnTo>
                    <a:pt x="1541130" y="1059229"/>
                  </a:lnTo>
                  <a:lnTo>
                    <a:pt x="1538927" y="1012985"/>
                  </a:lnTo>
                  <a:lnTo>
                    <a:pt x="1532320" y="967087"/>
                  </a:lnTo>
                  <a:lnTo>
                    <a:pt x="1521308" y="921879"/>
                  </a:lnTo>
                  <a:lnTo>
                    <a:pt x="1505891" y="877707"/>
                  </a:lnTo>
                  <a:lnTo>
                    <a:pt x="1486069" y="834916"/>
                  </a:lnTo>
                  <a:lnTo>
                    <a:pt x="1461842" y="793852"/>
                  </a:lnTo>
                  <a:lnTo>
                    <a:pt x="1433211" y="754859"/>
                  </a:lnTo>
                  <a:lnTo>
                    <a:pt x="1400175" y="718284"/>
                  </a:lnTo>
                  <a:lnTo>
                    <a:pt x="1364663" y="686078"/>
                  </a:lnTo>
                  <a:lnTo>
                    <a:pt x="1326597" y="657820"/>
                  </a:lnTo>
                  <a:lnTo>
                    <a:pt x="1286238" y="633616"/>
                  </a:lnTo>
                  <a:lnTo>
                    <a:pt x="1243849" y="613575"/>
                  </a:lnTo>
                  <a:lnTo>
                    <a:pt x="1199691" y="597801"/>
                  </a:lnTo>
                  <a:lnTo>
                    <a:pt x="1154023" y="586402"/>
                  </a:lnTo>
                  <a:lnTo>
                    <a:pt x="1107099" y="579485"/>
                  </a:lnTo>
                  <a:lnTo>
                    <a:pt x="1059229" y="577155"/>
                  </a:lnTo>
                  <a:lnTo>
                    <a:pt x="1861907" y="577155"/>
                  </a:lnTo>
                  <a:lnTo>
                    <a:pt x="1833145" y="624939"/>
                  </a:lnTo>
                  <a:lnTo>
                    <a:pt x="1829657" y="633369"/>
                  </a:lnTo>
                  <a:lnTo>
                    <a:pt x="1829570" y="633647"/>
                  </a:lnTo>
                  <a:lnTo>
                    <a:pt x="1828396" y="642875"/>
                  </a:lnTo>
                  <a:lnTo>
                    <a:pt x="1829619" y="652540"/>
                  </a:lnTo>
                  <a:lnTo>
                    <a:pt x="1833284" y="662166"/>
                  </a:lnTo>
                  <a:lnTo>
                    <a:pt x="1848589" y="693043"/>
                  </a:lnTo>
                  <a:lnTo>
                    <a:pt x="1862793" y="725359"/>
                  </a:lnTo>
                  <a:lnTo>
                    <a:pt x="1875838" y="758965"/>
                  </a:lnTo>
                  <a:lnTo>
                    <a:pt x="1887666" y="793710"/>
                  </a:lnTo>
                  <a:lnTo>
                    <a:pt x="1891936" y="802908"/>
                  </a:lnTo>
                  <a:lnTo>
                    <a:pt x="1897971" y="810465"/>
                  </a:lnTo>
                  <a:lnTo>
                    <a:pt x="1905608" y="816174"/>
                  </a:lnTo>
                  <a:lnTo>
                    <a:pt x="1914683" y="819824"/>
                  </a:lnTo>
                  <a:lnTo>
                    <a:pt x="2037754" y="850106"/>
                  </a:lnTo>
                  <a:lnTo>
                    <a:pt x="2070474" y="864619"/>
                  </a:lnTo>
                  <a:lnTo>
                    <a:pt x="2095930" y="888131"/>
                  </a:lnTo>
                  <a:lnTo>
                    <a:pt x="2112461" y="918435"/>
                  </a:lnTo>
                  <a:lnTo>
                    <a:pt x="2118319" y="953244"/>
                  </a:lnTo>
                  <a:lnTo>
                    <a:pt x="2118319" y="1165145"/>
                  </a:lnTo>
                  <a:lnTo>
                    <a:pt x="2095912" y="1230275"/>
                  </a:lnTo>
                  <a:lnTo>
                    <a:pt x="2038032" y="1268214"/>
                  </a:lnTo>
                  <a:lnTo>
                    <a:pt x="1913989" y="1298704"/>
                  </a:lnTo>
                  <a:lnTo>
                    <a:pt x="1905401" y="1302226"/>
                  </a:lnTo>
                  <a:lnTo>
                    <a:pt x="1897849" y="1308028"/>
                  </a:lnTo>
                  <a:lnTo>
                    <a:pt x="1891769" y="1315678"/>
                  </a:lnTo>
                  <a:lnTo>
                    <a:pt x="1887596" y="1324748"/>
                  </a:lnTo>
                  <a:lnTo>
                    <a:pt x="1876822" y="1357132"/>
                  </a:lnTo>
                  <a:lnTo>
                    <a:pt x="1864017" y="1390095"/>
                  </a:lnTo>
                  <a:lnTo>
                    <a:pt x="1849232" y="1423462"/>
                  </a:lnTo>
                  <a:lnTo>
                    <a:pt x="1832520" y="1457057"/>
                  </a:lnTo>
                  <a:lnTo>
                    <a:pt x="1828969" y="1466529"/>
                  </a:lnTo>
                  <a:lnTo>
                    <a:pt x="1827815" y="1476165"/>
                  </a:lnTo>
                  <a:lnTo>
                    <a:pt x="1829082" y="1485605"/>
                  </a:lnTo>
                  <a:lnTo>
                    <a:pt x="1832798" y="1494492"/>
                  </a:lnTo>
                  <a:lnTo>
                    <a:pt x="1860992" y="1541304"/>
                  </a:lnTo>
                  <a:close/>
                </a:path>
                <a:path w="2118359" h="2118995">
                  <a:moveTo>
                    <a:pt x="1165076" y="2118389"/>
                  </a:moveTo>
                  <a:lnTo>
                    <a:pt x="953174" y="2118389"/>
                  </a:lnTo>
                  <a:lnTo>
                    <a:pt x="918325" y="2112489"/>
                  </a:lnTo>
                  <a:lnTo>
                    <a:pt x="888044" y="2095982"/>
                  </a:lnTo>
                  <a:lnTo>
                    <a:pt x="864550" y="2070600"/>
                  </a:lnTo>
                  <a:lnTo>
                    <a:pt x="850106" y="2038102"/>
                  </a:lnTo>
                  <a:lnTo>
                    <a:pt x="819616" y="1914058"/>
                  </a:lnTo>
                  <a:lnTo>
                    <a:pt x="816038" y="1905360"/>
                  </a:lnTo>
                  <a:lnTo>
                    <a:pt x="810318" y="1897867"/>
                  </a:lnTo>
                  <a:lnTo>
                    <a:pt x="802631" y="1891819"/>
                  </a:lnTo>
                  <a:lnTo>
                    <a:pt x="793154" y="1887458"/>
                  </a:lnTo>
                  <a:lnTo>
                    <a:pt x="758803" y="1875747"/>
                  </a:lnTo>
                  <a:lnTo>
                    <a:pt x="725350" y="1862741"/>
                  </a:lnTo>
                  <a:lnTo>
                    <a:pt x="692966" y="1848498"/>
                  </a:lnTo>
                  <a:lnTo>
                    <a:pt x="661818" y="1833076"/>
                  </a:lnTo>
                  <a:lnTo>
                    <a:pt x="652347" y="1829535"/>
                  </a:lnTo>
                  <a:lnTo>
                    <a:pt x="642719" y="1828397"/>
                  </a:lnTo>
                  <a:lnTo>
                    <a:pt x="1787818" y="1828397"/>
                  </a:lnTo>
                  <a:lnTo>
                    <a:pt x="1475462" y="1828422"/>
                  </a:lnTo>
                  <a:lnTo>
                    <a:pt x="1465779" y="1829629"/>
                  </a:lnTo>
                  <a:lnTo>
                    <a:pt x="1456084" y="1833284"/>
                  </a:lnTo>
                  <a:lnTo>
                    <a:pt x="1423994" y="1849251"/>
                  </a:lnTo>
                  <a:lnTo>
                    <a:pt x="1391363" y="1863765"/>
                  </a:lnTo>
                  <a:lnTo>
                    <a:pt x="1358328" y="1876756"/>
                  </a:lnTo>
                  <a:lnTo>
                    <a:pt x="1325026" y="1888152"/>
                  </a:lnTo>
                  <a:lnTo>
                    <a:pt x="1315608" y="1892212"/>
                  </a:lnTo>
                  <a:lnTo>
                    <a:pt x="1307863" y="1898127"/>
                  </a:lnTo>
                  <a:lnTo>
                    <a:pt x="1302084" y="1905567"/>
                  </a:lnTo>
                  <a:lnTo>
                    <a:pt x="1298565" y="1914197"/>
                  </a:lnTo>
                  <a:lnTo>
                    <a:pt x="1268214" y="2037685"/>
                  </a:lnTo>
                  <a:lnTo>
                    <a:pt x="1253729" y="2070424"/>
                  </a:lnTo>
                  <a:lnTo>
                    <a:pt x="1230214" y="2095930"/>
                  </a:lnTo>
                  <a:lnTo>
                    <a:pt x="1199914" y="2112489"/>
                  </a:lnTo>
                  <a:lnTo>
                    <a:pt x="1165076" y="2118389"/>
                  </a:lnTo>
                  <a:close/>
                </a:path>
                <a:path w="2118359" h="2118995">
                  <a:moveTo>
                    <a:pt x="1670590" y="1913685"/>
                  </a:moveTo>
                  <a:lnTo>
                    <a:pt x="1635931" y="1912160"/>
                  </a:lnTo>
                  <a:lnTo>
                    <a:pt x="1602769" y="1898987"/>
                  </a:lnTo>
                  <a:lnTo>
                    <a:pt x="1493381" y="1833145"/>
                  </a:lnTo>
                  <a:lnTo>
                    <a:pt x="1484779" y="1829612"/>
                  </a:lnTo>
                  <a:lnTo>
                    <a:pt x="1475462" y="1828422"/>
                  </a:lnTo>
                  <a:lnTo>
                    <a:pt x="1787792" y="1828422"/>
                  </a:lnTo>
                  <a:lnTo>
                    <a:pt x="1732994" y="1883221"/>
                  </a:lnTo>
                  <a:lnTo>
                    <a:pt x="1703895" y="1903919"/>
                  </a:lnTo>
                  <a:lnTo>
                    <a:pt x="1670590" y="1913685"/>
                  </a:lnTo>
                  <a:close/>
                </a:path>
              </a:pathLst>
            </a:custGeom>
            <a:solidFill>
              <a:srgbClr val="4EB6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158495" y="3784891"/>
              <a:ext cx="2110105" cy="1037590"/>
            </a:xfrm>
            <a:custGeom>
              <a:avLst/>
              <a:gdLst/>
              <a:ahLst/>
              <a:cxnLst/>
              <a:rect l="l" t="t" r="r" b="b"/>
              <a:pathLst>
                <a:path w="2110105" h="1037589">
                  <a:moveTo>
                    <a:pt x="492760" y="579310"/>
                  </a:moveTo>
                  <a:lnTo>
                    <a:pt x="490029" y="565797"/>
                  </a:lnTo>
                  <a:lnTo>
                    <a:pt x="482587" y="554761"/>
                  </a:lnTo>
                  <a:lnTo>
                    <a:pt x="471551" y="547319"/>
                  </a:lnTo>
                  <a:lnTo>
                    <a:pt x="458038" y="544588"/>
                  </a:lnTo>
                  <a:lnTo>
                    <a:pt x="411264" y="546950"/>
                  </a:lnTo>
                  <a:lnTo>
                    <a:pt x="365836" y="553910"/>
                  </a:lnTo>
                  <a:lnTo>
                    <a:pt x="321970" y="565213"/>
                  </a:lnTo>
                  <a:lnTo>
                    <a:pt x="279908" y="580644"/>
                  </a:lnTo>
                  <a:lnTo>
                    <a:pt x="239864" y="599960"/>
                  </a:lnTo>
                  <a:lnTo>
                    <a:pt x="202107" y="622922"/>
                  </a:lnTo>
                  <a:lnTo>
                    <a:pt x="166827" y="649325"/>
                  </a:lnTo>
                  <a:lnTo>
                    <a:pt x="134289" y="678903"/>
                  </a:lnTo>
                  <a:lnTo>
                    <a:pt x="104711" y="711454"/>
                  </a:lnTo>
                  <a:lnTo>
                    <a:pt x="78320" y="746721"/>
                  </a:lnTo>
                  <a:lnTo>
                    <a:pt x="55346" y="784491"/>
                  </a:lnTo>
                  <a:lnTo>
                    <a:pt x="36042" y="824522"/>
                  </a:lnTo>
                  <a:lnTo>
                    <a:pt x="20624" y="866584"/>
                  </a:lnTo>
                  <a:lnTo>
                    <a:pt x="9321" y="910437"/>
                  </a:lnTo>
                  <a:lnTo>
                    <a:pt x="2362" y="955865"/>
                  </a:lnTo>
                  <a:lnTo>
                    <a:pt x="0" y="1002626"/>
                  </a:lnTo>
                  <a:lnTo>
                    <a:pt x="2730" y="1016139"/>
                  </a:lnTo>
                  <a:lnTo>
                    <a:pt x="10172" y="1027176"/>
                  </a:lnTo>
                  <a:lnTo>
                    <a:pt x="21209" y="1034630"/>
                  </a:lnTo>
                  <a:lnTo>
                    <a:pt x="34721" y="1037361"/>
                  </a:lnTo>
                  <a:lnTo>
                    <a:pt x="48234" y="1034630"/>
                  </a:lnTo>
                  <a:lnTo>
                    <a:pt x="59270" y="1027201"/>
                  </a:lnTo>
                  <a:lnTo>
                    <a:pt x="66713" y="1016177"/>
                  </a:lnTo>
                  <a:lnTo>
                    <a:pt x="69443" y="1002626"/>
                  </a:lnTo>
                  <a:lnTo>
                    <a:pt x="72478" y="953960"/>
                  </a:lnTo>
                  <a:lnTo>
                    <a:pt x="81330" y="907072"/>
                  </a:lnTo>
                  <a:lnTo>
                    <a:pt x="95643" y="862330"/>
                  </a:lnTo>
                  <a:lnTo>
                    <a:pt x="115049" y="820115"/>
                  </a:lnTo>
                  <a:lnTo>
                    <a:pt x="139166" y="780796"/>
                  </a:lnTo>
                  <a:lnTo>
                    <a:pt x="167640" y="744715"/>
                  </a:lnTo>
                  <a:lnTo>
                    <a:pt x="200101" y="712254"/>
                  </a:lnTo>
                  <a:lnTo>
                    <a:pt x="236181" y="683793"/>
                  </a:lnTo>
                  <a:lnTo>
                    <a:pt x="275513" y="659663"/>
                  </a:lnTo>
                  <a:lnTo>
                    <a:pt x="317728" y="640270"/>
                  </a:lnTo>
                  <a:lnTo>
                    <a:pt x="362470" y="625944"/>
                  </a:lnTo>
                  <a:lnTo>
                    <a:pt x="409359" y="617080"/>
                  </a:lnTo>
                  <a:lnTo>
                    <a:pt x="458038" y="614045"/>
                  </a:lnTo>
                  <a:lnTo>
                    <a:pt x="471551" y="611314"/>
                  </a:lnTo>
                  <a:lnTo>
                    <a:pt x="482587" y="603859"/>
                  </a:lnTo>
                  <a:lnTo>
                    <a:pt x="490029" y="592823"/>
                  </a:lnTo>
                  <a:lnTo>
                    <a:pt x="492760" y="579310"/>
                  </a:lnTo>
                  <a:close/>
                </a:path>
                <a:path w="2110105" h="1037589">
                  <a:moveTo>
                    <a:pt x="1044498" y="251701"/>
                  </a:moveTo>
                  <a:lnTo>
                    <a:pt x="1041768" y="238188"/>
                  </a:lnTo>
                  <a:lnTo>
                    <a:pt x="1034326" y="227152"/>
                  </a:lnTo>
                  <a:lnTo>
                    <a:pt x="1023289" y="219710"/>
                  </a:lnTo>
                  <a:lnTo>
                    <a:pt x="1009777" y="216979"/>
                  </a:lnTo>
                  <a:lnTo>
                    <a:pt x="959053" y="220967"/>
                  </a:lnTo>
                  <a:lnTo>
                    <a:pt x="910488" y="232575"/>
                  </a:lnTo>
                  <a:lnTo>
                    <a:pt x="864806" y="251294"/>
                  </a:lnTo>
                  <a:lnTo>
                    <a:pt x="822731" y="276593"/>
                  </a:lnTo>
                  <a:lnTo>
                    <a:pt x="785012" y="307962"/>
                  </a:lnTo>
                  <a:lnTo>
                    <a:pt x="752373" y="344868"/>
                  </a:lnTo>
                  <a:lnTo>
                    <a:pt x="725563" y="386803"/>
                  </a:lnTo>
                  <a:lnTo>
                    <a:pt x="705294" y="433247"/>
                  </a:lnTo>
                  <a:lnTo>
                    <a:pt x="703427" y="446925"/>
                  </a:lnTo>
                  <a:lnTo>
                    <a:pt x="706856" y="459790"/>
                  </a:lnTo>
                  <a:lnTo>
                    <a:pt x="714857" y="470433"/>
                  </a:lnTo>
                  <a:lnTo>
                    <a:pt x="726757" y="477418"/>
                  </a:lnTo>
                  <a:lnTo>
                    <a:pt x="730504" y="478675"/>
                  </a:lnTo>
                  <a:lnTo>
                    <a:pt x="738073" y="479298"/>
                  </a:lnTo>
                  <a:lnTo>
                    <a:pt x="748601" y="477659"/>
                  </a:lnTo>
                  <a:lnTo>
                    <a:pt x="758050" y="472986"/>
                  </a:lnTo>
                  <a:lnTo>
                    <a:pt x="765746" y="465620"/>
                  </a:lnTo>
                  <a:lnTo>
                    <a:pt x="770991" y="455891"/>
                  </a:lnTo>
                  <a:lnTo>
                    <a:pt x="789559" y="414604"/>
                  </a:lnTo>
                  <a:lnTo>
                    <a:pt x="814743" y="377977"/>
                  </a:lnTo>
                  <a:lnTo>
                    <a:pt x="845680" y="346659"/>
                  </a:lnTo>
                  <a:lnTo>
                    <a:pt x="881507" y="321221"/>
                  </a:lnTo>
                  <a:lnTo>
                    <a:pt x="921372" y="302298"/>
                  </a:lnTo>
                  <a:lnTo>
                    <a:pt x="964412" y="290499"/>
                  </a:lnTo>
                  <a:lnTo>
                    <a:pt x="1009777" y="286423"/>
                  </a:lnTo>
                  <a:lnTo>
                    <a:pt x="1023289" y="283692"/>
                  </a:lnTo>
                  <a:lnTo>
                    <a:pt x="1034326" y="276250"/>
                  </a:lnTo>
                  <a:lnTo>
                    <a:pt x="1041768" y="265214"/>
                  </a:lnTo>
                  <a:lnTo>
                    <a:pt x="1044498" y="251701"/>
                  </a:lnTo>
                  <a:close/>
                </a:path>
                <a:path w="2110105" h="1037589">
                  <a:moveTo>
                    <a:pt x="2109635" y="412978"/>
                  </a:moveTo>
                  <a:lnTo>
                    <a:pt x="2102815" y="366687"/>
                  </a:lnTo>
                  <a:lnTo>
                    <a:pt x="2091626" y="322160"/>
                  </a:lnTo>
                  <a:lnTo>
                    <a:pt x="2076284" y="279615"/>
                  </a:lnTo>
                  <a:lnTo>
                    <a:pt x="2057031" y="239242"/>
                  </a:lnTo>
                  <a:lnTo>
                    <a:pt x="2034095" y="201269"/>
                  </a:lnTo>
                  <a:lnTo>
                    <a:pt x="2007717" y="165900"/>
                  </a:lnTo>
                  <a:lnTo>
                    <a:pt x="1978126" y="133350"/>
                  </a:lnTo>
                  <a:lnTo>
                    <a:pt x="1945563" y="103835"/>
                  </a:lnTo>
                  <a:lnTo>
                    <a:pt x="1910257" y="77558"/>
                  </a:lnTo>
                  <a:lnTo>
                    <a:pt x="1872449" y="54749"/>
                  </a:lnTo>
                  <a:lnTo>
                    <a:pt x="1832368" y="35610"/>
                  </a:lnTo>
                  <a:lnTo>
                    <a:pt x="1790242" y="20345"/>
                  </a:lnTo>
                  <a:lnTo>
                    <a:pt x="1746326" y="9182"/>
                  </a:lnTo>
                  <a:lnTo>
                    <a:pt x="1700834" y="2336"/>
                  </a:lnTo>
                  <a:lnTo>
                    <a:pt x="1654022" y="0"/>
                  </a:lnTo>
                  <a:lnTo>
                    <a:pt x="1601762" y="2946"/>
                  </a:lnTo>
                  <a:lnTo>
                    <a:pt x="1550860" y="11620"/>
                  </a:lnTo>
                  <a:lnTo>
                    <a:pt x="1501686" y="25869"/>
                  </a:lnTo>
                  <a:lnTo>
                    <a:pt x="1454645" y="45466"/>
                  </a:lnTo>
                  <a:lnTo>
                    <a:pt x="1410131" y="70243"/>
                  </a:lnTo>
                  <a:lnTo>
                    <a:pt x="1368526" y="100012"/>
                  </a:lnTo>
                  <a:lnTo>
                    <a:pt x="1330236" y="134556"/>
                  </a:lnTo>
                  <a:lnTo>
                    <a:pt x="1295641" y="173710"/>
                  </a:lnTo>
                  <a:lnTo>
                    <a:pt x="1288415" y="199288"/>
                  </a:lnTo>
                  <a:lnTo>
                    <a:pt x="1292479" y="211950"/>
                  </a:lnTo>
                  <a:lnTo>
                    <a:pt x="1327035" y="229717"/>
                  </a:lnTo>
                  <a:lnTo>
                    <a:pt x="1383957" y="179082"/>
                  </a:lnTo>
                  <a:lnTo>
                    <a:pt x="1421790" y="146596"/>
                  </a:lnTo>
                  <a:lnTo>
                    <a:pt x="1463154" y="119468"/>
                  </a:lnTo>
                  <a:lnTo>
                    <a:pt x="1507553" y="97955"/>
                  </a:lnTo>
                  <a:lnTo>
                    <a:pt x="1554505" y="82283"/>
                  </a:lnTo>
                  <a:lnTo>
                    <a:pt x="1603489" y="72707"/>
                  </a:lnTo>
                  <a:lnTo>
                    <a:pt x="1654022" y="69456"/>
                  </a:lnTo>
                  <a:lnTo>
                    <a:pt x="1703501" y="72529"/>
                  </a:lnTo>
                  <a:lnTo>
                    <a:pt x="1751126" y="81534"/>
                  </a:lnTo>
                  <a:lnTo>
                    <a:pt x="1796529" y="96100"/>
                  </a:lnTo>
                  <a:lnTo>
                    <a:pt x="1839315" y="115887"/>
                  </a:lnTo>
                  <a:lnTo>
                    <a:pt x="1879092" y="140538"/>
                  </a:lnTo>
                  <a:lnTo>
                    <a:pt x="1915464" y="169697"/>
                  </a:lnTo>
                  <a:lnTo>
                    <a:pt x="1948040" y="203009"/>
                  </a:lnTo>
                  <a:lnTo>
                    <a:pt x="1976450" y="240131"/>
                  </a:lnTo>
                  <a:lnTo>
                    <a:pt x="2000288" y="280708"/>
                  </a:lnTo>
                  <a:lnTo>
                    <a:pt x="2019185" y="324396"/>
                  </a:lnTo>
                  <a:lnTo>
                    <a:pt x="2032723" y="370814"/>
                  </a:lnTo>
                  <a:lnTo>
                    <a:pt x="2040521" y="419646"/>
                  </a:lnTo>
                  <a:lnTo>
                    <a:pt x="2044166" y="432130"/>
                  </a:lnTo>
                  <a:lnTo>
                    <a:pt x="2051824" y="442087"/>
                  </a:lnTo>
                  <a:lnTo>
                    <a:pt x="2062454" y="448652"/>
                  </a:lnTo>
                  <a:lnTo>
                    <a:pt x="2075040" y="451027"/>
                  </a:lnTo>
                  <a:lnTo>
                    <a:pt x="2091588" y="446836"/>
                  </a:lnTo>
                  <a:lnTo>
                    <a:pt x="2101875" y="438378"/>
                  </a:lnTo>
                  <a:lnTo>
                    <a:pt x="2108225" y="426694"/>
                  </a:lnTo>
                  <a:lnTo>
                    <a:pt x="2109635" y="412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84992" y="6169970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09" h="740409">
                  <a:moveTo>
                    <a:pt x="512755" y="740170"/>
                  </a:moveTo>
                  <a:lnTo>
                    <a:pt x="469268" y="736015"/>
                  </a:lnTo>
                  <a:lnTo>
                    <a:pt x="427084" y="723545"/>
                  </a:lnTo>
                  <a:lnTo>
                    <a:pt x="387505" y="702753"/>
                  </a:lnTo>
                  <a:lnTo>
                    <a:pt x="351832" y="673634"/>
                  </a:lnTo>
                  <a:lnTo>
                    <a:pt x="317645" y="635606"/>
                  </a:lnTo>
                  <a:lnTo>
                    <a:pt x="235995" y="534542"/>
                  </a:lnTo>
                  <a:lnTo>
                    <a:pt x="135220" y="399665"/>
                  </a:lnTo>
                  <a:lnTo>
                    <a:pt x="67032" y="301525"/>
                  </a:lnTo>
                  <a:lnTo>
                    <a:pt x="4774" y="204200"/>
                  </a:lnTo>
                  <a:lnTo>
                    <a:pt x="0" y="182062"/>
                  </a:lnTo>
                  <a:lnTo>
                    <a:pt x="3173" y="171189"/>
                  </a:lnTo>
                  <a:lnTo>
                    <a:pt x="9914" y="161695"/>
                  </a:lnTo>
                  <a:lnTo>
                    <a:pt x="161669" y="9940"/>
                  </a:lnTo>
                  <a:lnTo>
                    <a:pt x="171143" y="3189"/>
                  </a:lnTo>
                  <a:lnTo>
                    <a:pt x="182036" y="0"/>
                  </a:lnTo>
                  <a:lnTo>
                    <a:pt x="193372" y="495"/>
                  </a:lnTo>
                  <a:lnTo>
                    <a:pt x="252367" y="34843"/>
                  </a:lnTo>
                  <a:lnTo>
                    <a:pt x="350921" y="100811"/>
                  </a:lnTo>
                  <a:lnTo>
                    <a:pt x="447093" y="169811"/>
                  </a:lnTo>
                  <a:lnTo>
                    <a:pt x="534558" y="236072"/>
                  </a:lnTo>
                  <a:lnTo>
                    <a:pt x="635589" y="317700"/>
                  </a:lnTo>
                  <a:lnTo>
                    <a:pt x="673608" y="351858"/>
                  </a:lnTo>
                  <a:lnTo>
                    <a:pt x="702164" y="386582"/>
                  </a:lnTo>
                  <a:lnTo>
                    <a:pt x="723076" y="425617"/>
                  </a:lnTo>
                  <a:lnTo>
                    <a:pt x="735940" y="467986"/>
                  </a:lnTo>
                  <a:lnTo>
                    <a:pt x="740353" y="512711"/>
                  </a:lnTo>
                  <a:lnTo>
                    <a:pt x="735980" y="557448"/>
                  </a:lnTo>
                  <a:lnTo>
                    <a:pt x="723137" y="599840"/>
                  </a:lnTo>
                  <a:lnTo>
                    <a:pt x="702233" y="638899"/>
                  </a:lnTo>
                  <a:lnTo>
                    <a:pt x="673678" y="673634"/>
                  </a:lnTo>
                  <a:lnTo>
                    <a:pt x="638005" y="702724"/>
                  </a:lnTo>
                  <a:lnTo>
                    <a:pt x="598425" y="723519"/>
                  </a:lnTo>
                  <a:lnTo>
                    <a:pt x="556241" y="736005"/>
                  </a:lnTo>
                  <a:lnTo>
                    <a:pt x="512755" y="740170"/>
                  </a:lnTo>
                  <a:close/>
                </a:path>
              </a:pathLst>
            </a:custGeom>
            <a:solidFill>
              <a:srgbClr val="FFD4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947066" y="5132280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30" h="1294129">
                  <a:moveTo>
                    <a:pt x="1019294" y="1294050"/>
                  </a:moveTo>
                  <a:lnTo>
                    <a:pt x="976486" y="1281099"/>
                  </a:lnTo>
                  <a:lnTo>
                    <a:pt x="882054" y="1188759"/>
                  </a:lnTo>
                  <a:lnTo>
                    <a:pt x="879276" y="1184592"/>
                  </a:lnTo>
                  <a:lnTo>
                    <a:pt x="831024" y="1204410"/>
                  </a:lnTo>
                  <a:lnTo>
                    <a:pt x="780895" y="1220271"/>
                  </a:lnTo>
                  <a:lnTo>
                    <a:pt x="729062" y="1231918"/>
                  </a:lnTo>
                  <a:lnTo>
                    <a:pt x="675700" y="1239095"/>
                  </a:lnTo>
                  <a:lnTo>
                    <a:pt x="620980" y="1241544"/>
                  </a:lnTo>
                  <a:lnTo>
                    <a:pt x="572522" y="1239673"/>
                  </a:lnTo>
                  <a:lnTo>
                    <a:pt x="525073" y="1234154"/>
                  </a:lnTo>
                  <a:lnTo>
                    <a:pt x="478769" y="1225126"/>
                  </a:lnTo>
                  <a:lnTo>
                    <a:pt x="433752" y="1212728"/>
                  </a:lnTo>
                  <a:lnTo>
                    <a:pt x="390159" y="1197098"/>
                  </a:lnTo>
                  <a:lnTo>
                    <a:pt x="348131" y="1178376"/>
                  </a:lnTo>
                  <a:lnTo>
                    <a:pt x="307805" y="1156700"/>
                  </a:lnTo>
                  <a:lnTo>
                    <a:pt x="269322" y="1132210"/>
                  </a:lnTo>
                  <a:lnTo>
                    <a:pt x="232821" y="1105045"/>
                  </a:lnTo>
                  <a:lnTo>
                    <a:pt x="198440" y="1075344"/>
                  </a:lnTo>
                  <a:lnTo>
                    <a:pt x="166319" y="1043245"/>
                  </a:lnTo>
                  <a:lnTo>
                    <a:pt x="136596" y="1008887"/>
                  </a:lnTo>
                  <a:lnTo>
                    <a:pt x="109412" y="972411"/>
                  </a:lnTo>
                  <a:lnTo>
                    <a:pt x="84905" y="933954"/>
                  </a:lnTo>
                  <a:lnTo>
                    <a:pt x="63214" y="893655"/>
                  </a:lnTo>
                  <a:lnTo>
                    <a:pt x="44478" y="851655"/>
                  </a:lnTo>
                  <a:lnTo>
                    <a:pt x="28837" y="808090"/>
                  </a:lnTo>
                  <a:lnTo>
                    <a:pt x="16429" y="763102"/>
                  </a:lnTo>
                  <a:lnTo>
                    <a:pt x="7394" y="716828"/>
                  </a:lnTo>
                  <a:lnTo>
                    <a:pt x="1871" y="669408"/>
                  </a:lnTo>
                  <a:lnTo>
                    <a:pt x="0" y="620980"/>
                  </a:lnTo>
                  <a:lnTo>
                    <a:pt x="1871" y="572522"/>
                  </a:lnTo>
                  <a:lnTo>
                    <a:pt x="7394" y="525073"/>
                  </a:lnTo>
                  <a:lnTo>
                    <a:pt x="16429" y="478769"/>
                  </a:lnTo>
                  <a:lnTo>
                    <a:pt x="28837" y="433752"/>
                  </a:lnTo>
                  <a:lnTo>
                    <a:pt x="44478" y="390159"/>
                  </a:lnTo>
                  <a:lnTo>
                    <a:pt x="63214" y="348131"/>
                  </a:lnTo>
                  <a:lnTo>
                    <a:pt x="84905" y="307805"/>
                  </a:lnTo>
                  <a:lnTo>
                    <a:pt x="109412" y="269322"/>
                  </a:lnTo>
                  <a:lnTo>
                    <a:pt x="136596" y="232821"/>
                  </a:lnTo>
                  <a:lnTo>
                    <a:pt x="166319" y="198440"/>
                  </a:lnTo>
                  <a:lnTo>
                    <a:pt x="198440" y="166319"/>
                  </a:lnTo>
                  <a:lnTo>
                    <a:pt x="232821" y="136596"/>
                  </a:lnTo>
                  <a:lnTo>
                    <a:pt x="269322" y="109412"/>
                  </a:lnTo>
                  <a:lnTo>
                    <a:pt x="307805" y="84905"/>
                  </a:lnTo>
                  <a:lnTo>
                    <a:pt x="348131" y="63214"/>
                  </a:lnTo>
                  <a:lnTo>
                    <a:pt x="390159" y="44478"/>
                  </a:lnTo>
                  <a:lnTo>
                    <a:pt x="433752" y="28837"/>
                  </a:lnTo>
                  <a:lnTo>
                    <a:pt x="478769" y="16429"/>
                  </a:lnTo>
                  <a:lnTo>
                    <a:pt x="525073" y="7394"/>
                  </a:lnTo>
                  <a:lnTo>
                    <a:pt x="572522" y="1871"/>
                  </a:lnTo>
                  <a:lnTo>
                    <a:pt x="620980" y="0"/>
                  </a:lnTo>
                  <a:lnTo>
                    <a:pt x="669437" y="1871"/>
                  </a:lnTo>
                  <a:lnTo>
                    <a:pt x="716887" y="7394"/>
                  </a:lnTo>
                  <a:lnTo>
                    <a:pt x="763191" y="16429"/>
                  </a:lnTo>
                  <a:lnTo>
                    <a:pt x="808208" y="28837"/>
                  </a:lnTo>
                  <a:lnTo>
                    <a:pt x="851801" y="44478"/>
                  </a:lnTo>
                  <a:lnTo>
                    <a:pt x="893829" y="63214"/>
                  </a:lnTo>
                  <a:lnTo>
                    <a:pt x="934154" y="84905"/>
                  </a:lnTo>
                  <a:lnTo>
                    <a:pt x="972637" y="109412"/>
                  </a:lnTo>
                  <a:lnTo>
                    <a:pt x="1009139" y="136596"/>
                  </a:lnTo>
                  <a:lnTo>
                    <a:pt x="1043520" y="166319"/>
                  </a:lnTo>
                  <a:lnTo>
                    <a:pt x="1075641" y="198440"/>
                  </a:lnTo>
                  <a:lnTo>
                    <a:pt x="1105363" y="232821"/>
                  </a:lnTo>
                  <a:lnTo>
                    <a:pt x="1132548" y="269322"/>
                  </a:lnTo>
                  <a:lnTo>
                    <a:pt x="1157055" y="307805"/>
                  </a:lnTo>
                  <a:lnTo>
                    <a:pt x="1178746" y="348131"/>
                  </a:lnTo>
                  <a:lnTo>
                    <a:pt x="1197482" y="390159"/>
                  </a:lnTo>
                  <a:lnTo>
                    <a:pt x="1213123" y="433752"/>
                  </a:lnTo>
                  <a:lnTo>
                    <a:pt x="1225531" y="478769"/>
                  </a:lnTo>
                  <a:lnTo>
                    <a:pt x="1234565" y="525073"/>
                  </a:lnTo>
                  <a:lnTo>
                    <a:pt x="1240088" y="572522"/>
                  </a:lnTo>
                  <a:lnTo>
                    <a:pt x="1241960" y="620980"/>
                  </a:lnTo>
                  <a:lnTo>
                    <a:pt x="1239511" y="675658"/>
                  </a:lnTo>
                  <a:lnTo>
                    <a:pt x="1232330" y="728983"/>
                  </a:lnTo>
                  <a:lnTo>
                    <a:pt x="1220673" y="780785"/>
                  </a:lnTo>
                  <a:lnTo>
                    <a:pt x="1204791" y="830893"/>
                  </a:lnTo>
                  <a:lnTo>
                    <a:pt x="1184939" y="879137"/>
                  </a:lnTo>
                  <a:lnTo>
                    <a:pt x="1187718" y="880596"/>
                  </a:lnTo>
                  <a:lnTo>
                    <a:pt x="1271547" y="964425"/>
                  </a:lnTo>
                  <a:lnTo>
                    <a:pt x="1288465" y="989972"/>
                  </a:lnTo>
                  <a:lnTo>
                    <a:pt x="1294111" y="1019042"/>
                  </a:lnTo>
                  <a:lnTo>
                    <a:pt x="1288493" y="1048098"/>
                  </a:lnTo>
                  <a:lnTo>
                    <a:pt x="1073814" y="1271409"/>
                  </a:lnTo>
                  <a:lnTo>
                    <a:pt x="1034474" y="1292564"/>
                  </a:lnTo>
                  <a:lnTo>
                    <a:pt x="1019294" y="129405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116532" y="5301815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451445" y="902473"/>
                  </a:moveTo>
                  <a:lnTo>
                    <a:pt x="402326" y="899822"/>
                  </a:lnTo>
                  <a:lnTo>
                    <a:pt x="354721" y="892053"/>
                  </a:lnTo>
                  <a:lnTo>
                    <a:pt x="308909" y="879443"/>
                  </a:lnTo>
                  <a:lnTo>
                    <a:pt x="265167" y="862269"/>
                  </a:lnTo>
                  <a:lnTo>
                    <a:pt x="223772" y="840809"/>
                  </a:lnTo>
                  <a:lnTo>
                    <a:pt x="185003" y="815340"/>
                  </a:lnTo>
                  <a:lnTo>
                    <a:pt x="149136" y="786139"/>
                  </a:lnTo>
                  <a:lnTo>
                    <a:pt x="116449" y="753484"/>
                  </a:lnTo>
                  <a:lnTo>
                    <a:pt x="87219" y="717650"/>
                  </a:lnTo>
                  <a:lnTo>
                    <a:pt x="61725" y="678917"/>
                  </a:lnTo>
                  <a:lnTo>
                    <a:pt x="40244" y="637560"/>
                  </a:lnTo>
                  <a:lnTo>
                    <a:pt x="23053" y="593857"/>
                  </a:lnTo>
                  <a:lnTo>
                    <a:pt x="10431" y="548086"/>
                  </a:lnTo>
                  <a:lnTo>
                    <a:pt x="2654" y="500522"/>
                  </a:lnTo>
                  <a:lnTo>
                    <a:pt x="0" y="451445"/>
                  </a:lnTo>
                  <a:lnTo>
                    <a:pt x="2654" y="402326"/>
                  </a:lnTo>
                  <a:lnTo>
                    <a:pt x="10431" y="354721"/>
                  </a:lnTo>
                  <a:lnTo>
                    <a:pt x="23053" y="308909"/>
                  </a:lnTo>
                  <a:lnTo>
                    <a:pt x="40244" y="265167"/>
                  </a:lnTo>
                  <a:lnTo>
                    <a:pt x="61725" y="223772"/>
                  </a:lnTo>
                  <a:lnTo>
                    <a:pt x="87219" y="185003"/>
                  </a:lnTo>
                  <a:lnTo>
                    <a:pt x="116449" y="149136"/>
                  </a:lnTo>
                  <a:lnTo>
                    <a:pt x="149136" y="116449"/>
                  </a:lnTo>
                  <a:lnTo>
                    <a:pt x="185003" y="87219"/>
                  </a:lnTo>
                  <a:lnTo>
                    <a:pt x="223772" y="61725"/>
                  </a:lnTo>
                  <a:lnTo>
                    <a:pt x="265167" y="40244"/>
                  </a:lnTo>
                  <a:lnTo>
                    <a:pt x="308909" y="23053"/>
                  </a:lnTo>
                  <a:lnTo>
                    <a:pt x="354721" y="10431"/>
                  </a:lnTo>
                  <a:lnTo>
                    <a:pt x="402326" y="2654"/>
                  </a:lnTo>
                  <a:lnTo>
                    <a:pt x="451445" y="0"/>
                  </a:lnTo>
                  <a:lnTo>
                    <a:pt x="500563" y="2654"/>
                  </a:lnTo>
                  <a:lnTo>
                    <a:pt x="548165" y="10431"/>
                  </a:lnTo>
                  <a:lnTo>
                    <a:pt x="593974" y="23053"/>
                  </a:lnTo>
                  <a:lnTo>
                    <a:pt x="637712" y="40244"/>
                  </a:lnTo>
                  <a:lnTo>
                    <a:pt x="679102" y="61725"/>
                  </a:lnTo>
                  <a:lnTo>
                    <a:pt x="717867" y="87219"/>
                  </a:lnTo>
                  <a:lnTo>
                    <a:pt x="753730" y="116449"/>
                  </a:lnTo>
                  <a:lnTo>
                    <a:pt x="786413" y="149136"/>
                  </a:lnTo>
                  <a:lnTo>
                    <a:pt x="815640" y="185003"/>
                  </a:lnTo>
                  <a:lnTo>
                    <a:pt x="841133" y="223772"/>
                  </a:lnTo>
                  <a:lnTo>
                    <a:pt x="862615" y="265167"/>
                  </a:lnTo>
                  <a:lnTo>
                    <a:pt x="879809" y="308909"/>
                  </a:lnTo>
                  <a:lnTo>
                    <a:pt x="892438" y="354721"/>
                  </a:lnTo>
                  <a:lnTo>
                    <a:pt x="900224" y="402326"/>
                  </a:lnTo>
                  <a:lnTo>
                    <a:pt x="902890" y="451445"/>
                  </a:lnTo>
                  <a:lnTo>
                    <a:pt x="900236" y="500522"/>
                  </a:lnTo>
                  <a:lnTo>
                    <a:pt x="892459" y="548085"/>
                  </a:lnTo>
                  <a:lnTo>
                    <a:pt x="879836" y="593857"/>
                  </a:lnTo>
                  <a:lnTo>
                    <a:pt x="862645" y="637560"/>
                  </a:lnTo>
                  <a:lnTo>
                    <a:pt x="841164" y="678917"/>
                  </a:lnTo>
                  <a:lnTo>
                    <a:pt x="815670" y="717650"/>
                  </a:lnTo>
                  <a:lnTo>
                    <a:pt x="786441" y="753483"/>
                  </a:lnTo>
                  <a:lnTo>
                    <a:pt x="753754" y="786139"/>
                  </a:lnTo>
                  <a:lnTo>
                    <a:pt x="717887" y="815340"/>
                  </a:lnTo>
                  <a:lnTo>
                    <a:pt x="679117" y="840809"/>
                  </a:lnTo>
                  <a:lnTo>
                    <a:pt x="637723" y="862269"/>
                  </a:lnTo>
                  <a:lnTo>
                    <a:pt x="593980" y="879443"/>
                  </a:lnTo>
                  <a:lnTo>
                    <a:pt x="548168" y="892053"/>
                  </a:lnTo>
                  <a:lnTo>
                    <a:pt x="500564" y="899822"/>
                  </a:lnTo>
                  <a:lnTo>
                    <a:pt x="451445" y="902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533250" y="5475447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277812" y="312539"/>
                  </a:moveTo>
                  <a:lnTo>
                    <a:pt x="245816" y="291325"/>
                  </a:lnTo>
                  <a:lnTo>
                    <a:pt x="237572" y="230100"/>
                  </a:lnTo>
                  <a:lnTo>
                    <a:pt x="221873" y="186268"/>
                  </a:lnTo>
                  <a:lnTo>
                    <a:pt x="197249" y="147577"/>
                  </a:lnTo>
                  <a:lnTo>
                    <a:pt x="164961" y="115289"/>
                  </a:lnTo>
                  <a:lnTo>
                    <a:pt x="126271" y="90665"/>
                  </a:lnTo>
                  <a:lnTo>
                    <a:pt x="82439" y="74966"/>
                  </a:lnTo>
                  <a:lnTo>
                    <a:pt x="34726" y="69453"/>
                  </a:lnTo>
                  <a:lnTo>
                    <a:pt x="21213" y="66722"/>
                  </a:lnTo>
                  <a:lnTo>
                    <a:pt x="10174" y="59278"/>
                  </a:lnTo>
                  <a:lnTo>
                    <a:pt x="2730" y="48239"/>
                  </a:lnTo>
                  <a:lnTo>
                    <a:pt x="0" y="34726"/>
                  </a:lnTo>
                  <a:lnTo>
                    <a:pt x="2730" y="21213"/>
                  </a:lnTo>
                  <a:lnTo>
                    <a:pt x="10174" y="10174"/>
                  </a:lnTo>
                  <a:lnTo>
                    <a:pt x="21213" y="2730"/>
                  </a:lnTo>
                  <a:lnTo>
                    <a:pt x="34726" y="0"/>
                  </a:lnTo>
                  <a:lnTo>
                    <a:pt x="79736" y="3641"/>
                  </a:lnTo>
                  <a:lnTo>
                    <a:pt x="122453" y="14183"/>
                  </a:lnTo>
                  <a:lnTo>
                    <a:pt x="162301" y="31050"/>
                  </a:lnTo>
                  <a:lnTo>
                    <a:pt x="198704" y="53664"/>
                  </a:lnTo>
                  <a:lnTo>
                    <a:pt x="231087" y="81451"/>
                  </a:lnTo>
                  <a:lnTo>
                    <a:pt x="258874" y="113834"/>
                  </a:lnTo>
                  <a:lnTo>
                    <a:pt x="281488" y="150237"/>
                  </a:lnTo>
                  <a:lnTo>
                    <a:pt x="298355" y="190085"/>
                  </a:lnTo>
                  <a:lnTo>
                    <a:pt x="308897" y="232802"/>
                  </a:lnTo>
                  <a:lnTo>
                    <a:pt x="312539" y="277812"/>
                  </a:lnTo>
                  <a:lnTo>
                    <a:pt x="309808" y="291325"/>
                  </a:lnTo>
                  <a:lnTo>
                    <a:pt x="302364" y="302364"/>
                  </a:lnTo>
                  <a:lnTo>
                    <a:pt x="291325" y="309808"/>
                  </a:lnTo>
                  <a:lnTo>
                    <a:pt x="277812" y="312539"/>
                  </a:lnTo>
                  <a:close/>
                </a:path>
              </a:pathLst>
            </a:custGeom>
            <a:solidFill>
              <a:srgbClr val="D6D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8223" y="5496134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8223" y="5858084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8223" y="6220034"/>
              <a:ext cx="85725" cy="857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97398" y="3500958"/>
            <a:ext cx="10521315" cy="2921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Over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years,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technology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companies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have </a:t>
            </a:r>
            <a:r>
              <a:rPr dirty="0" sz="2200" spc="60">
                <a:solidFill>
                  <a:srgbClr val="FFFEE6"/>
                </a:solidFill>
                <a:latin typeface="Georgia"/>
                <a:cs typeface="Georgia"/>
              </a:rPr>
              <a:t>been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striving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address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excessive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reliance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on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paperwork.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Moving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processes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digital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platforms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an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excellent way for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businesses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keep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providing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services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buyers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sellers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during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stay-at-home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instructions.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Some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benefits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cloud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adoption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include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Georgia"/>
              <a:cs typeface="Georgia"/>
            </a:endParaRPr>
          </a:p>
          <a:p>
            <a:pPr marL="487045" marR="5739765">
              <a:lnSpc>
                <a:spcPct val="108000"/>
              </a:lnSpc>
            </a:pP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Robust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safety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storage.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Decreasing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operational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expenses.</a:t>
            </a:r>
            <a:endParaRPr sz="2200">
              <a:latin typeface="Georgia"/>
              <a:cs typeface="Georgia"/>
            </a:endParaRPr>
          </a:p>
          <a:p>
            <a:pPr marL="487045">
              <a:lnSpc>
                <a:spcPct val="100000"/>
              </a:lnSpc>
              <a:spcBef>
                <a:spcPts val="210"/>
              </a:spcBef>
            </a:pP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Ensuring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real-time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sharing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accessibility.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97398" y="2587183"/>
            <a:ext cx="38728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5">
                <a:latin typeface="Tahoma"/>
                <a:cs typeface="Tahoma"/>
              </a:rPr>
              <a:t>CLOUD</a:t>
            </a:r>
            <a:r>
              <a:rPr dirty="0" sz="3000" spc="125">
                <a:latin typeface="Tahoma"/>
                <a:cs typeface="Tahoma"/>
              </a:rPr>
              <a:t> </a:t>
            </a:r>
            <a:r>
              <a:rPr dirty="0" sz="3000" spc="385">
                <a:latin typeface="Tahoma"/>
                <a:cs typeface="Tahoma"/>
              </a:rPr>
              <a:t>ADOPTION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0620" y="1397157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10286998"/>
                  </a:moveTo>
                  <a:lnTo>
                    <a:pt x="0" y="0"/>
                  </a:lnTo>
                  <a:lnTo>
                    <a:pt x="4065895" y="0"/>
                  </a:lnTo>
                  <a:lnTo>
                    <a:pt x="18287999" y="7944772"/>
                  </a:lnTo>
                  <a:lnTo>
                    <a:pt x="18287999" y="10286999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291442" y="5973177"/>
              <a:ext cx="1514475" cy="1514475"/>
            </a:xfrm>
            <a:custGeom>
              <a:avLst/>
              <a:gdLst/>
              <a:ahLst/>
              <a:cxnLst/>
              <a:rect l="l" t="t" r="r" b="b"/>
              <a:pathLst>
                <a:path w="1514475" h="1514475">
                  <a:moveTo>
                    <a:pt x="757237" y="1514475"/>
                  </a:moveTo>
                  <a:lnTo>
                    <a:pt x="709348" y="1512985"/>
                  </a:lnTo>
                  <a:lnTo>
                    <a:pt x="662251" y="1508575"/>
                  </a:lnTo>
                  <a:lnTo>
                    <a:pt x="616034" y="1501333"/>
                  </a:lnTo>
                  <a:lnTo>
                    <a:pt x="570785" y="1491348"/>
                  </a:lnTo>
                  <a:lnTo>
                    <a:pt x="526595" y="1478709"/>
                  </a:lnTo>
                  <a:lnTo>
                    <a:pt x="483551" y="1463504"/>
                  </a:lnTo>
                  <a:lnTo>
                    <a:pt x="441741" y="1445822"/>
                  </a:lnTo>
                  <a:lnTo>
                    <a:pt x="401256" y="1425753"/>
                  </a:lnTo>
                  <a:lnTo>
                    <a:pt x="362183" y="1403383"/>
                  </a:lnTo>
                  <a:lnTo>
                    <a:pt x="324611" y="1378803"/>
                  </a:lnTo>
                  <a:lnTo>
                    <a:pt x="288629" y="1352101"/>
                  </a:lnTo>
                  <a:lnTo>
                    <a:pt x="254325" y="1323366"/>
                  </a:lnTo>
                  <a:lnTo>
                    <a:pt x="221789" y="1292685"/>
                  </a:lnTo>
                  <a:lnTo>
                    <a:pt x="191109" y="1260149"/>
                  </a:lnTo>
                  <a:lnTo>
                    <a:pt x="162373" y="1225846"/>
                  </a:lnTo>
                  <a:lnTo>
                    <a:pt x="135671" y="1189864"/>
                  </a:lnTo>
                  <a:lnTo>
                    <a:pt x="111091" y="1152292"/>
                  </a:lnTo>
                  <a:lnTo>
                    <a:pt x="88722" y="1113219"/>
                  </a:lnTo>
                  <a:lnTo>
                    <a:pt x="68652" y="1072733"/>
                  </a:lnTo>
                  <a:lnTo>
                    <a:pt x="50970" y="1030924"/>
                  </a:lnTo>
                  <a:lnTo>
                    <a:pt x="35765" y="987880"/>
                  </a:lnTo>
                  <a:lnTo>
                    <a:pt x="23126" y="943689"/>
                  </a:lnTo>
                  <a:lnTo>
                    <a:pt x="13141" y="898441"/>
                  </a:lnTo>
                  <a:lnTo>
                    <a:pt x="5899" y="852224"/>
                  </a:lnTo>
                  <a:lnTo>
                    <a:pt x="1489" y="805126"/>
                  </a:lnTo>
                  <a:lnTo>
                    <a:pt x="0" y="757237"/>
                  </a:lnTo>
                  <a:lnTo>
                    <a:pt x="1489" y="709348"/>
                  </a:lnTo>
                  <a:lnTo>
                    <a:pt x="5899" y="662251"/>
                  </a:lnTo>
                  <a:lnTo>
                    <a:pt x="13141" y="616034"/>
                  </a:lnTo>
                  <a:lnTo>
                    <a:pt x="23126" y="570785"/>
                  </a:lnTo>
                  <a:lnTo>
                    <a:pt x="35765" y="526595"/>
                  </a:lnTo>
                  <a:lnTo>
                    <a:pt x="50970" y="483551"/>
                  </a:lnTo>
                  <a:lnTo>
                    <a:pt x="68652" y="441741"/>
                  </a:lnTo>
                  <a:lnTo>
                    <a:pt x="88722" y="401256"/>
                  </a:lnTo>
                  <a:lnTo>
                    <a:pt x="111091" y="362183"/>
                  </a:lnTo>
                  <a:lnTo>
                    <a:pt x="135671" y="324611"/>
                  </a:lnTo>
                  <a:lnTo>
                    <a:pt x="162373" y="288629"/>
                  </a:lnTo>
                  <a:lnTo>
                    <a:pt x="191109" y="254325"/>
                  </a:lnTo>
                  <a:lnTo>
                    <a:pt x="221789" y="221789"/>
                  </a:lnTo>
                  <a:lnTo>
                    <a:pt x="254325" y="191109"/>
                  </a:lnTo>
                  <a:lnTo>
                    <a:pt x="288629" y="162373"/>
                  </a:lnTo>
                  <a:lnTo>
                    <a:pt x="324611" y="135671"/>
                  </a:lnTo>
                  <a:lnTo>
                    <a:pt x="362183" y="111091"/>
                  </a:lnTo>
                  <a:lnTo>
                    <a:pt x="401256" y="88722"/>
                  </a:lnTo>
                  <a:lnTo>
                    <a:pt x="441741" y="68652"/>
                  </a:lnTo>
                  <a:lnTo>
                    <a:pt x="483551" y="50970"/>
                  </a:lnTo>
                  <a:lnTo>
                    <a:pt x="526595" y="35765"/>
                  </a:lnTo>
                  <a:lnTo>
                    <a:pt x="570785" y="23126"/>
                  </a:lnTo>
                  <a:lnTo>
                    <a:pt x="616034" y="13141"/>
                  </a:lnTo>
                  <a:lnTo>
                    <a:pt x="662251" y="5899"/>
                  </a:lnTo>
                  <a:lnTo>
                    <a:pt x="709348" y="1489"/>
                  </a:lnTo>
                  <a:lnTo>
                    <a:pt x="757237" y="0"/>
                  </a:lnTo>
                  <a:lnTo>
                    <a:pt x="805126" y="1489"/>
                  </a:lnTo>
                  <a:lnTo>
                    <a:pt x="852224" y="5899"/>
                  </a:lnTo>
                  <a:lnTo>
                    <a:pt x="898441" y="13141"/>
                  </a:lnTo>
                  <a:lnTo>
                    <a:pt x="943689" y="23126"/>
                  </a:lnTo>
                  <a:lnTo>
                    <a:pt x="987880" y="35765"/>
                  </a:lnTo>
                  <a:lnTo>
                    <a:pt x="1030924" y="50970"/>
                  </a:lnTo>
                  <a:lnTo>
                    <a:pt x="1072733" y="68652"/>
                  </a:lnTo>
                  <a:lnTo>
                    <a:pt x="1113219" y="88722"/>
                  </a:lnTo>
                  <a:lnTo>
                    <a:pt x="1152292" y="111091"/>
                  </a:lnTo>
                  <a:lnTo>
                    <a:pt x="1189864" y="135671"/>
                  </a:lnTo>
                  <a:lnTo>
                    <a:pt x="1225846" y="162373"/>
                  </a:lnTo>
                  <a:lnTo>
                    <a:pt x="1260149" y="191109"/>
                  </a:lnTo>
                  <a:lnTo>
                    <a:pt x="1292685" y="221789"/>
                  </a:lnTo>
                  <a:lnTo>
                    <a:pt x="1323366" y="254325"/>
                  </a:lnTo>
                  <a:lnTo>
                    <a:pt x="1352101" y="288629"/>
                  </a:lnTo>
                  <a:lnTo>
                    <a:pt x="1378803" y="324611"/>
                  </a:lnTo>
                  <a:lnTo>
                    <a:pt x="1403383" y="362183"/>
                  </a:lnTo>
                  <a:lnTo>
                    <a:pt x="1425753" y="401256"/>
                  </a:lnTo>
                  <a:lnTo>
                    <a:pt x="1438418" y="426806"/>
                  </a:lnTo>
                  <a:lnTo>
                    <a:pt x="403384" y="426806"/>
                  </a:lnTo>
                  <a:lnTo>
                    <a:pt x="413314" y="435081"/>
                  </a:lnTo>
                  <a:lnTo>
                    <a:pt x="470362" y="480719"/>
                  </a:lnTo>
                  <a:lnTo>
                    <a:pt x="353377" y="480719"/>
                  </a:lnTo>
                  <a:lnTo>
                    <a:pt x="353377" y="1050954"/>
                  </a:lnTo>
                  <a:lnTo>
                    <a:pt x="356262" y="1065244"/>
                  </a:lnTo>
                  <a:lnTo>
                    <a:pt x="364130" y="1076915"/>
                  </a:lnTo>
                  <a:lnTo>
                    <a:pt x="375801" y="1084784"/>
                  </a:lnTo>
                  <a:lnTo>
                    <a:pt x="390091" y="1087670"/>
                  </a:lnTo>
                  <a:lnTo>
                    <a:pt x="1438418" y="1087670"/>
                  </a:lnTo>
                  <a:lnTo>
                    <a:pt x="1425753" y="1113219"/>
                  </a:lnTo>
                  <a:lnTo>
                    <a:pt x="1403383" y="1152292"/>
                  </a:lnTo>
                  <a:lnTo>
                    <a:pt x="1378803" y="1189864"/>
                  </a:lnTo>
                  <a:lnTo>
                    <a:pt x="1352101" y="1225846"/>
                  </a:lnTo>
                  <a:lnTo>
                    <a:pt x="1323366" y="1260149"/>
                  </a:lnTo>
                  <a:lnTo>
                    <a:pt x="1292685" y="1292685"/>
                  </a:lnTo>
                  <a:lnTo>
                    <a:pt x="1260149" y="1323366"/>
                  </a:lnTo>
                  <a:lnTo>
                    <a:pt x="1225846" y="1352101"/>
                  </a:lnTo>
                  <a:lnTo>
                    <a:pt x="1189864" y="1378803"/>
                  </a:lnTo>
                  <a:lnTo>
                    <a:pt x="1152292" y="1403383"/>
                  </a:lnTo>
                  <a:lnTo>
                    <a:pt x="1113219" y="1425753"/>
                  </a:lnTo>
                  <a:lnTo>
                    <a:pt x="1072733" y="1445822"/>
                  </a:lnTo>
                  <a:lnTo>
                    <a:pt x="1030924" y="1463504"/>
                  </a:lnTo>
                  <a:lnTo>
                    <a:pt x="987880" y="1478709"/>
                  </a:lnTo>
                  <a:lnTo>
                    <a:pt x="943689" y="1491348"/>
                  </a:lnTo>
                  <a:lnTo>
                    <a:pt x="898441" y="1501333"/>
                  </a:lnTo>
                  <a:lnTo>
                    <a:pt x="852224" y="1508575"/>
                  </a:lnTo>
                  <a:lnTo>
                    <a:pt x="805126" y="1512985"/>
                  </a:lnTo>
                  <a:lnTo>
                    <a:pt x="757237" y="1514475"/>
                  </a:lnTo>
                  <a:close/>
                </a:path>
                <a:path w="1514475" h="1514475">
                  <a:moveTo>
                    <a:pt x="874778" y="710218"/>
                  </a:moveTo>
                  <a:lnTo>
                    <a:pt x="757237" y="710218"/>
                  </a:lnTo>
                  <a:lnTo>
                    <a:pt x="1101160" y="435080"/>
                  </a:lnTo>
                  <a:lnTo>
                    <a:pt x="1111089" y="426806"/>
                  </a:lnTo>
                  <a:lnTo>
                    <a:pt x="1438418" y="426806"/>
                  </a:lnTo>
                  <a:lnTo>
                    <a:pt x="1445822" y="441741"/>
                  </a:lnTo>
                  <a:lnTo>
                    <a:pt x="1462307" y="480719"/>
                  </a:lnTo>
                  <a:lnTo>
                    <a:pt x="1161097" y="480719"/>
                  </a:lnTo>
                  <a:lnTo>
                    <a:pt x="1147886" y="491724"/>
                  </a:lnTo>
                  <a:lnTo>
                    <a:pt x="874778" y="710218"/>
                  </a:lnTo>
                  <a:close/>
                </a:path>
                <a:path w="1514475" h="1514475">
                  <a:moveTo>
                    <a:pt x="757237" y="793952"/>
                  </a:moveTo>
                  <a:lnTo>
                    <a:pt x="745241" y="791940"/>
                  </a:lnTo>
                  <a:lnTo>
                    <a:pt x="734303" y="785906"/>
                  </a:lnTo>
                  <a:lnTo>
                    <a:pt x="367156" y="492189"/>
                  </a:lnTo>
                  <a:lnTo>
                    <a:pt x="353377" y="480719"/>
                  </a:lnTo>
                  <a:lnTo>
                    <a:pt x="470362" y="480719"/>
                  </a:lnTo>
                  <a:lnTo>
                    <a:pt x="757237" y="710218"/>
                  </a:lnTo>
                  <a:lnTo>
                    <a:pt x="874778" y="710218"/>
                  </a:lnTo>
                  <a:lnTo>
                    <a:pt x="780171" y="785906"/>
                  </a:lnTo>
                  <a:lnTo>
                    <a:pt x="769233" y="791940"/>
                  </a:lnTo>
                  <a:lnTo>
                    <a:pt x="757237" y="793952"/>
                  </a:lnTo>
                  <a:close/>
                </a:path>
                <a:path w="1514475" h="1514475">
                  <a:moveTo>
                    <a:pt x="1438418" y="1087670"/>
                  </a:moveTo>
                  <a:lnTo>
                    <a:pt x="1124381" y="1087670"/>
                  </a:lnTo>
                  <a:lnTo>
                    <a:pt x="1138673" y="1084784"/>
                  </a:lnTo>
                  <a:lnTo>
                    <a:pt x="1150344" y="1076915"/>
                  </a:lnTo>
                  <a:lnTo>
                    <a:pt x="1158212" y="1065244"/>
                  </a:lnTo>
                  <a:lnTo>
                    <a:pt x="1161097" y="1050954"/>
                  </a:lnTo>
                  <a:lnTo>
                    <a:pt x="1161097" y="480719"/>
                  </a:lnTo>
                  <a:lnTo>
                    <a:pt x="1462307" y="480719"/>
                  </a:lnTo>
                  <a:lnTo>
                    <a:pt x="1478709" y="526595"/>
                  </a:lnTo>
                  <a:lnTo>
                    <a:pt x="1491348" y="570785"/>
                  </a:lnTo>
                  <a:lnTo>
                    <a:pt x="1501333" y="616034"/>
                  </a:lnTo>
                  <a:lnTo>
                    <a:pt x="1508575" y="662251"/>
                  </a:lnTo>
                  <a:lnTo>
                    <a:pt x="1512985" y="709348"/>
                  </a:lnTo>
                  <a:lnTo>
                    <a:pt x="1514475" y="757237"/>
                  </a:lnTo>
                  <a:lnTo>
                    <a:pt x="1512985" y="805126"/>
                  </a:lnTo>
                  <a:lnTo>
                    <a:pt x="1508575" y="852224"/>
                  </a:lnTo>
                  <a:lnTo>
                    <a:pt x="1501333" y="898441"/>
                  </a:lnTo>
                  <a:lnTo>
                    <a:pt x="1491348" y="943689"/>
                  </a:lnTo>
                  <a:lnTo>
                    <a:pt x="1478709" y="987880"/>
                  </a:lnTo>
                  <a:lnTo>
                    <a:pt x="1463504" y="1030924"/>
                  </a:lnTo>
                  <a:lnTo>
                    <a:pt x="1445822" y="1072733"/>
                  </a:lnTo>
                  <a:lnTo>
                    <a:pt x="1438418" y="1087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780235" y="4251171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1514475" h="1511300">
                  <a:moveTo>
                    <a:pt x="878566" y="1498600"/>
                  </a:moveTo>
                  <a:lnTo>
                    <a:pt x="613040" y="1498600"/>
                  </a:lnTo>
                  <a:lnTo>
                    <a:pt x="566917" y="1485900"/>
                  </a:lnTo>
                  <a:lnTo>
                    <a:pt x="478142" y="1460500"/>
                  </a:lnTo>
                  <a:lnTo>
                    <a:pt x="435674" y="1435100"/>
                  </a:lnTo>
                  <a:lnTo>
                    <a:pt x="394608" y="1422400"/>
                  </a:lnTo>
                  <a:lnTo>
                    <a:pt x="355038" y="1397000"/>
                  </a:lnTo>
                  <a:lnTo>
                    <a:pt x="317055" y="1371600"/>
                  </a:lnTo>
                  <a:lnTo>
                    <a:pt x="280752" y="1346200"/>
                  </a:lnTo>
                  <a:lnTo>
                    <a:pt x="246220" y="1308100"/>
                  </a:lnTo>
                  <a:lnTo>
                    <a:pt x="213553" y="1282700"/>
                  </a:lnTo>
                  <a:lnTo>
                    <a:pt x="182843" y="1244600"/>
                  </a:lnTo>
                  <a:lnTo>
                    <a:pt x="154183" y="1206500"/>
                  </a:lnTo>
                  <a:lnTo>
                    <a:pt x="127663" y="1168400"/>
                  </a:lnTo>
                  <a:lnTo>
                    <a:pt x="103377" y="1130300"/>
                  </a:lnTo>
                  <a:lnTo>
                    <a:pt x="81418" y="1092200"/>
                  </a:lnTo>
                  <a:lnTo>
                    <a:pt x="61877" y="1054100"/>
                  </a:lnTo>
                  <a:lnTo>
                    <a:pt x="44847" y="1003300"/>
                  </a:lnTo>
                  <a:lnTo>
                    <a:pt x="30420" y="965200"/>
                  </a:lnTo>
                  <a:lnTo>
                    <a:pt x="18689" y="914400"/>
                  </a:lnTo>
                  <a:lnTo>
                    <a:pt x="9745" y="876300"/>
                  </a:lnTo>
                  <a:lnTo>
                    <a:pt x="3682" y="825500"/>
                  </a:lnTo>
                  <a:lnTo>
                    <a:pt x="591" y="774700"/>
                  </a:lnTo>
                  <a:lnTo>
                    <a:pt x="197" y="762000"/>
                  </a:lnTo>
                  <a:lnTo>
                    <a:pt x="0" y="762000"/>
                  </a:lnTo>
                  <a:lnTo>
                    <a:pt x="0" y="749300"/>
                  </a:lnTo>
                  <a:lnTo>
                    <a:pt x="1529" y="698500"/>
                  </a:lnTo>
                  <a:lnTo>
                    <a:pt x="6059" y="647700"/>
                  </a:lnTo>
                  <a:lnTo>
                    <a:pt x="13500" y="609600"/>
                  </a:lnTo>
                  <a:lnTo>
                    <a:pt x="23762" y="558800"/>
                  </a:lnTo>
                  <a:lnTo>
                    <a:pt x="36756" y="520700"/>
                  </a:lnTo>
                  <a:lnTo>
                    <a:pt x="52393" y="469900"/>
                  </a:lnTo>
                  <a:lnTo>
                    <a:pt x="70583" y="431800"/>
                  </a:lnTo>
                  <a:lnTo>
                    <a:pt x="91236" y="393700"/>
                  </a:lnTo>
                  <a:lnTo>
                    <a:pt x="114264" y="342900"/>
                  </a:lnTo>
                  <a:lnTo>
                    <a:pt x="139577" y="304800"/>
                  </a:lnTo>
                  <a:lnTo>
                    <a:pt x="167086" y="279400"/>
                  </a:lnTo>
                  <a:lnTo>
                    <a:pt x="196701" y="241300"/>
                  </a:lnTo>
                  <a:lnTo>
                    <a:pt x="228332" y="203200"/>
                  </a:lnTo>
                  <a:lnTo>
                    <a:pt x="261891" y="177800"/>
                  </a:lnTo>
                  <a:lnTo>
                    <a:pt x="297289" y="152400"/>
                  </a:lnTo>
                  <a:lnTo>
                    <a:pt x="334434" y="127000"/>
                  </a:lnTo>
                  <a:lnTo>
                    <a:pt x="373239" y="101600"/>
                  </a:lnTo>
                  <a:lnTo>
                    <a:pt x="413614" y="76200"/>
                  </a:lnTo>
                  <a:lnTo>
                    <a:pt x="455470" y="50800"/>
                  </a:lnTo>
                  <a:lnTo>
                    <a:pt x="543264" y="25400"/>
                  </a:lnTo>
                  <a:lnTo>
                    <a:pt x="635908" y="0"/>
                  </a:lnTo>
                  <a:lnTo>
                    <a:pt x="854279" y="0"/>
                  </a:lnTo>
                  <a:lnTo>
                    <a:pt x="901434" y="12700"/>
                  </a:lnTo>
                  <a:lnTo>
                    <a:pt x="947557" y="12700"/>
                  </a:lnTo>
                  <a:lnTo>
                    <a:pt x="992553" y="25400"/>
                  </a:lnTo>
                  <a:lnTo>
                    <a:pt x="1036332" y="50800"/>
                  </a:lnTo>
                  <a:lnTo>
                    <a:pt x="626008" y="50800"/>
                  </a:lnTo>
                  <a:lnTo>
                    <a:pt x="533127" y="76200"/>
                  </a:lnTo>
                  <a:lnTo>
                    <a:pt x="488727" y="101600"/>
                  </a:lnTo>
                  <a:lnTo>
                    <a:pt x="445831" y="114300"/>
                  </a:lnTo>
                  <a:lnTo>
                    <a:pt x="404544" y="139700"/>
                  </a:lnTo>
                  <a:lnTo>
                    <a:pt x="364976" y="165100"/>
                  </a:lnTo>
                  <a:lnTo>
                    <a:pt x="327232" y="190500"/>
                  </a:lnTo>
                  <a:lnTo>
                    <a:pt x="291421" y="215900"/>
                  </a:lnTo>
                  <a:lnTo>
                    <a:pt x="257650" y="254000"/>
                  </a:lnTo>
                  <a:lnTo>
                    <a:pt x="226026" y="279400"/>
                  </a:lnTo>
                  <a:lnTo>
                    <a:pt x="196656" y="317500"/>
                  </a:lnTo>
                  <a:lnTo>
                    <a:pt x="169647" y="355600"/>
                  </a:lnTo>
                  <a:lnTo>
                    <a:pt x="145107" y="393700"/>
                  </a:lnTo>
                  <a:lnTo>
                    <a:pt x="123144" y="431800"/>
                  </a:lnTo>
                  <a:lnTo>
                    <a:pt x="103863" y="482600"/>
                  </a:lnTo>
                  <a:lnTo>
                    <a:pt x="87374" y="520700"/>
                  </a:lnTo>
                  <a:lnTo>
                    <a:pt x="73782" y="571500"/>
                  </a:lnTo>
                  <a:lnTo>
                    <a:pt x="63196" y="609600"/>
                  </a:lnTo>
                  <a:lnTo>
                    <a:pt x="55722" y="660400"/>
                  </a:lnTo>
                  <a:lnTo>
                    <a:pt x="51468" y="711200"/>
                  </a:lnTo>
                  <a:lnTo>
                    <a:pt x="125972" y="711200"/>
                  </a:lnTo>
                  <a:lnTo>
                    <a:pt x="51468" y="787400"/>
                  </a:lnTo>
                  <a:lnTo>
                    <a:pt x="55455" y="838200"/>
                  </a:lnTo>
                  <a:lnTo>
                    <a:pt x="62690" y="876300"/>
                  </a:lnTo>
                  <a:lnTo>
                    <a:pt x="73062" y="927100"/>
                  </a:lnTo>
                  <a:lnTo>
                    <a:pt x="86461" y="977900"/>
                  </a:lnTo>
                  <a:lnTo>
                    <a:pt x="102775" y="1016000"/>
                  </a:lnTo>
                  <a:lnTo>
                    <a:pt x="121894" y="1066800"/>
                  </a:lnTo>
                  <a:lnTo>
                    <a:pt x="143706" y="1104900"/>
                  </a:lnTo>
                  <a:lnTo>
                    <a:pt x="168102" y="1143000"/>
                  </a:lnTo>
                  <a:lnTo>
                    <a:pt x="194970" y="1181100"/>
                  </a:lnTo>
                  <a:lnTo>
                    <a:pt x="224199" y="1219200"/>
                  </a:lnTo>
                  <a:lnTo>
                    <a:pt x="255678" y="1244600"/>
                  </a:lnTo>
                  <a:lnTo>
                    <a:pt x="289297" y="1282700"/>
                  </a:lnTo>
                  <a:lnTo>
                    <a:pt x="324945" y="1308100"/>
                  </a:lnTo>
                  <a:lnTo>
                    <a:pt x="362511" y="1333500"/>
                  </a:lnTo>
                  <a:lnTo>
                    <a:pt x="401884" y="1358900"/>
                  </a:lnTo>
                  <a:lnTo>
                    <a:pt x="442953" y="1384300"/>
                  </a:lnTo>
                  <a:lnTo>
                    <a:pt x="485608" y="1409700"/>
                  </a:lnTo>
                  <a:lnTo>
                    <a:pt x="575230" y="1435100"/>
                  </a:lnTo>
                  <a:lnTo>
                    <a:pt x="621976" y="1447800"/>
                  </a:lnTo>
                  <a:lnTo>
                    <a:pt x="669864" y="1447800"/>
                  </a:lnTo>
                  <a:lnTo>
                    <a:pt x="718784" y="1460500"/>
                  </a:lnTo>
                  <a:lnTo>
                    <a:pt x="1015758" y="1460500"/>
                  </a:lnTo>
                  <a:lnTo>
                    <a:pt x="925449" y="1485900"/>
                  </a:lnTo>
                  <a:lnTo>
                    <a:pt x="878566" y="1498600"/>
                  </a:lnTo>
                  <a:close/>
                </a:path>
                <a:path w="1514475" h="1511300">
                  <a:moveTo>
                    <a:pt x="834538" y="406400"/>
                  </a:moveTo>
                  <a:lnTo>
                    <a:pt x="717502" y="406400"/>
                  </a:lnTo>
                  <a:lnTo>
                    <a:pt x="721051" y="393700"/>
                  </a:lnTo>
                  <a:lnTo>
                    <a:pt x="771534" y="393700"/>
                  </a:lnTo>
                  <a:lnTo>
                    <a:pt x="925742" y="241300"/>
                  </a:lnTo>
                  <a:lnTo>
                    <a:pt x="723615" y="50800"/>
                  </a:lnTo>
                  <a:lnTo>
                    <a:pt x="795690" y="50800"/>
                  </a:lnTo>
                  <a:lnTo>
                    <a:pt x="979281" y="228600"/>
                  </a:lnTo>
                  <a:lnTo>
                    <a:pt x="984112" y="228600"/>
                  </a:lnTo>
                  <a:lnTo>
                    <a:pt x="986873" y="241300"/>
                  </a:lnTo>
                  <a:lnTo>
                    <a:pt x="986873" y="254000"/>
                  </a:lnTo>
                  <a:lnTo>
                    <a:pt x="984211" y="254000"/>
                  </a:lnTo>
                  <a:lnTo>
                    <a:pt x="834538" y="406400"/>
                  </a:lnTo>
                  <a:close/>
                </a:path>
                <a:path w="1514475" h="1511300">
                  <a:moveTo>
                    <a:pt x="1339561" y="914400"/>
                  </a:moveTo>
                  <a:lnTo>
                    <a:pt x="1264330" y="914400"/>
                  </a:lnTo>
                  <a:lnTo>
                    <a:pt x="1463006" y="711200"/>
                  </a:lnTo>
                  <a:lnTo>
                    <a:pt x="1459019" y="673100"/>
                  </a:lnTo>
                  <a:lnTo>
                    <a:pt x="1451784" y="622300"/>
                  </a:lnTo>
                  <a:lnTo>
                    <a:pt x="1441412" y="571500"/>
                  </a:lnTo>
                  <a:lnTo>
                    <a:pt x="1428013" y="520700"/>
                  </a:lnTo>
                  <a:lnTo>
                    <a:pt x="1411699" y="482600"/>
                  </a:lnTo>
                  <a:lnTo>
                    <a:pt x="1392580" y="444500"/>
                  </a:lnTo>
                  <a:lnTo>
                    <a:pt x="1370768" y="393700"/>
                  </a:lnTo>
                  <a:lnTo>
                    <a:pt x="1346372" y="355600"/>
                  </a:lnTo>
                  <a:lnTo>
                    <a:pt x="1319504" y="317500"/>
                  </a:lnTo>
                  <a:lnTo>
                    <a:pt x="1290275" y="279400"/>
                  </a:lnTo>
                  <a:lnTo>
                    <a:pt x="1258796" y="254000"/>
                  </a:lnTo>
                  <a:lnTo>
                    <a:pt x="1225177" y="215900"/>
                  </a:lnTo>
                  <a:lnTo>
                    <a:pt x="1189529" y="190500"/>
                  </a:lnTo>
                  <a:lnTo>
                    <a:pt x="1151963" y="165100"/>
                  </a:lnTo>
                  <a:lnTo>
                    <a:pt x="1112590" y="139700"/>
                  </a:lnTo>
                  <a:lnTo>
                    <a:pt x="1071521" y="114300"/>
                  </a:lnTo>
                  <a:lnTo>
                    <a:pt x="1028866" y="101600"/>
                  </a:lnTo>
                  <a:lnTo>
                    <a:pt x="984737" y="76200"/>
                  </a:lnTo>
                  <a:lnTo>
                    <a:pt x="892498" y="50800"/>
                  </a:lnTo>
                  <a:lnTo>
                    <a:pt x="1036332" y="50800"/>
                  </a:lnTo>
                  <a:lnTo>
                    <a:pt x="1078800" y="63500"/>
                  </a:lnTo>
                  <a:lnTo>
                    <a:pt x="1119866" y="88900"/>
                  </a:lnTo>
                  <a:lnTo>
                    <a:pt x="1159436" y="101600"/>
                  </a:lnTo>
                  <a:lnTo>
                    <a:pt x="1197419" y="127000"/>
                  </a:lnTo>
                  <a:lnTo>
                    <a:pt x="1233722" y="165100"/>
                  </a:lnTo>
                  <a:lnTo>
                    <a:pt x="1268254" y="190500"/>
                  </a:lnTo>
                  <a:lnTo>
                    <a:pt x="1300921" y="215900"/>
                  </a:lnTo>
                  <a:lnTo>
                    <a:pt x="1331631" y="254000"/>
                  </a:lnTo>
                  <a:lnTo>
                    <a:pt x="1360291" y="292100"/>
                  </a:lnTo>
                  <a:lnTo>
                    <a:pt x="1386811" y="330200"/>
                  </a:lnTo>
                  <a:lnTo>
                    <a:pt x="1411097" y="368300"/>
                  </a:lnTo>
                  <a:lnTo>
                    <a:pt x="1433056" y="406400"/>
                  </a:lnTo>
                  <a:lnTo>
                    <a:pt x="1452597" y="444500"/>
                  </a:lnTo>
                  <a:lnTo>
                    <a:pt x="1469627" y="495300"/>
                  </a:lnTo>
                  <a:lnTo>
                    <a:pt x="1484054" y="533400"/>
                  </a:lnTo>
                  <a:lnTo>
                    <a:pt x="1495785" y="584200"/>
                  </a:lnTo>
                  <a:lnTo>
                    <a:pt x="1504729" y="635000"/>
                  </a:lnTo>
                  <a:lnTo>
                    <a:pt x="1510792" y="673100"/>
                  </a:lnTo>
                  <a:lnTo>
                    <a:pt x="1513883" y="723900"/>
                  </a:lnTo>
                  <a:lnTo>
                    <a:pt x="1513982" y="736600"/>
                  </a:lnTo>
                  <a:lnTo>
                    <a:pt x="1514277" y="736600"/>
                  </a:lnTo>
                  <a:lnTo>
                    <a:pt x="1514475" y="749300"/>
                  </a:lnTo>
                  <a:lnTo>
                    <a:pt x="1513327" y="787400"/>
                  </a:lnTo>
                  <a:lnTo>
                    <a:pt x="1463006" y="787400"/>
                  </a:lnTo>
                  <a:lnTo>
                    <a:pt x="1339561" y="914400"/>
                  </a:lnTo>
                  <a:close/>
                </a:path>
                <a:path w="1514475" h="1511300">
                  <a:moveTo>
                    <a:pt x="862146" y="419100"/>
                  </a:moveTo>
                  <a:lnTo>
                    <a:pt x="653413" y="419100"/>
                  </a:lnTo>
                  <a:lnTo>
                    <a:pt x="657554" y="406400"/>
                  </a:lnTo>
                  <a:lnTo>
                    <a:pt x="851793" y="406400"/>
                  </a:lnTo>
                  <a:lnTo>
                    <a:pt x="862146" y="419100"/>
                  </a:lnTo>
                  <a:close/>
                </a:path>
                <a:path w="1514475" h="1511300">
                  <a:moveTo>
                    <a:pt x="897740" y="431800"/>
                  </a:moveTo>
                  <a:lnTo>
                    <a:pt x="619396" y="431800"/>
                  </a:lnTo>
                  <a:lnTo>
                    <a:pt x="627678" y="419100"/>
                  </a:lnTo>
                  <a:lnTo>
                    <a:pt x="892120" y="419100"/>
                  </a:lnTo>
                  <a:lnTo>
                    <a:pt x="897740" y="431800"/>
                  </a:lnTo>
                  <a:close/>
                </a:path>
                <a:path w="1514475" h="1511300">
                  <a:moveTo>
                    <a:pt x="920911" y="444500"/>
                  </a:moveTo>
                  <a:lnTo>
                    <a:pt x="591098" y="444500"/>
                  </a:lnTo>
                  <a:lnTo>
                    <a:pt x="595042" y="431800"/>
                  </a:lnTo>
                  <a:lnTo>
                    <a:pt x="915093" y="431800"/>
                  </a:lnTo>
                  <a:lnTo>
                    <a:pt x="920911" y="444500"/>
                  </a:lnTo>
                  <a:close/>
                </a:path>
                <a:path w="1514475" h="1511300">
                  <a:moveTo>
                    <a:pt x="710763" y="457200"/>
                  </a:moveTo>
                  <a:lnTo>
                    <a:pt x="571773" y="457200"/>
                  </a:lnTo>
                  <a:lnTo>
                    <a:pt x="575618" y="444500"/>
                  </a:lnTo>
                  <a:lnTo>
                    <a:pt x="757237" y="444500"/>
                  </a:lnTo>
                  <a:lnTo>
                    <a:pt x="710763" y="457200"/>
                  </a:lnTo>
                  <a:close/>
                </a:path>
                <a:path w="1514475" h="1511300">
                  <a:moveTo>
                    <a:pt x="1110615" y="762000"/>
                  </a:moveTo>
                  <a:lnTo>
                    <a:pt x="1060132" y="762000"/>
                  </a:lnTo>
                  <a:lnTo>
                    <a:pt x="1060132" y="749300"/>
                  </a:lnTo>
                  <a:lnTo>
                    <a:pt x="1056521" y="698500"/>
                  </a:lnTo>
                  <a:lnTo>
                    <a:pt x="1046045" y="660400"/>
                  </a:lnTo>
                  <a:lnTo>
                    <a:pt x="1029240" y="622300"/>
                  </a:lnTo>
                  <a:lnTo>
                    <a:pt x="1006643" y="584200"/>
                  </a:lnTo>
                  <a:lnTo>
                    <a:pt x="978788" y="546100"/>
                  </a:lnTo>
                  <a:lnTo>
                    <a:pt x="946213" y="520700"/>
                  </a:lnTo>
                  <a:lnTo>
                    <a:pt x="909452" y="495300"/>
                  </a:lnTo>
                  <a:lnTo>
                    <a:pt x="869043" y="469900"/>
                  </a:lnTo>
                  <a:lnTo>
                    <a:pt x="825521" y="457200"/>
                  </a:lnTo>
                  <a:lnTo>
                    <a:pt x="779422" y="444500"/>
                  </a:lnTo>
                  <a:lnTo>
                    <a:pt x="942307" y="444500"/>
                  </a:lnTo>
                  <a:lnTo>
                    <a:pt x="948814" y="457200"/>
                  </a:lnTo>
                  <a:lnTo>
                    <a:pt x="961238" y="457200"/>
                  </a:lnTo>
                  <a:lnTo>
                    <a:pt x="963505" y="469900"/>
                  </a:lnTo>
                  <a:lnTo>
                    <a:pt x="974197" y="469900"/>
                  </a:lnTo>
                  <a:lnTo>
                    <a:pt x="980242" y="482600"/>
                  </a:lnTo>
                  <a:lnTo>
                    <a:pt x="992000" y="482600"/>
                  </a:lnTo>
                  <a:lnTo>
                    <a:pt x="993972" y="495300"/>
                  </a:lnTo>
                  <a:lnTo>
                    <a:pt x="1003339" y="495300"/>
                  </a:lnTo>
                  <a:lnTo>
                    <a:pt x="1008861" y="508000"/>
                  </a:lnTo>
                  <a:lnTo>
                    <a:pt x="1016847" y="508000"/>
                  </a:lnTo>
                  <a:lnTo>
                    <a:pt x="1019312" y="520700"/>
                  </a:lnTo>
                  <a:lnTo>
                    <a:pt x="1026115" y="520700"/>
                  </a:lnTo>
                  <a:lnTo>
                    <a:pt x="1030355" y="533400"/>
                  </a:lnTo>
                  <a:lnTo>
                    <a:pt x="1039426" y="533400"/>
                  </a:lnTo>
                  <a:lnTo>
                    <a:pt x="1045638" y="546100"/>
                  </a:lnTo>
                  <a:lnTo>
                    <a:pt x="1049188" y="558800"/>
                  </a:lnTo>
                  <a:lnTo>
                    <a:pt x="1054906" y="558800"/>
                  </a:lnTo>
                  <a:lnTo>
                    <a:pt x="1057174" y="571500"/>
                  </a:lnTo>
                  <a:lnTo>
                    <a:pt x="1062597" y="571500"/>
                  </a:lnTo>
                  <a:lnTo>
                    <a:pt x="1065654" y="584200"/>
                  </a:lnTo>
                  <a:lnTo>
                    <a:pt x="1070583" y="584200"/>
                  </a:lnTo>
                  <a:lnTo>
                    <a:pt x="1072555" y="596900"/>
                  </a:lnTo>
                  <a:lnTo>
                    <a:pt x="1077190" y="596900"/>
                  </a:lnTo>
                  <a:lnTo>
                    <a:pt x="1079753" y="609600"/>
                  </a:lnTo>
                  <a:lnTo>
                    <a:pt x="1082021" y="609600"/>
                  </a:lnTo>
                  <a:lnTo>
                    <a:pt x="1085570" y="622300"/>
                  </a:lnTo>
                  <a:lnTo>
                    <a:pt x="1089317" y="635000"/>
                  </a:lnTo>
                  <a:lnTo>
                    <a:pt x="1093261" y="647700"/>
                  </a:lnTo>
                  <a:lnTo>
                    <a:pt x="1095923" y="647700"/>
                  </a:lnTo>
                  <a:lnTo>
                    <a:pt x="1097205" y="660400"/>
                  </a:lnTo>
                  <a:lnTo>
                    <a:pt x="1098881" y="660400"/>
                  </a:lnTo>
                  <a:lnTo>
                    <a:pt x="1100360" y="673100"/>
                  </a:lnTo>
                  <a:lnTo>
                    <a:pt x="1101741" y="673100"/>
                  </a:lnTo>
                  <a:lnTo>
                    <a:pt x="1103713" y="685800"/>
                  </a:lnTo>
                  <a:lnTo>
                    <a:pt x="1104501" y="685800"/>
                  </a:lnTo>
                  <a:lnTo>
                    <a:pt x="1105783" y="698500"/>
                  </a:lnTo>
                  <a:lnTo>
                    <a:pt x="1106769" y="698500"/>
                  </a:lnTo>
                  <a:lnTo>
                    <a:pt x="1107657" y="711200"/>
                  </a:lnTo>
                  <a:lnTo>
                    <a:pt x="1108643" y="711200"/>
                  </a:lnTo>
                  <a:lnTo>
                    <a:pt x="1109037" y="723900"/>
                  </a:lnTo>
                  <a:lnTo>
                    <a:pt x="1109699" y="723900"/>
                  </a:lnTo>
                  <a:lnTo>
                    <a:pt x="1110195" y="736600"/>
                  </a:lnTo>
                  <a:lnTo>
                    <a:pt x="1110507" y="736600"/>
                  </a:lnTo>
                  <a:lnTo>
                    <a:pt x="1110615" y="762000"/>
                  </a:lnTo>
                  <a:close/>
                </a:path>
                <a:path w="1514475" h="1511300">
                  <a:moveTo>
                    <a:pt x="465907" y="673100"/>
                  </a:moveTo>
                  <a:lnTo>
                    <a:pt x="414311" y="673100"/>
                  </a:lnTo>
                  <a:lnTo>
                    <a:pt x="415001" y="660400"/>
                  </a:lnTo>
                  <a:lnTo>
                    <a:pt x="417269" y="660400"/>
                  </a:lnTo>
                  <a:lnTo>
                    <a:pt x="418649" y="647700"/>
                  </a:lnTo>
                  <a:lnTo>
                    <a:pt x="420325" y="647700"/>
                  </a:lnTo>
                  <a:lnTo>
                    <a:pt x="422199" y="635000"/>
                  </a:lnTo>
                  <a:lnTo>
                    <a:pt x="425748" y="635000"/>
                  </a:lnTo>
                  <a:lnTo>
                    <a:pt x="427227" y="622300"/>
                  </a:lnTo>
                  <a:lnTo>
                    <a:pt x="431171" y="622300"/>
                  </a:lnTo>
                  <a:lnTo>
                    <a:pt x="433636" y="609600"/>
                  </a:lnTo>
                  <a:lnTo>
                    <a:pt x="436200" y="609600"/>
                  </a:lnTo>
                  <a:lnTo>
                    <a:pt x="437975" y="596900"/>
                  </a:lnTo>
                  <a:lnTo>
                    <a:pt x="439749" y="596900"/>
                  </a:lnTo>
                  <a:lnTo>
                    <a:pt x="444581" y="584200"/>
                  </a:lnTo>
                  <a:lnTo>
                    <a:pt x="447736" y="584200"/>
                  </a:lnTo>
                  <a:lnTo>
                    <a:pt x="452962" y="571500"/>
                  </a:lnTo>
                  <a:lnTo>
                    <a:pt x="456906" y="571500"/>
                  </a:lnTo>
                  <a:lnTo>
                    <a:pt x="460850" y="558800"/>
                  </a:lnTo>
                  <a:lnTo>
                    <a:pt x="465089" y="558800"/>
                  </a:lnTo>
                  <a:lnTo>
                    <a:pt x="469428" y="546100"/>
                  </a:lnTo>
                  <a:lnTo>
                    <a:pt x="474358" y="546100"/>
                  </a:lnTo>
                  <a:lnTo>
                    <a:pt x="479073" y="533400"/>
                  </a:lnTo>
                  <a:lnTo>
                    <a:pt x="483909" y="533400"/>
                  </a:lnTo>
                  <a:lnTo>
                    <a:pt x="488875" y="520700"/>
                  </a:lnTo>
                  <a:lnTo>
                    <a:pt x="493979" y="520700"/>
                  </a:lnTo>
                  <a:lnTo>
                    <a:pt x="495753" y="508000"/>
                  </a:lnTo>
                  <a:lnTo>
                    <a:pt x="504923" y="508000"/>
                  </a:lnTo>
                  <a:lnTo>
                    <a:pt x="510149" y="495300"/>
                  </a:lnTo>
                  <a:lnTo>
                    <a:pt x="518431" y="495300"/>
                  </a:lnTo>
                  <a:lnTo>
                    <a:pt x="521488" y="482600"/>
                  </a:lnTo>
                  <a:lnTo>
                    <a:pt x="534108" y="482600"/>
                  </a:lnTo>
                  <a:lnTo>
                    <a:pt x="542489" y="469900"/>
                  </a:lnTo>
                  <a:lnTo>
                    <a:pt x="545940" y="469900"/>
                  </a:lnTo>
                  <a:lnTo>
                    <a:pt x="554321" y="457200"/>
                  </a:lnTo>
                  <a:lnTo>
                    <a:pt x="666378" y="457200"/>
                  </a:lnTo>
                  <a:lnTo>
                    <a:pt x="624658" y="482600"/>
                  </a:lnTo>
                  <a:lnTo>
                    <a:pt x="586177" y="495300"/>
                  </a:lnTo>
                  <a:lnTo>
                    <a:pt x="551511" y="533400"/>
                  </a:lnTo>
                  <a:lnTo>
                    <a:pt x="521234" y="558800"/>
                  </a:lnTo>
                  <a:lnTo>
                    <a:pt x="495923" y="596900"/>
                  </a:lnTo>
                  <a:lnTo>
                    <a:pt x="476150" y="635000"/>
                  </a:lnTo>
                  <a:lnTo>
                    <a:pt x="465907" y="673100"/>
                  </a:lnTo>
                  <a:close/>
                </a:path>
                <a:path w="1514475" h="1511300">
                  <a:moveTo>
                    <a:pt x="125972" y="711200"/>
                  </a:moveTo>
                  <a:lnTo>
                    <a:pt x="51468" y="711200"/>
                  </a:lnTo>
                  <a:lnTo>
                    <a:pt x="236636" y="520700"/>
                  </a:lnTo>
                  <a:lnTo>
                    <a:pt x="263061" y="520700"/>
                  </a:lnTo>
                  <a:lnTo>
                    <a:pt x="325424" y="584200"/>
                  </a:lnTo>
                  <a:lnTo>
                    <a:pt x="250144" y="584200"/>
                  </a:lnTo>
                  <a:lnTo>
                    <a:pt x="125972" y="711200"/>
                  </a:lnTo>
                  <a:close/>
                </a:path>
                <a:path w="1514475" h="1511300">
                  <a:moveTo>
                    <a:pt x="455229" y="736600"/>
                  </a:moveTo>
                  <a:lnTo>
                    <a:pt x="404352" y="736600"/>
                  </a:lnTo>
                  <a:lnTo>
                    <a:pt x="250144" y="584200"/>
                  </a:lnTo>
                  <a:lnTo>
                    <a:pt x="325424" y="584200"/>
                  </a:lnTo>
                  <a:lnTo>
                    <a:pt x="412733" y="673100"/>
                  </a:lnTo>
                  <a:lnTo>
                    <a:pt x="465907" y="673100"/>
                  </a:lnTo>
                  <a:lnTo>
                    <a:pt x="462493" y="685800"/>
                  </a:lnTo>
                  <a:lnTo>
                    <a:pt x="455525" y="723900"/>
                  </a:lnTo>
                  <a:lnTo>
                    <a:pt x="455229" y="736600"/>
                  </a:lnTo>
                  <a:close/>
                </a:path>
                <a:path w="1514475" h="1511300">
                  <a:moveTo>
                    <a:pt x="735052" y="1054100"/>
                  </a:moveTo>
                  <a:lnTo>
                    <a:pt x="572167" y="1054100"/>
                  </a:lnTo>
                  <a:lnTo>
                    <a:pt x="565660" y="1041400"/>
                  </a:lnTo>
                  <a:lnTo>
                    <a:pt x="548602" y="1041400"/>
                  </a:lnTo>
                  <a:lnTo>
                    <a:pt x="540277" y="1028700"/>
                  </a:lnTo>
                  <a:lnTo>
                    <a:pt x="534232" y="1028700"/>
                  </a:lnTo>
                  <a:lnTo>
                    <a:pt x="528297" y="1016000"/>
                  </a:lnTo>
                  <a:lnTo>
                    <a:pt x="518727" y="1016000"/>
                  </a:lnTo>
                  <a:lnTo>
                    <a:pt x="516755" y="1003300"/>
                  </a:lnTo>
                  <a:lnTo>
                    <a:pt x="505613" y="1003300"/>
                  </a:lnTo>
                  <a:lnTo>
                    <a:pt x="500289" y="990600"/>
                  </a:lnTo>
                  <a:lnTo>
                    <a:pt x="495162" y="990600"/>
                  </a:lnTo>
                  <a:lnTo>
                    <a:pt x="492598" y="977900"/>
                  </a:lnTo>
                  <a:lnTo>
                    <a:pt x="484119" y="977900"/>
                  </a:lnTo>
                  <a:lnTo>
                    <a:pt x="480076" y="965200"/>
                  </a:lnTo>
                  <a:lnTo>
                    <a:pt x="475048" y="965200"/>
                  </a:lnTo>
                  <a:lnTo>
                    <a:pt x="468836" y="952500"/>
                  </a:lnTo>
                  <a:lnTo>
                    <a:pt x="465286" y="952500"/>
                  </a:lnTo>
                  <a:lnTo>
                    <a:pt x="461934" y="939800"/>
                  </a:lnTo>
                  <a:lnTo>
                    <a:pt x="457300" y="939800"/>
                  </a:lnTo>
                  <a:lnTo>
                    <a:pt x="454934" y="927100"/>
                  </a:lnTo>
                  <a:lnTo>
                    <a:pt x="448820" y="927100"/>
                  </a:lnTo>
                  <a:lnTo>
                    <a:pt x="446060" y="914400"/>
                  </a:lnTo>
                  <a:lnTo>
                    <a:pt x="441919" y="914400"/>
                  </a:lnTo>
                  <a:lnTo>
                    <a:pt x="439848" y="901700"/>
                  </a:lnTo>
                  <a:lnTo>
                    <a:pt x="437284" y="901700"/>
                  </a:lnTo>
                  <a:lnTo>
                    <a:pt x="434819" y="889000"/>
                  </a:lnTo>
                  <a:lnTo>
                    <a:pt x="432453" y="889000"/>
                  </a:lnTo>
                  <a:lnTo>
                    <a:pt x="428904" y="876300"/>
                  </a:lnTo>
                  <a:lnTo>
                    <a:pt x="425157" y="876300"/>
                  </a:lnTo>
                  <a:lnTo>
                    <a:pt x="423185" y="863600"/>
                  </a:lnTo>
                  <a:lnTo>
                    <a:pt x="419931" y="850900"/>
                  </a:lnTo>
                  <a:lnTo>
                    <a:pt x="417269" y="850900"/>
                  </a:lnTo>
                  <a:lnTo>
                    <a:pt x="415593" y="838200"/>
                  </a:lnTo>
                  <a:lnTo>
                    <a:pt x="414114" y="838200"/>
                  </a:lnTo>
                  <a:lnTo>
                    <a:pt x="412733" y="825500"/>
                  </a:lnTo>
                  <a:lnTo>
                    <a:pt x="410761" y="825500"/>
                  </a:lnTo>
                  <a:lnTo>
                    <a:pt x="409973" y="812800"/>
                  </a:lnTo>
                  <a:lnTo>
                    <a:pt x="408691" y="812800"/>
                  </a:lnTo>
                  <a:lnTo>
                    <a:pt x="407705" y="800100"/>
                  </a:lnTo>
                  <a:lnTo>
                    <a:pt x="406817" y="800100"/>
                  </a:lnTo>
                  <a:lnTo>
                    <a:pt x="406423" y="787400"/>
                  </a:lnTo>
                  <a:lnTo>
                    <a:pt x="405437" y="787400"/>
                  </a:lnTo>
                  <a:lnTo>
                    <a:pt x="404775" y="774700"/>
                  </a:lnTo>
                  <a:lnTo>
                    <a:pt x="404279" y="762000"/>
                  </a:lnTo>
                  <a:lnTo>
                    <a:pt x="403967" y="762000"/>
                  </a:lnTo>
                  <a:lnTo>
                    <a:pt x="403860" y="749300"/>
                  </a:lnTo>
                  <a:lnTo>
                    <a:pt x="404057" y="736600"/>
                  </a:lnTo>
                  <a:lnTo>
                    <a:pt x="454835" y="736600"/>
                  </a:lnTo>
                  <a:lnTo>
                    <a:pt x="454342" y="749300"/>
                  </a:lnTo>
                  <a:lnTo>
                    <a:pt x="457953" y="800100"/>
                  </a:lnTo>
                  <a:lnTo>
                    <a:pt x="468429" y="838200"/>
                  </a:lnTo>
                  <a:lnTo>
                    <a:pt x="485234" y="889000"/>
                  </a:lnTo>
                  <a:lnTo>
                    <a:pt x="507831" y="927100"/>
                  </a:lnTo>
                  <a:lnTo>
                    <a:pt x="535686" y="952500"/>
                  </a:lnTo>
                  <a:lnTo>
                    <a:pt x="568261" y="990600"/>
                  </a:lnTo>
                  <a:lnTo>
                    <a:pt x="605022" y="1016000"/>
                  </a:lnTo>
                  <a:lnTo>
                    <a:pt x="645431" y="1028700"/>
                  </a:lnTo>
                  <a:lnTo>
                    <a:pt x="688953" y="1041400"/>
                  </a:lnTo>
                  <a:lnTo>
                    <a:pt x="735052" y="1054100"/>
                  </a:lnTo>
                  <a:close/>
                </a:path>
                <a:path w="1514475" h="1511300">
                  <a:moveTo>
                    <a:pt x="942701" y="1054100"/>
                  </a:moveTo>
                  <a:lnTo>
                    <a:pt x="803711" y="1054100"/>
                  </a:lnTo>
                  <a:lnTo>
                    <a:pt x="848096" y="1041400"/>
                  </a:lnTo>
                  <a:lnTo>
                    <a:pt x="889816" y="1028700"/>
                  </a:lnTo>
                  <a:lnTo>
                    <a:pt x="928297" y="1003300"/>
                  </a:lnTo>
                  <a:lnTo>
                    <a:pt x="962963" y="977900"/>
                  </a:lnTo>
                  <a:lnTo>
                    <a:pt x="993240" y="939800"/>
                  </a:lnTo>
                  <a:lnTo>
                    <a:pt x="1018551" y="901700"/>
                  </a:lnTo>
                  <a:lnTo>
                    <a:pt x="1038324" y="863600"/>
                  </a:lnTo>
                  <a:lnTo>
                    <a:pt x="1051981" y="825500"/>
                  </a:lnTo>
                  <a:lnTo>
                    <a:pt x="1058949" y="774700"/>
                  </a:lnTo>
                  <a:lnTo>
                    <a:pt x="1059245" y="774700"/>
                  </a:lnTo>
                  <a:lnTo>
                    <a:pt x="1059639" y="762000"/>
                  </a:lnTo>
                  <a:lnTo>
                    <a:pt x="1110122" y="762000"/>
                  </a:lnTo>
                  <a:lnTo>
                    <a:pt x="1174375" y="825500"/>
                  </a:lnTo>
                  <a:lnTo>
                    <a:pt x="1101149" y="825500"/>
                  </a:lnTo>
                  <a:lnTo>
                    <a:pt x="1100163" y="838200"/>
                  </a:lnTo>
                  <a:lnTo>
                    <a:pt x="1098388" y="838200"/>
                  </a:lnTo>
                  <a:lnTo>
                    <a:pt x="1097205" y="850900"/>
                  </a:lnTo>
                  <a:lnTo>
                    <a:pt x="1094149" y="850900"/>
                  </a:lnTo>
                  <a:lnTo>
                    <a:pt x="1092275" y="863600"/>
                  </a:lnTo>
                  <a:lnTo>
                    <a:pt x="1090303" y="863600"/>
                  </a:lnTo>
                  <a:lnTo>
                    <a:pt x="1088726" y="876300"/>
                  </a:lnTo>
                  <a:lnTo>
                    <a:pt x="1087247" y="876300"/>
                  </a:lnTo>
                  <a:lnTo>
                    <a:pt x="1083303" y="889000"/>
                  </a:lnTo>
                  <a:lnTo>
                    <a:pt x="1080838" y="889000"/>
                  </a:lnTo>
                  <a:lnTo>
                    <a:pt x="1078274" y="901700"/>
                  </a:lnTo>
                  <a:lnTo>
                    <a:pt x="1074725" y="901700"/>
                  </a:lnTo>
                  <a:lnTo>
                    <a:pt x="1069893" y="914400"/>
                  </a:lnTo>
                  <a:lnTo>
                    <a:pt x="1066738" y="914400"/>
                  </a:lnTo>
                  <a:lnTo>
                    <a:pt x="1061512" y="927100"/>
                  </a:lnTo>
                  <a:lnTo>
                    <a:pt x="1059639" y="927100"/>
                  </a:lnTo>
                  <a:lnTo>
                    <a:pt x="1057568" y="939800"/>
                  </a:lnTo>
                  <a:lnTo>
                    <a:pt x="1053625" y="939800"/>
                  </a:lnTo>
                  <a:lnTo>
                    <a:pt x="1049385" y="952500"/>
                  </a:lnTo>
                  <a:lnTo>
                    <a:pt x="1043370" y="952500"/>
                  </a:lnTo>
                  <a:lnTo>
                    <a:pt x="1041793" y="965200"/>
                  </a:lnTo>
                  <a:lnTo>
                    <a:pt x="1035401" y="965200"/>
                  </a:lnTo>
                  <a:lnTo>
                    <a:pt x="1030565" y="977900"/>
                  </a:lnTo>
                  <a:lnTo>
                    <a:pt x="1025599" y="977900"/>
                  </a:lnTo>
                  <a:lnTo>
                    <a:pt x="1020495" y="990600"/>
                  </a:lnTo>
                  <a:lnTo>
                    <a:pt x="1014777" y="990600"/>
                  </a:lnTo>
                  <a:lnTo>
                    <a:pt x="1009551" y="1003300"/>
                  </a:lnTo>
                  <a:lnTo>
                    <a:pt x="998902" y="1003300"/>
                  </a:lnTo>
                  <a:lnTo>
                    <a:pt x="996043" y="1016000"/>
                  </a:lnTo>
                  <a:lnTo>
                    <a:pt x="985197" y="1016000"/>
                  </a:lnTo>
                  <a:lnTo>
                    <a:pt x="980366" y="1028700"/>
                  </a:lnTo>
                  <a:lnTo>
                    <a:pt x="968534" y="1028700"/>
                  </a:lnTo>
                  <a:lnTo>
                    <a:pt x="960153" y="1041400"/>
                  </a:lnTo>
                  <a:lnTo>
                    <a:pt x="950195" y="1041400"/>
                  </a:lnTo>
                  <a:lnTo>
                    <a:pt x="942701" y="1054100"/>
                  </a:lnTo>
                  <a:close/>
                </a:path>
                <a:path w="1514475" h="1511300">
                  <a:moveTo>
                    <a:pt x="1015758" y="1460500"/>
                  </a:moveTo>
                  <a:lnTo>
                    <a:pt x="790859" y="1460500"/>
                  </a:lnTo>
                  <a:lnTo>
                    <a:pt x="840199" y="1447800"/>
                  </a:lnTo>
                  <a:lnTo>
                    <a:pt x="888466" y="1447800"/>
                  </a:lnTo>
                  <a:lnTo>
                    <a:pt x="935550" y="1435100"/>
                  </a:lnTo>
                  <a:lnTo>
                    <a:pt x="1025747" y="1409700"/>
                  </a:lnTo>
                  <a:lnTo>
                    <a:pt x="1068643" y="1384300"/>
                  </a:lnTo>
                  <a:lnTo>
                    <a:pt x="1109930" y="1358900"/>
                  </a:lnTo>
                  <a:lnTo>
                    <a:pt x="1149498" y="1346200"/>
                  </a:lnTo>
                  <a:lnTo>
                    <a:pt x="1187242" y="1308100"/>
                  </a:lnTo>
                  <a:lnTo>
                    <a:pt x="1223053" y="1282700"/>
                  </a:lnTo>
                  <a:lnTo>
                    <a:pt x="1256824" y="1257300"/>
                  </a:lnTo>
                  <a:lnTo>
                    <a:pt x="1288448" y="1219200"/>
                  </a:lnTo>
                  <a:lnTo>
                    <a:pt x="1317818" y="1181100"/>
                  </a:lnTo>
                  <a:lnTo>
                    <a:pt x="1344827" y="1143000"/>
                  </a:lnTo>
                  <a:lnTo>
                    <a:pt x="1369367" y="1104900"/>
                  </a:lnTo>
                  <a:lnTo>
                    <a:pt x="1391330" y="1066800"/>
                  </a:lnTo>
                  <a:lnTo>
                    <a:pt x="1410611" y="1028700"/>
                  </a:lnTo>
                  <a:lnTo>
                    <a:pt x="1427100" y="977900"/>
                  </a:lnTo>
                  <a:lnTo>
                    <a:pt x="1440692" y="927100"/>
                  </a:lnTo>
                  <a:lnTo>
                    <a:pt x="1451278" y="889000"/>
                  </a:lnTo>
                  <a:lnTo>
                    <a:pt x="1458752" y="838200"/>
                  </a:lnTo>
                  <a:lnTo>
                    <a:pt x="1463006" y="787400"/>
                  </a:lnTo>
                  <a:lnTo>
                    <a:pt x="1513327" y="787400"/>
                  </a:lnTo>
                  <a:lnTo>
                    <a:pt x="1508415" y="850900"/>
                  </a:lnTo>
                  <a:lnTo>
                    <a:pt x="1500974" y="889000"/>
                  </a:lnTo>
                  <a:lnTo>
                    <a:pt x="1490712" y="939800"/>
                  </a:lnTo>
                  <a:lnTo>
                    <a:pt x="1477718" y="990600"/>
                  </a:lnTo>
                  <a:lnTo>
                    <a:pt x="1462081" y="1028700"/>
                  </a:lnTo>
                  <a:lnTo>
                    <a:pt x="1443891" y="1066800"/>
                  </a:lnTo>
                  <a:lnTo>
                    <a:pt x="1423238" y="1117600"/>
                  </a:lnTo>
                  <a:lnTo>
                    <a:pt x="1400210" y="1155700"/>
                  </a:lnTo>
                  <a:lnTo>
                    <a:pt x="1374897" y="1193800"/>
                  </a:lnTo>
                  <a:lnTo>
                    <a:pt x="1347388" y="1231900"/>
                  </a:lnTo>
                  <a:lnTo>
                    <a:pt x="1317773" y="1257300"/>
                  </a:lnTo>
                  <a:lnTo>
                    <a:pt x="1286142" y="1295400"/>
                  </a:lnTo>
                  <a:lnTo>
                    <a:pt x="1252583" y="1320800"/>
                  </a:lnTo>
                  <a:lnTo>
                    <a:pt x="1217185" y="1358900"/>
                  </a:lnTo>
                  <a:lnTo>
                    <a:pt x="1180040" y="1384300"/>
                  </a:lnTo>
                  <a:lnTo>
                    <a:pt x="1141235" y="1409700"/>
                  </a:lnTo>
                  <a:lnTo>
                    <a:pt x="1100860" y="1422400"/>
                  </a:lnTo>
                  <a:lnTo>
                    <a:pt x="1059004" y="1447800"/>
                  </a:lnTo>
                  <a:lnTo>
                    <a:pt x="1015758" y="1460500"/>
                  </a:lnTo>
                  <a:close/>
                </a:path>
                <a:path w="1514475" h="1511300">
                  <a:moveTo>
                    <a:pt x="1277838" y="977900"/>
                  </a:moveTo>
                  <a:lnTo>
                    <a:pt x="1251413" y="977900"/>
                  </a:lnTo>
                  <a:lnTo>
                    <a:pt x="1101741" y="825500"/>
                  </a:lnTo>
                  <a:lnTo>
                    <a:pt x="1174375" y="825500"/>
                  </a:lnTo>
                  <a:lnTo>
                    <a:pt x="1264330" y="914400"/>
                  </a:lnTo>
                  <a:lnTo>
                    <a:pt x="1339561" y="914400"/>
                  </a:lnTo>
                  <a:lnTo>
                    <a:pt x="1277838" y="977900"/>
                  </a:lnTo>
                  <a:close/>
                </a:path>
                <a:path w="1514475" h="1511300">
                  <a:moveTo>
                    <a:pt x="923376" y="1066800"/>
                  </a:moveTo>
                  <a:lnTo>
                    <a:pt x="593662" y="1066800"/>
                  </a:lnTo>
                  <a:lnTo>
                    <a:pt x="587943" y="1054100"/>
                  </a:lnTo>
                  <a:lnTo>
                    <a:pt x="928601" y="1054100"/>
                  </a:lnTo>
                  <a:lnTo>
                    <a:pt x="923376" y="1066800"/>
                  </a:lnTo>
                  <a:close/>
                </a:path>
                <a:path w="1514475" h="1511300">
                  <a:moveTo>
                    <a:pt x="900599" y="1079500"/>
                  </a:moveTo>
                  <a:lnTo>
                    <a:pt x="616734" y="1079500"/>
                  </a:lnTo>
                  <a:lnTo>
                    <a:pt x="611114" y="1066800"/>
                  </a:lnTo>
                  <a:lnTo>
                    <a:pt x="906022" y="1066800"/>
                  </a:lnTo>
                  <a:lnTo>
                    <a:pt x="900599" y="1079500"/>
                  </a:lnTo>
                  <a:close/>
                </a:path>
                <a:path w="1514475" h="1511300">
                  <a:moveTo>
                    <a:pt x="861061" y="1092200"/>
                  </a:moveTo>
                  <a:lnTo>
                    <a:pt x="646511" y="1092200"/>
                  </a:lnTo>
                  <a:lnTo>
                    <a:pt x="640792" y="1079500"/>
                  </a:lnTo>
                  <a:lnTo>
                    <a:pt x="871118" y="1079500"/>
                  </a:lnTo>
                  <a:lnTo>
                    <a:pt x="861061" y="1092200"/>
                  </a:lnTo>
                  <a:close/>
                </a:path>
                <a:path w="1514475" h="1511300">
                  <a:moveTo>
                    <a:pt x="790859" y="1460500"/>
                  </a:moveTo>
                  <a:lnTo>
                    <a:pt x="718784" y="1460500"/>
                  </a:lnTo>
                  <a:lnTo>
                    <a:pt x="535193" y="1270000"/>
                  </a:lnTo>
                  <a:lnTo>
                    <a:pt x="527601" y="1270000"/>
                  </a:lnTo>
                  <a:lnTo>
                    <a:pt x="527601" y="1257300"/>
                  </a:lnTo>
                  <a:lnTo>
                    <a:pt x="530263" y="1244600"/>
                  </a:lnTo>
                  <a:lnTo>
                    <a:pt x="679936" y="1092200"/>
                  </a:lnTo>
                  <a:lnTo>
                    <a:pt x="821721" y="1092200"/>
                  </a:lnTo>
                  <a:lnTo>
                    <a:pt x="814720" y="1104900"/>
                  </a:lnTo>
                  <a:lnTo>
                    <a:pt x="742940" y="1104900"/>
                  </a:lnTo>
                  <a:lnTo>
                    <a:pt x="588732" y="1257300"/>
                  </a:lnTo>
                  <a:lnTo>
                    <a:pt x="790859" y="1460500"/>
                  </a:lnTo>
                  <a:close/>
                </a:path>
                <a:path w="1514475" h="1511300">
                  <a:moveTo>
                    <a:pt x="781591" y="1511300"/>
                  </a:moveTo>
                  <a:lnTo>
                    <a:pt x="708292" y="1511300"/>
                  </a:lnTo>
                  <a:lnTo>
                    <a:pt x="660195" y="1498600"/>
                  </a:lnTo>
                  <a:lnTo>
                    <a:pt x="830649" y="1498600"/>
                  </a:lnTo>
                  <a:lnTo>
                    <a:pt x="781591" y="151130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5060" y="4882203"/>
              <a:ext cx="151447" cy="2524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461748" y="4882203"/>
              <a:ext cx="151765" cy="257810"/>
            </a:xfrm>
            <a:custGeom>
              <a:avLst/>
              <a:gdLst/>
              <a:ahLst/>
              <a:cxnLst/>
              <a:rect l="l" t="t" r="r" b="b"/>
              <a:pathLst>
                <a:path w="151765" h="257810">
                  <a:moveTo>
                    <a:pt x="50482" y="252412"/>
                  </a:moveTo>
                  <a:lnTo>
                    <a:pt x="0" y="252412"/>
                  </a:lnTo>
                  <a:lnTo>
                    <a:pt x="0" y="25241"/>
                  </a:lnTo>
                  <a:lnTo>
                    <a:pt x="1988" y="15432"/>
                  </a:lnTo>
                  <a:lnTo>
                    <a:pt x="7407" y="7407"/>
                  </a:lnTo>
                  <a:lnTo>
                    <a:pt x="15432" y="1988"/>
                  </a:lnTo>
                  <a:lnTo>
                    <a:pt x="25241" y="0"/>
                  </a:lnTo>
                  <a:lnTo>
                    <a:pt x="126206" y="0"/>
                  </a:lnTo>
                  <a:lnTo>
                    <a:pt x="136015" y="1988"/>
                  </a:lnTo>
                  <a:lnTo>
                    <a:pt x="144040" y="7407"/>
                  </a:lnTo>
                  <a:lnTo>
                    <a:pt x="149458" y="15432"/>
                  </a:lnTo>
                  <a:lnTo>
                    <a:pt x="151447" y="25241"/>
                  </a:lnTo>
                  <a:lnTo>
                    <a:pt x="151447" y="50482"/>
                  </a:lnTo>
                  <a:lnTo>
                    <a:pt x="50482" y="50482"/>
                  </a:lnTo>
                  <a:lnTo>
                    <a:pt x="50482" y="100965"/>
                  </a:lnTo>
                  <a:lnTo>
                    <a:pt x="151447" y="100965"/>
                  </a:lnTo>
                  <a:lnTo>
                    <a:pt x="151447" y="126206"/>
                  </a:lnTo>
                  <a:lnTo>
                    <a:pt x="149945" y="134785"/>
                  </a:lnTo>
                  <a:lnTo>
                    <a:pt x="145790" y="142117"/>
                  </a:lnTo>
                  <a:lnTo>
                    <a:pt x="139509" y="147656"/>
                  </a:lnTo>
                  <a:lnTo>
                    <a:pt x="131629" y="150855"/>
                  </a:lnTo>
                  <a:lnTo>
                    <a:pt x="131747" y="151447"/>
                  </a:lnTo>
                  <a:lnTo>
                    <a:pt x="50482" y="151447"/>
                  </a:lnTo>
                  <a:lnTo>
                    <a:pt x="50482" y="252412"/>
                  </a:lnTo>
                  <a:close/>
                </a:path>
                <a:path w="151765" h="257810">
                  <a:moveTo>
                    <a:pt x="151447" y="100965"/>
                  </a:moveTo>
                  <a:lnTo>
                    <a:pt x="100965" y="100965"/>
                  </a:lnTo>
                  <a:lnTo>
                    <a:pt x="100965" y="50482"/>
                  </a:lnTo>
                  <a:lnTo>
                    <a:pt x="151447" y="50482"/>
                  </a:lnTo>
                  <a:lnTo>
                    <a:pt x="151447" y="100965"/>
                  </a:lnTo>
                  <a:close/>
                </a:path>
                <a:path w="151765" h="257810">
                  <a:moveTo>
                    <a:pt x="101457" y="257342"/>
                  </a:moveTo>
                  <a:lnTo>
                    <a:pt x="80259" y="151447"/>
                  </a:lnTo>
                  <a:lnTo>
                    <a:pt x="131747" y="151447"/>
                  </a:lnTo>
                  <a:lnTo>
                    <a:pt x="150954" y="247482"/>
                  </a:lnTo>
                  <a:lnTo>
                    <a:pt x="101457" y="257342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8437" y="4882198"/>
              <a:ext cx="151447" cy="252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40367" y="4579308"/>
              <a:ext cx="252412" cy="2524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906439" y="4655032"/>
              <a:ext cx="1085850" cy="959485"/>
            </a:xfrm>
            <a:custGeom>
              <a:avLst/>
              <a:gdLst/>
              <a:ahLst/>
              <a:cxnLst/>
              <a:rect l="l" t="t" r="r" b="b"/>
              <a:pathLst>
                <a:path w="1085850" h="959485">
                  <a:moveTo>
                    <a:pt x="302895" y="580555"/>
                  </a:moveTo>
                  <a:lnTo>
                    <a:pt x="295160" y="532739"/>
                  </a:lnTo>
                  <a:lnTo>
                    <a:pt x="273634" y="491172"/>
                  </a:lnTo>
                  <a:lnTo>
                    <a:pt x="262051" y="479590"/>
                  </a:lnTo>
                  <a:lnTo>
                    <a:pt x="252412" y="469950"/>
                  </a:lnTo>
                  <a:lnTo>
                    <a:pt x="252412" y="580555"/>
                  </a:lnTo>
                  <a:lnTo>
                    <a:pt x="244462" y="619836"/>
                  </a:lnTo>
                  <a:lnTo>
                    <a:pt x="222821" y="651929"/>
                  </a:lnTo>
                  <a:lnTo>
                    <a:pt x="190715" y="673582"/>
                  </a:lnTo>
                  <a:lnTo>
                    <a:pt x="151447" y="681520"/>
                  </a:lnTo>
                  <a:lnTo>
                    <a:pt x="112166" y="673582"/>
                  </a:lnTo>
                  <a:lnTo>
                    <a:pt x="80073" y="651929"/>
                  </a:lnTo>
                  <a:lnTo>
                    <a:pt x="58420" y="619836"/>
                  </a:lnTo>
                  <a:lnTo>
                    <a:pt x="50482" y="580555"/>
                  </a:lnTo>
                  <a:lnTo>
                    <a:pt x="58420" y="541274"/>
                  </a:lnTo>
                  <a:lnTo>
                    <a:pt x="80073" y="509181"/>
                  </a:lnTo>
                  <a:lnTo>
                    <a:pt x="112166" y="487527"/>
                  </a:lnTo>
                  <a:lnTo>
                    <a:pt x="151447" y="479590"/>
                  </a:lnTo>
                  <a:lnTo>
                    <a:pt x="190715" y="487527"/>
                  </a:lnTo>
                  <a:lnTo>
                    <a:pt x="222821" y="509181"/>
                  </a:lnTo>
                  <a:lnTo>
                    <a:pt x="244462" y="541274"/>
                  </a:lnTo>
                  <a:lnTo>
                    <a:pt x="252412" y="580555"/>
                  </a:lnTo>
                  <a:lnTo>
                    <a:pt x="252412" y="469950"/>
                  </a:lnTo>
                  <a:lnTo>
                    <a:pt x="240830" y="458368"/>
                  </a:lnTo>
                  <a:lnTo>
                    <a:pt x="199263" y="436841"/>
                  </a:lnTo>
                  <a:lnTo>
                    <a:pt x="151447" y="429107"/>
                  </a:lnTo>
                  <a:lnTo>
                    <a:pt x="103619" y="436841"/>
                  </a:lnTo>
                  <a:lnTo>
                    <a:pt x="62052" y="458368"/>
                  </a:lnTo>
                  <a:lnTo>
                    <a:pt x="29248" y="491172"/>
                  </a:lnTo>
                  <a:lnTo>
                    <a:pt x="7734" y="532739"/>
                  </a:lnTo>
                  <a:lnTo>
                    <a:pt x="0" y="580555"/>
                  </a:lnTo>
                  <a:lnTo>
                    <a:pt x="7734" y="628370"/>
                  </a:lnTo>
                  <a:lnTo>
                    <a:pt x="29248" y="669937"/>
                  </a:lnTo>
                  <a:lnTo>
                    <a:pt x="62052" y="702741"/>
                  </a:lnTo>
                  <a:lnTo>
                    <a:pt x="103619" y="724268"/>
                  </a:lnTo>
                  <a:lnTo>
                    <a:pt x="151447" y="732002"/>
                  </a:lnTo>
                  <a:lnTo>
                    <a:pt x="199263" y="724268"/>
                  </a:lnTo>
                  <a:lnTo>
                    <a:pt x="240830" y="702741"/>
                  </a:lnTo>
                  <a:lnTo>
                    <a:pt x="262051" y="681520"/>
                  </a:lnTo>
                  <a:lnTo>
                    <a:pt x="273634" y="669937"/>
                  </a:lnTo>
                  <a:lnTo>
                    <a:pt x="295160" y="628370"/>
                  </a:lnTo>
                  <a:lnTo>
                    <a:pt x="302895" y="580555"/>
                  </a:lnTo>
                  <a:close/>
                </a:path>
                <a:path w="1085850" h="959485">
                  <a:moveTo>
                    <a:pt x="908685" y="908685"/>
                  </a:moveTo>
                  <a:lnTo>
                    <a:pt x="782472" y="908685"/>
                  </a:lnTo>
                  <a:lnTo>
                    <a:pt x="782472" y="959167"/>
                  </a:lnTo>
                  <a:lnTo>
                    <a:pt x="908685" y="959167"/>
                  </a:lnTo>
                  <a:lnTo>
                    <a:pt x="908685" y="908685"/>
                  </a:lnTo>
                  <a:close/>
                </a:path>
                <a:path w="1085850" h="959485">
                  <a:moveTo>
                    <a:pt x="1009650" y="807720"/>
                  </a:moveTo>
                  <a:lnTo>
                    <a:pt x="782472" y="807720"/>
                  </a:lnTo>
                  <a:lnTo>
                    <a:pt x="782472" y="858202"/>
                  </a:lnTo>
                  <a:lnTo>
                    <a:pt x="1009650" y="858202"/>
                  </a:lnTo>
                  <a:lnTo>
                    <a:pt x="1009650" y="807720"/>
                  </a:lnTo>
                  <a:close/>
                </a:path>
                <a:path w="1085850" h="959485">
                  <a:moveTo>
                    <a:pt x="1060132" y="706755"/>
                  </a:moveTo>
                  <a:lnTo>
                    <a:pt x="782472" y="706755"/>
                  </a:lnTo>
                  <a:lnTo>
                    <a:pt x="782472" y="757237"/>
                  </a:lnTo>
                  <a:lnTo>
                    <a:pt x="1060132" y="757237"/>
                  </a:lnTo>
                  <a:lnTo>
                    <a:pt x="1060132" y="706755"/>
                  </a:lnTo>
                  <a:close/>
                </a:path>
                <a:path w="1085850" h="959485">
                  <a:moveTo>
                    <a:pt x="1085367" y="0"/>
                  </a:moveTo>
                  <a:lnTo>
                    <a:pt x="1034884" y="0"/>
                  </a:lnTo>
                  <a:lnTo>
                    <a:pt x="1034884" y="100965"/>
                  </a:lnTo>
                  <a:lnTo>
                    <a:pt x="1085367" y="100965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10069" y="5173759"/>
              <a:ext cx="109641" cy="1096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007404" y="4402619"/>
              <a:ext cx="353695" cy="278130"/>
            </a:xfrm>
            <a:custGeom>
              <a:avLst/>
              <a:gdLst/>
              <a:ahLst/>
              <a:cxnLst/>
              <a:rect l="l" t="t" r="r" b="b"/>
              <a:pathLst>
                <a:path w="353694" h="278129">
                  <a:moveTo>
                    <a:pt x="50482" y="201930"/>
                  </a:moveTo>
                  <a:lnTo>
                    <a:pt x="0" y="201930"/>
                  </a:lnTo>
                  <a:lnTo>
                    <a:pt x="0" y="277660"/>
                  </a:lnTo>
                  <a:lnTo>
                    <a:pt x="50482" y="277660"/>
                  </a:lnTo>
                  <a:lnTo>
                    <a:pt x="50482" y="201930"/>
                  </a:lnTo>
                  <a:close/>
                </a:path>
                <a:path w="353694" h="278129">
                  <a:moveTo>
                    <a:pt x="151447" y="126212"/>
                  </a:moveTo>
                  <a:lnTo>
                    <a:pt x="100965" y="126212"/>
                  </a:lnTo>
                  <a:lnTo>
                    <a:pt x="100965" y="277660"/>
                  </a:lnTo>
                  <a:lnTo>
                    <a:pt x="151447" y="277660"/>
                  </a:lnTo>
                  <a:lnTo>
                    <a:pt x="151447" y="126212"/>
                  </a:lnTo>
                  <a:close/>
                </a:path>
                <a:path w="353694" h="278129">
                  <a:moveTo>
                    <a:pt x="252412" y="50482"/>
                  </a:moveTo>
                  <a:lnTo>
                    <a:pt x="201930" y="50482"/>
                  </a:lnTo>
                  <a:lnTo>
                    <a:pt x="201930" y="277660"/>
                  </a:lnTo>
                  <a:lnTo>
                    <a:pt x="252412" y="277660"/>
                  </a:lnTo>
                  <a:lnTo>
                    <a:pt x="252412" y="50482"/>
                  </a:lnTo>
                  <a:close/>
                </a:path>
                <a:path w="353694" h="278129">
                  <a:moveTo>
                    <a:pt x="353377" y="0"/>
                  </a:moveTo>
                  <a:lnTo>
                    <a:pt x="302895" y="0"/>
                  </a:lnTo>
                  <a:lnTo>
                    <a:pt x="302895" y="277660"/>
                  </a:lnTo>
                  <a:lnTo>
                    <a:pt x="353377" y="277660"/>
                  </a:lnTo>
                  <a:lnTo>
                    <a:pt x="353377" y="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97768" y="2611030"/>
            <a:ext cx="32264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434">
                <a:latin typeface="Tahoma"/>
                <a:cs typeface="Tahoma"/>
              </a:rPr>
              <a:t>CRM</a:t>
            </a:r>
            <a:r>
              <a:rPr dirty="0" sz="2800" spc="130">
                <a:latin typeface="Tahoma"/>
                <a:cs typeface="Tahoma"/>
              </a:rPr>
              <a:t> </a:t>
            </a:r>
            <a:r>
              <a:rPr dirty="0" sz="2800" spc="380">
                <a:latin typeface="Tahoma"/>
                <a:cs typeface="Tahoma"/>
              </a:rPr>
              <a:t>SOFTWARE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7768" y="3244189"/>
            <a:ext cx="9904730" cy="460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835">
              <a:lnSpc>
                <a:spcPct val="110800"/>
              </a:lnSpc>
              <a:spcBef>
                <a:spcPts val="100"/>
              </a:spcBef>
            </a:pPr>
            <a:r>
              <a:rPr dirty="0" sz="2200">
                <a:solidFill>
                  <a:srgbClr val="252826"/>
                </a:solidFill>
                <a:latin typeface="Georgia"/>
                <a:cs typeface="Georgia"/>
              </a:rPr>
              <a:t>By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deploying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Customer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Relationship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Management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-55">
                <a:solidFill>
                  <a:srgbClr val="252826"/>
                </a:solidFill>
                <a:latin typeface="Georgia"/>
                <a:cs typeface="Georgia"/>
              </a:rPr>
              <a:t>(CRM)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software,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you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 effectively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manage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your customer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connections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interactions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via </a:t>
            </a:r>
            <a:r>
              <a:rPr dirty="0" sz="2200" spc="10">
                <a:solidFill>
                  <a:srgbClr val="252826"/>
                </a:solidFill>
                <a:latin typeface="Georgia"/>
                <a:cs typeface="Georgia"/>
              </a:rPr>
              <a:t>a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well-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structured database.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Utilizing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252826"/>
                </a:solidFill>
                <a:latin typeface="Georgia"/>
                <a:cs typeface="Georgia"/>
              </a:rPr>
              <a:t>CRM,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you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monitor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information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such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252826"/>
                </a:solidFill>
                <a:latin typeface="Georgia"/>
                <a:cs typeface="Georgia"/>
              </a:rPr>
              <a:t>as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 </a:t>
            </a:r>
            <a:r>
              <a:rPr dirty="0" sz="2200" spc="-51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most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recent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communication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with </a:t>
            </a:r>
            <a:r>
              <a:rPr dirty="0" sz="2200" spc="10">
                <a:solidFill>
                  <a:srgbClr val="252826"/>
                </a:solidFill>
                <a:latin typeface="Georgia"/>
                <a:cs typeface="Georgia"/>
              </a:rPr>
              <a:t>a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customer,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kind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of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house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they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are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 searching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60">
                <a:solidFill>
                  <a:srgbClr val="252826"/>
                </a:solidFill>
                <a:latin typeface="Georgia"/>
                <a:cs typeface="Georgia"/>
              </a:rPr>
              <a:t>for,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their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contact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details.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800" spc="325">
                <a:solidFill>
                  <a:srgbClr val="F7CF2B"/>
                </a:solidFill>
                <a:latin typeface="Tahoma"/>
                <a:cs typeface="Tahoma"/>
              </a:rPr>
              <a:t>EMAIL</a:t>
            </a:r>
            <a:r>
              <a:rPr dirty="0" sz="2800" spc="16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65">
                <a:solidFill>
                  <a:srgbClr val="F7CF2B"/>
                </a:solidFill>
                <a:latin typeface="Tahoma"/>
                <a:cs typeface="Tahoma"/>
              </a:rPr>
              <a:t>AUTOMATION</a:t>
            </a:r>
            <a:endParaRPr sz="2800">
              <a:latin typeface="Tahoma"/>
              <a:cs typeface="Tahoma"/>
            </a:endParaRPr>
          </a:p>
          <a:p>
            <a:pPr algn="just" marL="12700" marR="5080">
              <a:lnSpc>
                <a:spcPct val="108000"/>
              </a:lnSpc>
              <a:spcBef>
                <a:spcPts val="1650"/>
              </a:spcBef>
            </a:pP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You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create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personalized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sequences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and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send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emails </a:t>
            </a:r>
            <a:r>
              <a:rPr dirty="0" sz="2200" spc="-5">
                <a:solidFill>
                  <a:srgbClr val="252826"/>
                </a:solidFill>
                <a:latin typeface="Georgia"/>
                <a:cs typeface="Georgia"/>
              </a:rPr>
              <a:t>to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those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who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fit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your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predetermined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criteria. 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Automating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emails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can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be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used in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marketing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efforts,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obtaining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prospective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customers, </a:t>
            </a:r>
            <a:r>
              <a:rPr dirty="0" sz="2200" spc="35">
                <a:solidFill>
                  <a:srgbClr val="252826"/>
                </a:solidFill>
                <a:latin typeface="Georgia"/>
                <a:cs typeface="Georgia"/>
              </a:rPr>
              <a:t>or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simply 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taking </a:t>
            </a:r>
            <a:r>
              <a:rPr dirty="0" sz="2200" spc="55">
                <a:solidFill>
                  <a:srgbClr val="252826"/>
                </a:solidFill>
                <a:latin typeface="Georgia"/>
                <a:cs typeface="Georgia"/>
              </a:rPr>
              <a:t>care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of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the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influx </a:t>
            </a:r>
            <a:r>
              <a:rPr dirty="0" sz="2200" spc="50">
                <a:solidFill>
                  <a:srgbClr val="252826"/>
                </a:solidFill>
                <a:latin typeface="Georgia"/>
                <a:cs typeface="Georgia"/>
              </a:rPr>
              <a:t>of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emails </a:t>
            </a:r>
            <a:r>
              <a:rPr dirty="0" sz="2200" spc="-5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252826"/>
                </a:solidFill>
                <a:latin typeface="Georgia"/>
                <a:cs typeface="Georgia"/>
              </a:rPr>
              <a:t>in</a:t>
            </a:r>
            <a:r>
              <a:rPr dirty="0" sz="2200" spc="20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252826"/>
                </a:solidFill>
                <a:latin typeface="Georgia"/>
                <a:cs typeface="Georgia"/>
              </a:rPr>
              <a:t>your</a:t>
            </a:r>
            <a:r>
              <a:rPr dirty="0" sz="2200" spc="25">
                <a:solidFill>
                  <a:srgbClr val="25282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252826"/>
                </a:solidFill>
                <a:latin typeface="Georgia"/>
                <a:cs typeface="Georgia"/>
              </a:rPr>
              <a:t>mailbox.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66531" y="1597701"/>
            <a:ext cx="2886074" cy="847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6676099" y="10286997"/>
                  </a:moveTo>
                  <a:lnTo>
                    <a:pt x="0" y="971372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286998"/>
                  </a:lnTo>
                  <a:lnTo>
                    <a:pt x="16676099" y="10286997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699" y="1028701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29225" y="2945561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567550" y="2412136"/>
                  </a:moveTo>
                  <a:lnTo>
                    <a:pt x="525691" y="2412136"/>
                  </a:lnTo>
                  <a:lnTo>
                    <a:pt x="100025" y="2837802"/>
                  </a:lnTo>
                  <a:lnTo>
                    <a:pt x="567550" y="2837802"/>
                  </a:lnTo>
                  <a:lnTo>
                    <a:pt x="567550" y="2412136"/>
                  </a:lnTo>
                  <a:close/>
                </a:path>
                <a:path w="4114800" h="4114800">
                  <a:moveTo>
                    <a:pt x="3021533" y="567563"/>
                  </a:moveTo>
                  <a:lnTo>
                    <a:pt x="2837789" y="383819"/>
                  </a:lnTo>
                  <a:lnTo>
                    <a:pt x="2837789" y="567563"/>
                  </a:lnTo>
                  <a:lnTo>
                    <a:pt x="3021533" y="567563"/>
                  </a:lnTo>
                  <a:close/>
                </a:path>
                <a:path w="4114800" h="4114800">
                  <a:moveTo>
                    <a:pt x="3121571" y="702881"/>
                  </a:moveTo>
                  <a:lnTo>
                    <a:pt x="2837789" y="702881"/>
                  </a:lnTo>
                  <a:lnTo>
                    <a:pt x="2837789" y="2264981"/>
                  </a:lnTo>
                  <a:lnTo>
                    <a:pt x="2837789" y="2404681"/>
                  </a:lnTo>
                  <a:lnTo>
                    <a:pt x="2837789" y="2544381"/>
                  </a:lnTo>
                  <a:lnTo>
                    <a:pt x="2837789" y="2684081"/>
                  </a:lnTo>
                  <a:lnTo>
                    <a:pt x="2695905" y="2684081"/>
                  </a:lnTo>
                  <a:lnTo>
                    <a:pt x="2695905" y="2544381"/>
                  </a:lnTo>
                  <a:lnTo>
                    <a:pt x="2837789" y="2544381"/>
                  </a:lnTo>
                  <a:lnTo>
                    <a:pt x="2837789" y="2404681"/>
                  </a:lnTo>
                  <a:lnTo>
                    <a:pt x="2554008" y="2404681"/>
                  </a:lnTo>
                  <a:lnTo>
                    <a:pt x="2554008" y="2544381"/>
                  </a:lnTo>
                  <a:lnTo>
                    <a:pt x="2554008" y="2684081"/>
                  </a:lnTo>
                  <a:lnTo>
                    <a:pt x="993228" y="2684081"/>
                  </a:lnTo>
                  <a:lnTo>
                    <a:pt x="993228" y="2544381"/>
                  </a:lnTo>
                  <a:lnTo>
                    <a:pt x="2554008" y="2544381"/>
                  </a:lnTo>
                  <a:lnTo>
                    <a:pt x="2554008" y="2404681"/>
                  </a:lnTo>
                  <a:lnTo>
                    <a:pt x="993228" y="2404681"/>
                  </a:lnTo>
                  <a:lnTo>
                    <a:pt x="993228" y="2264981"/>
                  </a:lnTo>
                  <a:lnTo>
                    <a:pt x="2837789" y="2264981"/>
                  </a:lnTo>
                  <a:lnTo>
                    <a:pt x="2837789" y="702881"/>
                  </a:lnTo>
                  <a:lnTo>
                    <a:pt x="2744000" y="702881"/>
                  </a:lnTo>
                  <a:lnTo>
                    <a:pt x="2735389" y="690181"/>
                  </a:lnTo>
                  <a:lnTo>
                    <a:pt x="2719971" y="690181"/>
                  </a:lnTo>
                  <a:lnTo>
                    <a:pt x="2713380" y="677481"/>
                  </a:lnTo>
                  <a:lnTo>
                    <a:pt x="2710446" y="677481"/>
                  </a:lnTo>
                  <a:lnTo>
                    <a:pt x="2705265" y="664781"/>
                  </a:lnTo>
                  <a:lnTo>
                    <a:pt x="2703080" y="664781"/>
                  </a:lnTo>
                  <a:lnTo>
                    <a:pt x="2699512" y="652081"/>
                  </a:lnTo>
                  <a:lnTo>
                    <a:pt x="2698165" y="652081"/>
                  </a:lnTo>
                  <a:lnTo>
                    <a:pt x="2696349" y="639381"/>
                  </a:lnTo>
                  <a:lnTo>
                    <a:pt x="2695905" y="639381"/>
                  </a:lnTo>
                  <a:lnTo>
                    <a:pt x="2695905" y="283781"/>
                  </a:lnTo>
                  <a:lnTo>
                    <a:pt x="2553576" y="283781"/>
                  </a:lnTo>
                  <a:lnTo>
                    <a:pt x="2553576" y="1401381"/>
                  </a:lnTo>
                  <a:lnTo>
                    <a:pt x="2553474" y="1426781"/>
                  </a:lnTo>
                  <a:lnTo>
                    <a:pt x="2551404" y="1464881"/>
                  </a:lnTo>
                  <a:lnTo>
                    <a:pt x="2547061" y="1502981"/>
                  </a:lnTo>
                  <a:lnTo>
                    <a:pt x="2540457" y="1541081"/>
                  </a:lnTo>
                  <a:lnTo>
                    <a:pt x="2531618" y="1579181"/>
                  </a:lnTo>
                  <a:lnTo>
                    <a:pt x="2520569" y="1617281"/>
                  </a:lnTo>
                  <a:lnTo>
                    <a:pt x="2507361" y="1655381"/>
                  </a:lnTo>
                  <a:lnTo>
                    <a:pt x="2497378" y="1680781"/>
                  </a:lnTo>
                  <a:lnTo>
                    <a:pt x="2492044" y="1680781"/>
                  </a:lnTo>
                  <a:lnTo>
                    <a:pt x="2486469" y="1693481"/>
                  </a:lnTo>
                  <a:lnTo>
                    <a:pt x="2468410" y="1731581"/>
                  </a:lnTo>
                  <a:lnTo>
                    <a:pt x="2448382" y="1769681"/>
                  </a:lnTo>
                  <a:lnTo>
                    <a:pt x="2441270" y="1769681"/>
                  </a:lnTo>
                  <a:lnTo>
                    <a:pt x="2433955" y="1782381"/>
                  </a:lnTo>
                  <a:lnTo>
                    <a:pt x="2426436" y="1795081"/>
                  </a:lnTo>
                  <a:lnTo>
                    <a:pt x="2418715" y="1807781"/>
                  </a:lnTo>
                  <a:lnTo>
                    <a:pt x="2410790" y="1820481"/>
                  </a:lnTo>
                  <a:lnTo>
                    <a:pt x="2402662" y="1820481"/>
                  </a:lnTo>
                  <a:lnTo>
                    <a:pt x="2394356" y="1833181"/>
                  </a:lnTo>
                  <a:lnTo>
                    <a:pt x="2385847" y="1845881"/>
                  </a:lnTo>
                  <a:lnTo>
                    <a:pt x="2377148" y="1858581"/>
                  </a:lnTo>
                  <a:lnTo>
                    <a:pt x="2368270" y="1858581"/>
                  </a:lnTo>
                  <a:lnTo>
                    <a:pt x="2359215" y="1871281"/>
                  </a:lnTo>
                  <a:lnTo>
                    <a:pt x="2349982" y="1883981"/>
                  </a:lnTo>
                  <a:lnTo>
                    <a:pt x="2340584" y="1883981"/>
                  </a:lnTo>
                  <a:lnTo>
                    <a:pt x="2331008" y="1896681"/>
                  </a:lnTo>
                  <a:lnTo>
                    <a:pt x="2321268" y="1909381"/>
                  </a:lnTo>
                  <a:lnTo>
                    <a:pt x="2311362" y="1909381"/>
                  </a:lnTo>
                  <a:lnTo>
                    <a:pt x="2301303" y="1922081"/>
                  </a:lnTo>
                  <a:lnTo>
                    <a:pt x="2291092" y="1934781"/>
                  </a:lnTo>
                  <a:lnTo>
                    <a:pt x="2280742" y="1934781"/>
                  </a:lnTo>
                  <a:lnTo>
                    <a:pt x="2270226" y="1947481"/>
                  </a:lnTo>
                  <a:lnTo>
                    <a:pt x="2270226" y="1833181"/>
                  </a:lnTo>
                  <a:lnTo>
                    <a:pt x="2269807" y="1820481"/>
                  </a:lnTo>
                  <a:lnTo>
                    <a:pt x="2269274" y="1807781"/>
                  </a:lnTo>
                  <a:lnTo>
                    <a:pt x="2268524" y="1807781"/>
                  </a:lnTo>
                  <a:lnTo>
                    <a:pt x="2267559" y="1795081"/>
                  </a:lnTo>
                  <a:lnTo>
                    <a:pt x="2266391" y="1782381"/>
                  </a:lnTo>
                  <a:lnTo>
                    <a:pt x="2265007" y="1782381"/>
                  </a:lnTo>
                  <a:lnTo>
                    <a:pt x="2263419" y="1769681"/>
                  </a:lnTo>
                  <a:lnTo>
                    <a:pt x="2261616" y="1756981"/>
                  </a:lnTo>
                  <a:lnTo>
                    <a:pt x="2259596" y="1756981"/>
                  </a:lnTo>
                  <a:lnTo>
                    <a:pt x="2257387" y="1744281"/>
                  </a:lnTo>
                  <a:lnTo>
                    <a:pt x="2254961" y="1731581"/>
                  </a:lnTo>
                  <a:lnTo>
                    <a:pt x="2252332" y="1731581"/>
                  </a:lnTo>
                  <a:lnTo>
                    <a:pt x="2249500" y="1718881"/>
                  </a:lnTo>
                  <a:lnTo>
                    <a:pt x="2246465" y="1706181"/>
                  </a:lnTo>
                  <a:lnTo>
                    <a:pt x="2243226" y="1706181"/>
                  </a:lnTo>
                  <a:lnTo>
                    <a:pt x="2239797" y="1693481"/>
                  </a:lnTo>
                  <a:lnTo>
                    <a:pt x="2236178" y="1680781"/>
                  </a:lnTo>
                  <a:lnTo>
                    <a:pt x="2232355" y="1680781"/>
                  </a:lnTo>
                  <a:lnTo>
                    <a:pt x="2228342" y="1668081"/>
                  </a:lnTo>
                  <a:lnTo>
                    <a:pt x="2224151" y="1668081"/>
                  </a:lnTo>
                  <a:lnTo>
                    <a:pt x="2219769" y="1655381"/>
                  </a:lnTo>
                  <a:lnTo>
                    <a:pt x="2215197" y="1642681"/>
                  </a:lnTo>
                  <a:lnTo>
                    <a:pt x="2210447" y="1642681"/>
                  </a:lnTo>
                  <a:lnTo>
                    <a:pt x="2205520" y="1629981"/>
                  </a:lnTo>
                  <a:lnTo>
                    <a:pt x="2200427" y="1629981"/>
                  </a:lnTo>
                  <a:lnTo>
                    <a:pt x="2195157" y="1617281"/>
                  </a:lnTo>
                  <a:lnTo>
                    <a:pt x="2189708" y="1617281"/>
                  </a:lnTo>
                  <a:lnTo>
                    <a:pt x="2184108" y="1604581"/>
                  </a:lnTo>
                  <a:lnTo>
                    <a:pt x="2178342" y="1604581"/>
                  </a:lnTo>
                  <a:lnTo>
                    <a:pt x="2172411" y="1591881"/>
                  </a:lnTo>
                  <a:lnTo>
                    <a:pt x="2166328" y="1591881"/>
                  </a:lnTo>
                  <a:lnTo>
                    <a:pt x="2160105" y="1579181"/>
                  </a:lnTo>
                  <a:lnTo>
                    <a:pt x="2153729" y="1579181"/>
                  </a:lnTo>
                  <a:lnTo>
                    <a:pt x="2147201" y="1566481"/>
                  </a:lnTo>
                  <a:lnTo>
                    <a:pt x="2140547" y="1566481"/>
                  </a:lnTo>
                  <a:lnTo>
                    <a:pt x="2133739" y="1553781"/>
                  </a:lnTo>
                  <a:lnTo>
                    <a:pt x="2119757" y="1553781"/>
                  </a:lnTo>
                  <a:lnTo>
                    <a:pt x="2112581" y="1541081"/>
                  </a:lnTo>
                  <a:lnTo>
                    <a:pt x="2105279" y="1541081"/>
                  </a:lnTo>
                  <a:lnTo>
                    <a:pt x="2097874" y="1528381"/>
                  </a:lnTo>
                  <a:lnTo>
                    <a:pt x="2082723" y="1528381"/>
                  </a:lnTo>
                  <a:lnTo>
                    <a:pt x="2074989" y="1515681"/>
                  </a:lnTo>
                  <a:lnTo>
                    <a:pt x="2051253" y="1515681"/>
                  </a:lnTo>
                  <a:lnTo>
                    <a:pt x="2043163" y="1502981"/>
                  </a:lnTo>
                  <a:lnTo>
                    <a:pt x="2018474" y="1502981"/>
                  </a:lnTo>
                  <a:lnTo>
                    <a:pt x="2010117" y="1490281"/>
                  </a:lnTo>
                  <a:lnTo>
                    <a:pt x="1941601" y="1490281"/>
                  </a:lnTo>
                  <a:lnTo>
                    <a:pt x="1940293" y="1488389"/>
                  </a:lnTo>
                  <a:lnTo>
                    <a:pt x="1943303" y="1488135"/>
                  </a:lnTo>
                  <a:lnTo>
                    <a:pt x="1963864" y="1484401"/>
                  </a:lnTo>
                  <a:lnTo>
                    <a:pt x="2003399" y="1470977"/>
                  </a:lnTo>
                  <a:lnTo>
                    <a:pt x="2039543" y="1450111"/>
                  </a:lnTo>
                  <a:lnTo>
                    <a:pt x="2070938" y="1422577"/>
                  </a:lnTo>
                  <a:lnTo>
                    <a:pt x="2096338" y="1389456"/>
                  </a:lnTo>
                  <a:lnTo>
                    <a:pt x="2114804" y="1352016"/>
                  </a:lnTo>
                  <a:lnTo>
                    <a:pt x="2126627" y="1304810"/>
                  </a:lnTo>
                  <a:lnTo>
                    <a:pt x="2128342" y="1277010"/>
                  </a:lnTo>
                  <a:lnTo>
                    <a:pt x="2128342" y="1270038"/>
                  </a:lnTo>
                  <a:lnTo>
                    <a:pt x="2122894" y="1228648"/>
                  </a:lnTo>
                  <a:lnTo>
                    <a:pt x="2109470" y="1189126"/>
                  </a:lnTo>
                  <a:lnTo>
                    <a:pt x="2088603" y="1152969"/>
                  </a:lnTo>
                  <a:lnTo>
                    <a:pt x="2061070" y="1121587"/>
                  </a:lnTo>
                  <a:lnTo>
                    <a:pt x="2027961" y="1096175"/>
                  </a:lnTo>
                  <a:lnTo>
                    <a:pt x="1990509" y="1077709"/>
                  </a:lnTo>
                  <a:lnTo>
                    <a:pt x="1950186" y="1066914"/>
                  </a:lnTo>
                  <a:lnTo>
                    <a:pt x="1908530" y="1064183"/>
                  </a:lnTo>
                  <a:lnTo>
                    <a:pt x="1887702" y="1065885"/>
                  </a:lnTo>
                  <a:lnTo>
                    <a:pt x="1847049" y="1075372"/>
                  </a:lnTo>
                  <a:lnTo>
                    <a:pt x="1809026" y="1092593"/>
                  </a:lnTo>
                  <a:lnTo>
                    <a:pt x="1775091" y="1116914"/>
                  </a:lnTo>
                  <a:lnTo>
                    <a:pt x="1746554" y="1147381"/>
                  </a:lnTo>
                  <a:lnTo>
                    <a:pt x="1724520" y="1182827"/>
                  </a:lnTo>
                  <a:lnTo>
                    <a:pt x="1709813" y="1221905"/>
                  </a:lnTo>
                  <a:lnTo>
                    <a:pt x="1703019" y="1263091"/>
                  </a:lnTo>
                  <a:lnTo>
                    <a:pt x="1702676" y="1283982"/>
                  </a:lnTo>
                  <a:lnTo>
                    <a:pt x="1704378" y="1304810"/>
                  </a:lnTo>
                  <a:lnTo>
                    <a:pt x="1713865" y="1345463"/>
                  </a:lnTo>
                  <a:lnTo>
                    <a:pt x="1731086" y="1383487"/>
                  </a:lnTo>
                  <a:lnTo>
                    <a:pt x="1755406" y="1417421"/>
                  </a:lnTo>
                  <a:lnTo>
                    <a:pt x="1785874" y="1445958"/>
                  </a:lnTo>
                  <a:lnTo>
                    <a:pt x="1821319" y="1468005"/>
                  </a:lnTo>
                  <a:lnTo>
                    <a:pt x="1860397" y="1482712"/>
                  </a:lnTo>
                  <a:lnTo>
                    <a:pt x="1890788" y="1488274"/>
                  </a:lnTo>
                  <a:lnTo>
                    <a:pt x="1889417" y="1490281"/>
                  </a:lnTo>
                  <a:lnTo>
                    <a:pt x="1820900" y="1490281"/>
                  </a:lnTo>
                  <a:lnTo>
                    <a:pt x="1812531" y="1502981"/>
                  </a:lnTo>
                  <a:lnTo>
                    <a:pt x="1787842" y="1502981"/>
                  </a:lnTo>
                  <a:lnTo>
                    <a:pt x="1779765" y="1515681"/>
                  </a:lnTo>
                  <a:lnTo>
                    <a:pt x="1756016" y="1515681"/>
                  </a:lnTo>
                  <a:lnTo>
                    <a:pt x="1748294" y="1528381"/>
                  </a:lnTo>
                  <a:lnTo>
                    <a:pt x="1733143" y="1528381"/>
                  </a:lnTo>
                  <a:lnTo>
                    <a:pt x="1725726" y="1541081"/>
                  </a:lnTo>
                  <a:lnTo>
                    <a:pt x="1718437" y="1541081"/>
                  </a:lnTo>
                  <a:lnTo>
                    <a:pt x="1711248" y="1553781"/>
                  </a:lnTo>
                  <a:lnTo>
                    <a:pt x="1697266" y="1553781"/>
                  </a:lnTo>
                  <a:lnTo>
                    <a:pt x="1690471" y="1566481"/>
                  </a:lnTo>
                  <a:lnTo>
                    <a:pt x="1683804" y="1566481"/>
                  </a:lnTo>
                  <a:lnTo>
                    <a:pt x="1677289" y="1579181"/>
                  </a:lnTo>
                  <a:lnTo>
                    <a:pt x="1670913" y="1579181"/>
                  </a:lnTo>
                  <a:lnTo>
                    <a:pt x="1664677" y="1591881"/>
                  </a:lnTo>
                  <a:lnTo>
                    <a:pt x="1658594" y="1591881"/>
                  </a:lnTo>
                  <a:lnTo>
                    <a:pt x="1652676" y="1604581"/>
                  </a:lnTo>
                  <a:lnTo>
                    <a:pt x="1646910" y="1604581"/>
                  </a:lnTo>
                  <a:lnTo>
                    <a:pt x="1641297" y="1617281"/>
                  </a:lnTo>
                  <a:lnTo>
                    <a:pt x="1635861" y="1617281"/>
                  </a:lnTo>
                  <a:lnTo>
                    <a:pt x="1630591" y="1629981"/>
                  </a:lnTo>
                  <a:lnTo>
                    <a:pt x="1625485" y="1629981"/>
                  </a:lnTo>
                  <a:lnTo>
                    <a:pt x="1620558" y="1642681"/>
                  </a:lnTo>
                  <a:lnTo>
                    <a:pt x="1615821" y="1642681"/>
                  </a:lnTo>
                  <a:lnTo>
                    <a:pt x="1611249" y="1655381"/>
                  </a:lnTo>
                  <a:lnTo>
                    <a:pt x="1606867" y="1668081"/>
                  </a:lnTo>
                  <a:lnTo>
                    <a:pt x="1602663" y="1668081"/>
                  </a:lnTo>
                  <a:lnTo>
                    <a:pt x="1598650" y="1680781"/>
                  </a:lnTo>
                  <a:lnTo>
                    <a:pt x="1594840" y="1680781"/>
                  </a:lnTo>
                  <a:lnTo>
                    <a:pt x="1591221" y="1693481"/>
                  </a:lnTo>
                  <a:lnTo>
                    <a:pt x="1587779" y="1706181"/>
                  </a:lnTo>
                  <a:lnTo>
                    <a:pt x="1584553" y="1706181"/>
                  </a:lnTo>
                  <a:lnTo>
                    <a:pt x="1581518" y="1718881"/>
                  </a:lnTo>
                  <a:lnTo>
                    <a:pt x="1578686" y="1731581"/>
                  </a:lnTo>
                  <a:lnTo>
                    <a:pt x="1576057" y="1731581"/>
                  </a:lnTo>
                  <a:lnTo>
                    <a:pt x="1573631" y="1744281"/>
                  </a:lnTo>
                  <a:lnTo>
                    <a:pt x="1571409" y="1756981"/>
                  </a:lnTo>
                  <a:lnTo>
                    <a:pt x="1569402" y="1756981"/>
                  </a:lnTo>
                  <a:lnTo>
                    <a:pt x="1567599" y="1769681"/>
                  </a:lnTo>
                  <a:lnTo>
                    <a:pt x="1565998" y="1782381"/>
                  </a:lnTo>
                  <a:lnTo>
                    <a:pt x="1564627" y="1782381"/>
                  </a:lnTo>
                  <a:lnTo>
                    <a:pt x="1563446" y="1795081"/>
                  </a:lnTo>
                  <a:lnTo>
                    <a:pt x="1562493" y="1807781"/>
                  </a:lnTo>
                  <a:lnTo>
                    <a:pt x="1561744" y="1807781"/>
                  </a:lnTo>
                  <a:lnTo>
                    <a:pt x="1561211" y="1820481"/>
                  </a:lnTo>
                  <a:lnTo>
                    <a:pt x="1560893" y="1833181"/>
                  </a:lnTo>
                  <a:lnTo>
                    <a:pt x="1560779" y="1947481"/>
                  </a:lnTo>
                  <a:lnTo>
                    <a:pt x="1550276" y="1934781"/>
                  </a:lnTo>
                  <a:lnTo>
                    <a:pt x="1539913" y="1934781"/>
                  </a:lnTo>
                  <a:lnTo>
                    <a:pt x="1529702" y="1922081"/>
                  </a:lnTo>
                  <a:lnTo>
                    <a:pt x="1519643" y="1909381"/>
                  </a:lnTo>
                  <a:lnTo>
                    <a:pt x="1509737" y="1909381"/>
                  </a:lnTo>
                  <a:lnTo>
                    <a:pt x="1500009" y="1896681"/>
                  </a:lnTo>
                  <a:lnTo>
                    <a:pt x="1490433" y="1883981"/>
                  </a:lnTo>
                  <a:lnTo>
                    <a:pt x="1481023" y="1883981"/>
                  </a:lnTo>
                  <a:lnTo>
                    <a:pt x="1471790" y="1871281"/>
                  </a:lnTo>
                  <a:lnTo>
                    <a:pt x="1462735" y="1858581"/>
                  </a:lnTo>
                  <a:lnTo>
                    <a:pt x="1453857" y="1858581"/>
                  </a:lnTo>
                  <a:lnTo>
                    <a:pt x="1445171" y="1845881"/>
                  </a:lnTo>
                  <a:lnTo>
                    <a:pt x="1436662" y="1833181"/>
                  </a:lnTo>
                  <a:lnTo>
                    <a:pt x="1428343" y="1820481"/>
                  </a:lnTo>
                  <a:lnTo>
                    <a:pt x="1420228" y="1820481"/>
                  </a:lnTo>
                  <a:lnTo>
                    <a:pt x="1412303" y="1807781"/>
                  </a:lnTo>
                  <a:lnTo>
                    <a:pt x="1404581" y="1795081"/>
                  </a:lnTo>
                  <a:lnTo>
                    <a:pt x="1397050" y="1782381"/>
                  </a:lnTo>
                  <a:lnTo>
                    <a:pt x="1389748" y="1769681"/>
                  </a:lnTo>
                  <a:lnTo>
                    <a:pt x="1382636" y="1769681"/>
                  </a:lnTo>
                  <a:lnTo>
                    <a:pt x="1362595" y="1731581"/>
                  </a:lnTo>
                  <a:lnTo>
                    <a:pt x="1344536" y="1693481"/>
                  </a:lnTo>
                  <a:lnTo>
                    <a:pt x="1338973" y="1680781"/>
                  </a:lnTo>
                  <a:lnTo>
                    <a:pt x="1333627" y="1680781"/>
                  </a:lnTo>
                  <a:lnTo>
                    <a:pt x="1319009" y="1642681"/>
                  </a:lnTo>
                  <a:lnTo>
                    <a:pt x="1306512" y="1604581"/>
                  </a:lnTo>
                  <a:lnTo>
                    <a:pt x="1296200" y="1566481"/>
                  </a:lnTo>
                  <a:lnTo>
                    <a:pt x="1288110" y="1528381"/>
                  </a:lnTo>
                  <a:lnTo>
                    <a:pt x="1282255" y="1490281"/>
                  </a:lnTo>
                  <a:lnTo>
                    <a:pt x="1278674" y="1452181"/>
                  </a:lnTo>
                  <a:lnTo>
                    <a:pt x="1277366" y="1414081"/>
                  </a:lnTo>
                  <a:lnTo>
                    <a:pt x="1277429" y="1401381"/>
                  </a:lnTo>
                  <a:lnTo>
                    <a:pt x="1279169" y="1363281"/>
                  </a:lnTo>
                  <a:lnTo>
                    <a:pt x="1283169" y="1325181"/>
                  </a:lnTo>
                  <a:lnTo>
                    <a:pt x="1289443" y="1287081"/>
                  </a:lnTo>
                  <a:lnTo>
                    <a:pt x="1297952" y="1248981"/>
                  </a:lnTo>
                  <a:lnTo>
                    <a:pt x="1308671" y="1210881"/>
                  </a:lnTo>
                  <a:lnTo>
                    <a:pt x="1321562" y="1172781"/>
                  </a:lnTo>
                  <a:lnTo>
                    <a:pt x="1326337" y="1172781"/>
                  </a:lnTo>
                  <a:lnTo>
                    <a:pt x="1331341" y="1160081"/>
                  </a:lnTo>
                  <a:lnTo>
                    <a:pt x="1347736" y="1121981"/>
                  </a:lnTo>
                  <a:lnTo>
                    <a:pt x="1366164" y="1083881"/>
                  </a:lnTo>
                  <a:lnTo>
                    <a:pt x="1372755" y="1071181"/>
                  </a:lnTo>
                  <a:lnTo>
                    <a:pt x="1379550" y="1071181"/>
                  </a:lnTo>
                  <a:lnTo>
                    <a:pt x="1386560" y="1058481"/>
                  </a:lnTo>
                  <a:lnTo>
                    <a:pt x="1393786" y="1045781"/>
                  </a:lnTo>
                  <a:lnTo>
                    <a:pt x="1401216" y="1033081"/>
                  </a:lnTo>
                  <a:lnTo>
                    <a:pt x="1408849" y="1020381"/>
                  </a:lnTo>
                  <a:lnTo>
                    <a:pt x="1416685" y="1020381"/>
                  </a:lnTo>
                  <a:lnTo>
                    <a:pt x="1424724" y="1007681"/>
                  </a:lnTo>
                  <a:lnTo>
                    <a:pt x="1432953" y="994981"/>
                  </a:lnTo>
                  <a:lnTo>
                    <a:pt x="1441373" y="982281"/>
                  </a:lnTo>
                  <a:lnTo>
                    <a:pt x="1449984" y="969581"/>
                  </a:lnTo>
                  <a:lnTo>
                    <a:pt x="1458785" y="969581"/>
                  </a:lnTo>
                  <a:lnTo>
                    <a:pt x="1467764" y="956881"/>
                  </a:lnTo>
                  <a:lnTo>
                    <a:pt x="1476908" y="944181"/>
                  </a:lnTo>
                  <a:lnTo>
                    <a:pt x="1486242" y="944181"/>
                  </a:lnTo>
                  <a:lnTo>
                    <a:pt x="1495742" y="931481"/>
                  </a:lnTo>
                  <a:lnTo>
                    <a:pt x="1505407" y="918781"/>
                  </a:lnTo>
                  <a:lnTo>
                    <a:pt x="1515237" y="918781"/>
                  </a:lnTo>
                  <a:lnTo>
                    <a:pt x="1525231" y="906081"/>
                  </a:lnTo>
                  <a:lnTo>
                    <a:pt x="1535379" y="906081"/>
                  </a:lnTo>
                  <a:lnTo>
                    <a:pt x="1545666" y="893381"/>
                  </a:lnTo>
                  <a:lnTo>
                    <a:pt x="1556105" y="880681"/>
                  </a:lnTo>
                  <a:lnTo>
                    <a:pt x="1566697" y="880681"/>
                  </a:lnTo>
                  <a:lnTo>
                    <a:pt x="1577416" y="867981"/>
                  </a:lnTo>
                  <a:lnTo>
                    <a:pt x="1588274" y="867981"/>
                  </a:lnTo>
                  <a:lnTo>
                    <a:pt x="1599272" y="855281"/>
                  </a:lnTo>
                  <a:lnTo>
                    <a:pt x="1610385" y="855281"/>
                  </a:lnTo>
                  <a:lnTo>
                    <a:pt x="1621612" y="842581"/>
                  </a:lnTo>
                  <a:lnTo>
                    <a:pt x="1632978" y="842581"/>
                  </a:lnTo>
                  <a:lnTo>
                    <a:pt x="1644434" y="829881"/>
                  </a:lnTo>
                  <a:lnTo>
                    <a:pt x="1667687" y="829881"/>
                  </a:lnTo>
                  <a:lnTo>
                    <a:pt x="1679460" y="817181"/>
                  </a:lnTo>
                  <a:lnTo>
                    <a:pt x="1691322" y="817181"/>
                  </a:lnTo>
                  <a:lnTo>
                    <a:pt x="1703285" y="804481"/>
                  </a:lnTo>
                  <a:lnTo>
                    <a:pt x="1739646" y="804481"/>
                  </a:lnTo>
                  <a:lnTo>
                    <a:pt x="1751914" y="791781"/>
                  </a:lnTo>
                  <a:lnTo>
                    <a:pt x="1789087" y="791781"/>
                  </a:lnTo>
                  <a:lnTo>
                    <a:pt x="1801583" y="779081"/>
                  </a:lnTo>
                  <a:lnTo>
                    <a:pt x="2029434" y="779081"/>
                  </a:lnTo>
                  <a:lnTo>
                    <a:pt x="2041931" y="791781"/>
                  </a:lnTo>
                  <a:lnTo>
                    <a:pt x="2079104" y="791781"/>
                  </a:lnTo>
                  <a:lnTo>
                    <a:pt x="2091359" y="804481"/>
                  </a:lnTo>
                  <a:lnTo>
                    <a:pt x="2127732" y="804481"/>
                  </a:lnTo>
                  <a:lnTo>
                    <a:pt x="2139683" y="817181"/>
                  </a:lnTo>
                  <a:lnTo>
                    <a:pt x="2151545" y="817181"/>
                  </a:lnTo>
                  <a:lnTo>
                    <a:pt x="2163330" y="829881"/>
                  </a:lnTo>
                  <a:lnTo>
                    <a:pt x="2186571" y="829881"/>
                  </a:lnTo>
                  <a:lnTo>
                    <a:pt x="2198039" y="842581"/>
                  </a:lnTo>
                  <a:lnTo>
                    <a:pt x="2209393" y="842581"/>
                  </a:lnTo>
                  <a:lnTo>
                    <a:pt x="2220633" y="855281"/>
                  </a:lnTo>
                  <a:lnTo>
                    <a:pt x="2231745" y="855281"/>
                  </a:lnTo>
                  <a:lnTo>
                    <a:pt x="2242731" y="867981"/>
                  </a:lnTo>
                  <a:lnTo>
                    <a:pt x="2253589" y="867981"/>
                  </a:lnTo>
                  <a:lnTo>
                    <a:pt x="2264321" y="880681"/>
                  </a:lnTo>
                  <a:lnTo>
                    <a:pt x="2274900" y="880681"/>
                  </a:lnTo>
                  <a:lnTo>
                    <a:pt x="2285339" y="893381"/>
                  </a:lnTo>
                  <a:lnTo>
                    <a:pt x="2295639" y="906081"/>
                  </a:lnTo>
                  <a:lnTo>
                    <a:pt x="2305786" y="906081"/>
                  </a:lnTo>
                  <a:lnTo>
                    <a:pt x="2315768" y="918781"/>
                  </a:lnTo>
                  <a:lnTo>
                    <a:pt x="2325598" y="918781"/>
                  </a:lnTo>
                  <a:lnTo>
                    <a:pt x="2335276" y="931481"/>
                  </a:lnTo>
                  <a:lnTo>
                    <a:pt x="2344775" y="944181"/>
                  </a:lnTo>
                  <a:lnTo>
                    <a:pt x="2354097" y="944181"/>
                  </a:lnTo>
                  <a:lnTo>
                    <a:pt x="2363254" y="956881"/>
                  </a:lnTo>
                  <a:lnTo>
                    <a:pt x="2372233" y="969581"/>
                  </a:lnTo>
                  <a:lnTo>
                    <a:pt x="2381021" y="969581"/>
                  </a:lnTo>
                  <a:lnTo>
                    <a:pt x="2389632" y="982281"/>
                  </a:lnTo>
                  <a:lnTo>
                    <a:pt x="2398052" y="994981"/>
                  </a:lnTo>
                  <a:lnTo>
                    <a:pt x="2406281" y="1007681"/>
                  </a:lnTo>
                  <a:lnTo>
                    <a:pt x="2414320" y="1020381"/>
                  </a:lnTo>
                  <a:lnTo>
                    <a:pt x="2422156" y="1020381"/>
                  </a:lnTo>
                  <a:lnTo>
                    <a:pt x="2429789" y="1033081"/>
                  </a:lnTo>
                  <a:lnTo>
                    <a:pt x="2437219" y="1045781"/>
                  </a:lnTo>
                  <a:lnTo>
                    <a:pt x="2444445" y="1058481"/>
                  </a:lnTo>
                  <a:lnTo>
                    <a:pt x="2451455" y="1071181"/>
                  </a:lnTo>
                  <a:lnTo>
                    <a:pt x="2458262" y="1071181"/>
                  </a:lnTo>
                  <a:lnTo>
                    <a:pt x="2477351" y="1109281"/>
                  </a:lnTo>
                  <a:lnTo>
                    <a:pt x="2494432" y="1147381"/>
                  </a:lnTo>
                  <a:lnTo>
                    <a:pt x="2504681" y="1172781"/>
                  </a:lnTo>
                  <a:lnTo>
                    <a:pt x="2509456" y="1172781"/>
                  </a:lnTo>
                  <a:lnTo>
                    <a:pt x="2522334" y="1210881"/>
                  </a:lnTo>
                  <a:lnTo>
                    <a:pt x="2533053" y="1248981"/>
                  </a:lnTo>
                  <a:lnTo>
                    <a:pt x="2541574" y="1287081"/>
                  </a:lnTo>
                  <a:lnTo>
                    <a:pt x="2547836" y="1325181"/>
                  </a:lnTo>
                  <a:lnTo>
                    <a:pt x="2551849" y="1363281"/>
                  </a:lnTo>
                  <a:lnTo>
                    <a:pt x="2553576" y="1401381"/>
                  </a:lnTo>
                  <a:lnTo>
                    <a:pt x="2553576" y="283781"/>
                  </a:lnTo>
                  <a:lnTo>
                    <a:pt x="709447" y="283781"/>
                  </a:lnTo>
                  <a:lnTo>
                    <a:pt x="709447" y="2836481"/>
                  </a:lnTo>
                  <a:lnTo>
                    <a:pt x="1239647" y="2836481"/>
                  </a:lnTo>
                  <a:lnTo>
                    <a:pt x="1245628" y="2849181"/>
                  </a:lnTo>
                  <a:lnTo>
                    <a:pt x="1256423" y="2849181"/>
                  </a:lnTo>
                  <a:lnTo>
                    <a:pt x="1518920" y="3115881"/>
                  </a:lnTo>
                  <a:lnTo>
                    <a:pt x="2595867" y="3115881"/>
                  </a:lnTo>
                  <a:lnTo>
                    <a:pt x="2858363" y="2849181"/>
                  </a:lnTo>
                  <a:lnTo>
                    <a:pt x="2869171" y="2849181"/>
                  </a:lnTo>
                  <a:lnTo>
                    <a:pt x="2875140" y="2836481"/>
                  </a:lnTo>
                  <a:lnTo>
                    <a:pt x="3121571" y="2836481"/>
                  </a:lnTo>
                  <a:lnTo>
                    <a:pt x="3121571" y="2684081"/>
                  </a:lnTo>
                  <a:lnTo>
                    <a:pt x="3121571" y="2544381"/>
                  </a:lnTo>
                  <a:lnTo>
                    <a:pt x="3121571" y="2404681"/>
                  </a:lnTo>
                  <a:lnTo>
                    <a:pt x="3121571" y="2264981"/>
                  </a:lnTo>
                  <a:lnTo>
                    <a:pt x="3121571" y="1947481"/>
                  </a:lnTo>
                  <a:lnTo>
                    <a:pt x="3121571" y="779081"/>
                  </a:lnTo>
                  <a:lnTo>
                    <a:pt x="3121571" y="702881"/>
                  </a:lnTo>
                  <a:close/>
                </a:path>
                <a:path w="4114800" h="4114800">
                  <a:moveTo>
                    <a:pt x="3405352" y="0"/>
                  </a:moveTo>
                  <a:lnTo>
                    <a:pt x="993228" y="0"/>
                  </a:lnTo>
                  <a:lnTo>
                    <a:pt x="993228" y="141897"/>
                  </a:lnTo>
                  <a:lnTo>
                    <a:pt x="2773845" y="142189"/>
                  </a:lnTo>
                  <a:lnTo>
                    <a:pt x="2794076" y="147167"/>
                  </a:lnTo>
                  <a:lnTo>
                    <a:pt x="3247580" y="593356"/>
                  </a:lnTo>
                  <a:lnTo>
                    <a:pt x="3263163" y="631507"/>
                  </a:lnTo>
                  <a:lnTo>
                    <a:pt x="3263455" y="2837802"/>
                  </a:lnTo>
                  <a:lnTo>
                    <a:pt x="3405352" y="2837802"/>
                  </a:lnTo>
                  <a:lnTo>
                    <a:pt x="3405352" y="0"/>
                  </a:lnTo>
                  <a:close/>
                </a:path>
                <a:path w="4114800" h="4114800">
                  <a:moveTo>
                    <a:pt x="4014762" y="2837802"/>
                  </a:moveTo>
                  <a:lnTo>
                    <a:pt x="3589096" y="2412136"/>
                  </a:lnTo>
                  <a:lnTo>
                    <a:pt x="3547237" y="2412136"/>
                  </a:lnTo>
                  <a:lnTo>
                    <a:pt x="3547237" y="2837802"/>
                  </a:lnTo>
                  <a:lnTo>
                    <a:pt x="4014762" y="2837802"/>
                  </a:lnTo>
                  <a:close/>
                </a:path>
                <a:path w="4114800" h="4114800">
                  <a:moveTo>
                    <a:pt x="4114800" y="2979686"/>
                  </a:moveTo>
                  <a:lnTo>
                    <a:pt x="2937827" y="2979686"/>
                  </a:lnTo>
                  <a:lnTo>
                    <a:pt x="2675331" y="3242894"/>
                  </a:lnTo>
                  <a:lnTo>
                    <a:pt x="2670111" y="3247580"/>
                  </a:lnTo>
                  <a:lnTo>
                    <a:pt x="2631960" y="3263163"/>
                  </a:lnTo>
                  <a:lnTo>
                    <a:pt x="2624950" y="3263468"/>
                  </a:lnTo>
                  <a:lnTo>
                    <a:pt x="2483066" y="3263468"/>
                  </a:lnTo>
                  <a:lnTo>
                    <a:pt x="2483066" y="3618192"/>
                  </a:lnTo>
                  <a:lnTo>
                    <a:pt x="2476957" y="3659378"/>
                  </a:lnTo>
                  <a:lnTo>
                    <a:pt x="2459151" y="3697020"/>
                  </a:lnTo>
                  <a:lnTo>
                    <a:pt x="2431186" y="3727869"/>
                  </a:lnTo>
                  <a:lnTo>
                    <a:pt x="2395474" y="3749281"/>
                  </a:lnTo>
                  <a:lnTo>
                    <a:pt x="2355088" y="3759403"/>
                  </a:lnTo>
                  <a:lnTo>
                    <a:pt x="2341181" y="3760076"/>
                  </a:lnTo>
                  <a:lnTo>
                    <a:pt x="1773618" y="3760076"/>
                  </a:lnTo>
                  <a:lnTo>
                    <a:pt x="1732432" y="3753967"/>
                  </a:lnTo>
                  <a:lnTo>
                    <a:pt x="1694789" y="3736162"/>
                  </a:lnTo>
                  <a:lnTo>
                    <a:pt x="1663928" y="3708209"/>
                  </a:lnTo>
                  <a:lnTo>
                    <a:pt x="1642529" y="3672484"/>
                  </a:lnTo>
                  <a:lnTo>
                    <a:pt x="1632407" y="3632098"/>
                  </a:lnTo>
                  <a:lnTo>
                    <a:pt x="1631721" y="3618192"/>
                  </a:lnTo>
                  <a:lnTo>
                    <a:pt x="1631899" y="3611219"/>
                  </a:lnTo>
                  <a:lnTo>
                    <a:pt x="1640014" y="3570401"/>
                  </a:lnTo>
                  <a:lnTo>
                    <a:pt x="1659648" y="3533660"/>
                  </a:lnTo>
                  <a:lnTo>
                    <a:pt x="1689087" y="3504234"/>
                  </a:lnTo>
                  <a:lnTo>
                    <a:pt x="1725828" y="3484588"/>
                  </a:lnTo>
                  <a:lnTo>
                    <a:pt x="1766646" y="3476472"/>
                  </a:lnTo>
                  <a:lnTo>
                    <a:pt x="1773618" y="3476307"/>
                  </a:lnTo>
                  <a:lnTo>
                    <a:pt x="2341181" y="3476307"/>
                  </a:lnTo>
                  <a:lnTo>
                    <a:pt x="2382367" y="3482416"/>
                  </a:lnTo>
                  <a:lnTo>
                    <a:pt x="2420010" y="3500209"/>
                  </a:lnTo>
                  <a:lnTo>
                    <a:pt x="2450858" y="3528174"/>
                  </a:lnTo>
                  <a:lnTo>
                    <a:pt x="2472258" y="3563886"/>
                  </a:lnTo>
                  <a:lnTo>
                    <a:pt x="2482380" y="3604285"/>
                  </a:lnTo>
                  <a:lnTo>
                    <a:pt x="2483066" y="3618192"/>
                  </a:lnTo>
                  <a:lnTo>
                    <a:pt x="2483066" y="3263468"/>
                  </a:lnTo>
                  <a:lnTo>
                    <a:pt x="1489837" y="3263468"/>
                  </a:lnTo>
                  <a:lnTo>
                    <a:pt x="1482826" y="3263163"/>
                  </a:lnTo>
                  <a:lnTo>
                    <a:pt x="1444675" y="3247580"/>
                  </a:lnTo>
                  <a:lnTo>
                    <a:pt x="1176972" y="2979686"/>
                  </a:lnTo>
                  <a:lnTo>
                    <a:pt x="0" y="2979686"/>
                  </a:lnTo>
                  <a:lnTo>
                    <a:pt x="0" y="4114800"/>
                  </a:lnTo>
                  <a:lnTo>
                    <a:pt x="4114800" y="4114800"/>
                  </a:lnTo>
                  <a:lnTo>
                    <a:pt x="4114800" y="3760076"/>
                  </a:lnTo>
                  <a:lnTo>
                    <a:pt x="4114800" y="3476307"/>
                  </a:lnTo>
                  <a:lnTo>
                    <a:pt x="4114800" y="3263468"/>
                  </a:lnTo>
                  <a:lnTo>
                    <a:pt x="4114800" y="297968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7580" y="2456727"/>
            <a:ext cx="54140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90">
                <a:solidFill>
                  <a:srgbClr val="FFFEE6"/>
                </a:solidFill>
              </a:rPr>
              <a:t>Hyper-Personalized</a:t>
            </a:r>
            <a:r>
              <a:rPr dirty="0" sz="3000" spc="155">
                <a:solidFill>
                  <a:srgbClr val="FFFEE6"/>
                </a:solidFill>
              </a:rPr>
              <a:t> </a:t>
            </a:r>
            <a:r>
              <a:rPr dirty="0" sz="3000" spc="90">
                <a:solidFill>
                  <a:srgbClr val="FFFEE6"/>
                </a:solidFill>
              </a:rPr>
              <a:t>Messages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1257580" y="3146216"/>
            <a:ext cx="8169909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Using datasets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predictive analytics,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agents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can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gain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insight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into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their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customers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categorize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them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according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similar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lifestyle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65">
                <a:solidFill>
                  <a:srgbClr val="FFFEE6"/>
                </a:solidFill>
                <a:latin typeface="Georgia"/>
                <a:cs typeface="Georgia"/>
              </a:rPr>
              <a:t>preferences.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This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facilitates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development </a:t>
            </a:r>
            <a:r>
              <a:rPr dirty="0" sz="2200" spc="-51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tailored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content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messages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specific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groups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people.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7580" y="5759573"/>
            <a:ext cx="8271509" cy="29425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2334895">
              <a:lnSpc>
                <a:spcPts val="3529"/>
              </a:lnSpc>
              <a:spcBef>
                <a:spcPts val="275"/>
              </a:spcBef>
            </a:pPr>
            <a:r>
              <a:rPr dirty="0" sz="3000" spc="105">
                <a:solidFill>
                  <a:srgbClr val="FFFEE6"/>
                </a:solidFill>
                <a:latin typeface="Georgia"/>
                <a:cs typeface="Georgia"/>
              </a:rPr>
              <a:t>Machine</a:t>
            </a:r>
            <a:r>
              <a:rPr dirty="0" sz="3000" spc="1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3000" spc="105">
                <a:solidFill>
                  <a:srgbClr val="FFFEE6"/>
                </a:solidFill>
                <a:latin typeface="Georgia"/>
                <a:cs typeface="Georgia"/>
              </a:rPr>
              <a:t>Learning</a:t>
            </a:r>
            <a:r>
              <a:rPr dirty="0" sz="3000" spc="13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3000" spc="30">
                <a:solidFill>
                  <a:srgbClr val="FFFEE6"/>
                </a:solidFill>
                <a:latin typeface="Georgia"/>
                <a:cs typeface="Georgia"/>
              </a:rPr>
              <a:t>&amp;</a:t>
            </a:r>
            <a:r>
              <a:rPr dirty="0" sz="3000" spc="1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3000" spc="85">
                <a:solidFill>
                  <a:srgbClr val="FFFEE6"/>
                </a:solidFill>
                <a:latin typeface="Georgia"/>
                <a:cs typeface="Georgia"/>
              </a:rPr>
              <a:t>Automating </a:t>
            </a:r>
            <a:r>
              <a:rPr dirty="0" sz="3000" spc="-71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3000" spc="85">
                <a:solidFill>
                  <a:srgbClr val="FFFEE6"/>
                </a:solidFill>
                <a:latin typeface="Georgia"/>
                <a:cs typeface="Georgia"/>
              </a:rPr>
              <a:t>Home</a:t>
            </a:r>
            <a:r>
              <a:rPr dirty="0" sz="3000" spc="14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3000" spc="90">
                <a:solidFill>
                  <a:srgbClr val="FFFEE6"/>
                </a:solidFill>
                <a:latin typeface="Georgia"/>
                <a:cs typeface="Georgia"/>
              </a:rPr>
              <a:t>Valuation</a:t>
            </a:r>
            <a:endParaRPr sz="3000">
              <a:latin typeface="Georgia"/>
              <a:cs typeface="Georgia"/>
            </a:endParaRPr>
          </a:p>
          <a:p>
            <a:pPr marL="12700" marR="5080">
              <a:lnSpc>
                <a:spcPct val="108000"/>
              </a:lnSpc>
              <a:spcBef>
                <a:spcPts val="1480"/>
              </a:spcBef>
            </a:pP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Image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recognition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another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technology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utilized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in the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real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estate industry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that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streamlines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process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clients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locating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 ideal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house.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Organizations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use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this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5">
                <a:solidFill>
                  <a:srgbClr val="FFFEE6"/>
                </a:solidFill>
                <a:latin typeface="Georgia"/>
                <a:cs typeface="Georgia"/>
              </a:rPr>
              <a:t>technology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identify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 the </a:t>
            </a:r>
            <a:r>
              <a:rPr dirty="0" sz="2200" spc="-5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pixel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structures in </a:t>
            </a:r>
            <a:r>
              <a:rPr dirty="0" sz="2200" spc="10">
                <a:solidFill>
                  <a:srgbClr val="FFFEE6"/>
                </a:solidFill>
                <a:latin typeface="Georgia"/>
                <a:cs typeface="Georgia"/>
              </a:rPr>
              <a:t>a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photograph 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collect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data </a:t>
            </a:r>
            <a:r>
              <a:rPr dirty="0" sz="2200" spc="35">
                <a:solidFill>
                  <a:srgbClr val="FFFEE6"/>
                </a:solidFill>
                <a:latin typeface="Georgia"/>
                <a:cs typeface="Georgia"/>
              </a:rPr>
              <a:t>on </a:t>
            </a:r>
            <a:r>
              <a:rPr dirty="0" sz="2200" spc="30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200" spc="55">
                <a:solidFill>
                  <a:srgbClr val="FFFEE6"/>
                </a:solidFill>
                <a:latin typeface="Georgia"/>
                <a:cs typeface="Georgia"/>
              </a:rPr>
              <a:t>place </a:t>
            </a:r>
            <a:r>
              <a:rPr dirty="0" sz="22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20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15">
                <a:solidFill>
                  <a:srgbClr val="FFFEE6"/>
                </a:solidFill>
                <a:latin typeface="Georgia"/>
                <a:cs typeface="Georgia"/>
              </a:rPr>
              <a:t>sort</a:t>
            </a:r>
            <a:r>
              <a:rPr dirty="0" sz="2200" spc="20">
                <a:solidFill>
                  <a:srgbClr val="FFFEE6"/>
                </a:solidFill>
                <a:latin typeface="Georgia"/>
                <a:cs typeface="Georgia"/>
              </a:rPr>
              <a:t> and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ascertain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">
                <a:solidFill>
                  <a:srgbClr val="FFFEE6"/>
                </a:solidFill>
                <a:latin typeface="Georgia"/>
                <a:cs typeface="Georgia"/>
              </a:rPr>
              <a:t>its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40">
                <a:solidFill>
                  <a:srgbClr val="FFFEE6"/>
                </a:solidFill>
                <a:latin typeface="Georgia"/>
                <a:cs typeface="Georgia"/>
              </a:rPr>
              <a:t>value</a:t>
            </a:r>
            <a:r>
              <a:rPr dirty="0" sz="22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200" spc="50">
                <a:solidFill>
                  <a:srgbClr val="FFFEE6"/>
                </a:solidFill>
                <a:latin typeface="Georgia"/>
                <a:cs typeface="Georgia"/>
              </a:rPr>
              <a:t>accurately.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0620" y="1397158"/>
            <a:ext cx="279082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4490"/>
            <a:ext cx="15650210" cy="8742680"/>
            <a:chOff x="0" y="1544490"/>
            <a:chExt cx="15650210" cy="8742680"/>
          </a:xfrm>
        </p:grpSpPr>
        <p:sp>
          <p:nvSpPr>
            <p:cNvPr id="3" name="object 3"/>
            <p:cNvSpPr/>
            <p:nvPr/>
          </p:nvSpPr>
          <p:spPr>
            <a:xfrm>
              <a:off x="0" y="1544490"/>
              <a:ext cx="15650210" cy="8742680"/>
            </a:xfrm>
            <a:custGeom>
              <a:avLst/>
              <a:gdLst/>
              <a:ahLst/>
              <a:cxnLst/>
              <a:rect l="l" t="t" r="r" b="b"/>
              <a:pathLst>
                <a:path w="15650210" h="8742680">
                  <a:moveTo>
                    <a:pt x="0" y="8742508"/>
                  </a:moveTo>
                  <a:lnTo>
                    <a:pt x="0" y="0"/>
                  </a:lnTo>
                  <a:lnTo>
                    <a:pt x="15650149" y="8742508"/>
                  </a:lnTo>
                  <a:lnTo>
                    <a:pt x="0" y="8742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699" y="7212791"/>
              <a:ext cx="8220075" cy="161925"/>
            </a:xfrm>
            <a:custGeom>
              <a:avLst/>
              <a:gdLst/>
              <a:ahLst/>
              <a:cxnLst/>
              <a:rect l="l" t="t" r="r" b="b"/>
              <a:pathLst>
                <a:path w="8220075" h="161925">
                  <a:moveTo>
                    <a:pt x="8220074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8220074" y="0"/>
                  </a:lnTo>
                  <a:lnTo>
                    <a:pt x="8220074" y="161924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16000" y="7576143"/>
            <a:ext cx="10930255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present-day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digitalization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trend </a:t>
            </a:r>
            <a:r>
              <a:rPr dirty="0" sz="2400" spc="15">
                <a:solidFill>
                  <a:srgbClr val="FFFEE6"/>
                </a:solidFill>
                <a:latin typeface="Georgia"/>
                <a:cs typeface="Georgia"/>
              </a:rPr>
              <a:t>is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 extending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FFFEE6"/>
                </a:solidFill>
                <a:latin typeface="Georgia"/>
                <a:cs typeface="Georgia"/>
              </a:rPr>
              <a:t>its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60">
                <a:solidFill>
                  <a:srgbClr val="FFFEE6"/>
                </a:solidFill>
                <a:latin typeface="Georgia"/>
                <a:cs typeface="Georgia"/>
              </a:rPr>
              <a:t>reach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into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real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estate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industry.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People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are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taking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advantage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of 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digital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resources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purchase 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and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sell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properties. 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This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sector </a:t>
            </a:r>
            <a:r>
              <a:rPr dirty="0" sz="2400" spc="15">
                <a:solidFill>
                  <a:srgbClr val="FFFEE6"/>
                </a:solidFill>
                <a:latin typeface="Georgia"/>
                <a:cs typeface="Georgia"/>
              </a:rPr>
              <a:t>is </a:t>
            </a:r>
            <a:r>
              <a:rPr dirty="0" sz="2400" spc="40">
                <a:solidFill>
                  <a:srgbClr val="FFFEE6"/>
                </a:solidFill>
                <a:latin typeface="Georgia"/>
                <a:cs typeface="Georgia"/>
              </a:rPr>
              <a:t>no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exception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50">
                <a:solidFill>
                  <a:srgbClr val="FFFEE6"/>
                </a:solidFill>
                <a:latin typeface="Georgia"/>
                <a:cs typeface="Georgia"/>
              </a:rPr>
              <a:t>rule </a:t>
            </a:r>
            <a:r>
              <a:rPr dirty="0" sz="2400" spc="70">
                <a:solidFill>
                  <a:srgbClr val="FFFEE6"/>
                </a:solidFill>
                <a:latin typeface="Georgia"/>
                <a:cs typeface="Georgia"/>
              </a:rPr>
              <a:t>where </a:t>
            </a:r>
            <a:r>
              <a:rPr dirty="0" sz="2400" spc="30">
                <a:solidFill>
                  <a:srgbClr val="FFFEE6"/>
                </a:solidFill>
                <a:latin typeface="Georgia"/>
                <a:cs typeface="Georgia"/>
              </a:rPr>
              <a:t>individuals </a:t>
            </a:r>
            <a:r>
              <a:rPr dirty="0" sz="2400" spc="55">
                <a:solidFill>
                  <a:srgbClr val="FFFEE6"/>
                </a:solidFill>
                <a:latin typeface="Georgia"/>
                <a:cs typeface="Georgia"/>
              </a:rPr>
              <a:t>search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the </a:t>
            </a:r>
            <a:r>
              <a:rPr dirty="0" sz="2400" spc="-56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70">
                <a:solidFill>
                  <a:srgbClr val="FFFEE6"/>
                </a:solidFill>
                <a:latin typeface="Georgia"/>
                <a:cs typeface="Georgia"/>
              </a:rPr>
              <a:t>web</a:t>
            </a:r>
            <a:r>
              <a:rPr dirty="0" sz="2400" spc="20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FFFEE6"/>
                </a:solidFill>
                <a:latin typeface="Georgia"/>
                <a:cs typeface="Georgia"/>
              </a:rPr>
              <a:t>to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buy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35">
                <a:solidFill>
                  <a:srgbClr val="FFFEE6"/>
                </a:solidFill>
                <a:latin typeface="Georgia"/>
                <a:cs typeface="Georgia"/>
              </a:rPr>
              <a:t>or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sell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10">
                <a:solidFill>
                  <a:srgbClr val="FFFEE6"/>
                </a:solidFill>
                <a:latin typeface="Georgia"/>
                <a:cs typeface="Georgia"/>
              </a:rPr>
              <a:t>a</a:t>
            </a:r>
            <a:r>
              <a:rPr dirty="0" sz="2400" spc="25">
                <a:solidFill>
                  <a:srgbClr val="FFFEE6"/>
                </a:solidFill>
                <a:latin typeface="Georgia"/>
                <a:cs typeface="Georgia"/>
              </a:rPr>
              <a:t> </a:t>
            </a:r>
            <a:r>
              <a:rPr dirty="0" sz="2400" spc="45">
                <a:solidFill>
                  <a:srgbClr val="FFFEE6"/>
                </a:solidFill>
                <a:latin typeface="Georgia"/>
                <a:cs typeface="Georgia"/>
              </a:rPr>
              <a:t>property.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8700" y="1028566"/>
            <a:ext cx="16230600" cy="4102100"/>
            <a:chOff x="1028700" y="1028566"/>
            <a:chExt cx="16230600" cy="41021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4382" y="1028566"/>
              <a:ext cx="4114611" cy="4102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028700"/>
              <a:ext cx="2790824" cy="8000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5119432"/>
            <a:ext cx="9502775" cy="158369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dirty="0" sz="5600" spc="420">
                <a:solidFill>
                  <a:srgbClr val="F7CF2B"/>
                </a:solidFill>
                <a:latin typeface="Tahoma"/>
                <a:cs typeface="Tahoma"/>
              </a:rPr>
              <a:t>THE</a:t>
            </a:r>
            <a:r>
              <a:rPr dirty="0" sz="5600" spc="-22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215">
                <a:solidFill>
                  <a:srgbClr val="F7CF2B"/>
                </a:solidFill>
                <a:latin typeface="Tahoma"/>
                <a:cs typeface="Tahoma"/>
              </a:rPr>
              <a:t>DIGITIZATION</a:t>
            </a:r>
            <a:r>
              <a:rPr dirty="0" sz="5600" spc="-21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459">
                <a:solidFill>
                  <a:srgbClr val="F7CF2B"/>
                </a:solidFill>
                <a:latin typeface="Tahoma"/>
                <a:cs typeface="Tahoma"/>
              </a:rPr>
              <a:t>OF</a:t>
            </a:r>
            <a:r>
              <a:rPr dirty="0" sz="5600" spc="-22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420">
                <a:solidFill>
                  <a:srgbClr val="F7CF2B"/>
                </a:solidFill>
                <a:latin typeface="Tahoma"/>
                <a:cs typeface="Tahoma"/>
              </a:rPr>
              <a:t>THE </a:t>
            </a:r>
            <a:r>
              <a:rPr dirty="0" sz="5600" spc="-173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560">
                <a:solidFill>
                  <a:srgbClr val="F7CF2B"/>
                </a:solidFill>
                <a:latin typeface="Tahoma"/>
                <a:cs typeface="Tahoma"/>
              </a:rPr>
              <a:t>REAL</a:t>
            </a:r>
            <a:r>
              <a:rPr dirty="0" sz="5600" spc="-204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400">
                <a:solidFill>
                  <a:srgbClr val="F7CF2B"/>
                </a:solidFill>
                <a:latin typeface="Tahoma"/>
                <a:cs typeface="Tahoma"/>
              </a:rPr>
              <a:t>ESTATE</a:t>
            </a:r>
            <a:r>
              <a:rPr dirty="0" sz="5600" spc="-204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5600" spc="555">
                <a:solidFill>
                  <a:srgbClr val="F7CF2B"/>
                </a:solidFill>
                <a:latin typeface="Tahoma"/>
                <a:cs typeface="Tahoma"/>
              </a:rPr>
              <a:t>DOMAIN</a:t>
            </a:r>
            <a:endParaRPr sz="5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mahek irfan</dc:creator>
  <cp:keywords>DAFWhU7Lm8Q,BABcLb1L45I</cp:keywords>
  <dc:title>Say Hello to Folio3's New Real Estate Management Software - The REM Suite</dc:title>
  <dcterms:created xsi:type="dcterms:W3CDTF">2023-06-01T11:10:55Z</dcterms:created>
  <dcterms:modified xsi:type="dcterms:W3CDTF">2023-06-01T11:10:55Z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2023-01-05T00:00:00Z</vt:filetime>
  </property>
  <property fmtid="{D5CDD505-2E9C-101B-9397-08002B2CF9AE}" pid="3" name="Creator">
    <vt:lpwstr>Canva</vt:lpwstr>
  </property>
  <property fmtid="{D5CDD505-2E9C-101B-9397-08002B2CF9AE}" pid="4" name="LastSaved">
    <vt:filetime>2023-01-05T00:00:00Z</vt:filetime>
  </property>
</Properties>
</file>